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1" r:id="rId5"/>
  </p:sldMasterIdLst>
  <p:notesMasterIdLst>
    <p:notesMasterId r:id="rId12"/>
  </p:notesMasterIdLst>
  <p:sldIdLst>
    <p:sldId id="256" r:id="rId6"/>
    <p:sldId id="257" r:id="rId7"/>
    <p:sldId id="258" r:id="rId8"/>
    <p:sldId id="260" r:id="rId9"/>
    <p:sldId id="261" r:id="rId10"/>
    <p:sldId id="262" r:id="rId11"/>
  </p:sldIdLst>
  <p:sldSz cx="12192000" cy="6858000"/>
  <p:notesSz cx="6858000" cy="9144000"/>
  <p:embeddedFontLst>
    <p:embeddedFont>
      <p:font typeface="Lato" panose="020F0502020204030203" pitchFamily="34" charset="0"/>
      <p:regular r:id="rId13"/>
      <p:bold r:id="rId14"/>
      <p:italic r:id="rId15"/>
      <p:boldItalic r:id="rId16"/>
    </p:embeddedFont>
    <p:embeddedFont>
      <p:font typeface="Lexend" panose="020B0604020202020204" charset="0"/>
      <p:regular r:id="rId17"/>
      <p:bold r:id="rId18"/>
    </p:embeddedFont>
    <p:embeddedFont>
      <p:font typeface="Playfair Display ExtraBold" panose="020B0604020202020204" charset="0"/>
      <p:bold r:id="rId19"/>
      <p:boldItalic r:id="rId20"/>
    </p:embeddedFont>
    <p:embeddedFont>
      <p:font typeface="Verdana" panose="020B060403050404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32" roundtripDataSignature="AMtx7mirxfch3PhIiTQguoHKGZNfC+3wH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24ABFC-2228-7D40-5CBD-6E19E1C53FA2}" v="80" dt="2025-07-04T13:38:21.845"/>
    <p1510:client id="{BC8995CE-0E33-9396-3449-0F237C81577C}" v="115" dt="2025-07-04T13:45:38.604"/>
    <p1510:client id="{C7A99686-092C-86EE-1236-F6A87171CD43}" v="152" dt="2025-07-04T13:26:32.4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9.fntdata"/><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font" Target="fonts/font5.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2.fntdata"/><Relationship Id="rId32" Type="http://customschemas.google.com/relationships/presentationmetadata" Target="metadata"/><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font" Target="fonts/font3.fntdata"/><Relationship Id="rId23" Type="http://schemas.openxmlformats.org/officeDocument/2006/relationships/font" Target="fonts/font11.fntdata"/><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font" Target="fonts/font2.fntdata"/><Relationship Id="rId22" Type="http://schemas.openxmlformats.org/officeDocument/2006/relationships/font" Target="fonts/font10.fntdata"/><Relationship Id="rId35"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04T13:38:32.619"/>
    </inkml:context>
    <inkml:brush xml:id="br0">
      <inkml:brushProperty name="width" value="0.1" units="cm"/>
      <inkml:brushProperty name="height" value="0.1" units="cm"/>
      <inkml:brushProperty name="color" value="#5B2D90"/>
    </inkml:brush>
  </inkml:definitions>
  <inkml:trace contextRef="#ctx0" brushRef="#br0">13864 18256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214fe61a655_0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g214fe61a655_0_2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14fe61a655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 name="Google Shape;128;g214fe61a655_0_2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9" name="Google Shape;129;g214fe61a655_0_222:notes"/>
          <p:cNvSpPr txBox="1">
            <a:spLocks noGrp="1"/>
          </p:cNvSpPr>
          <p:nvPr>
            <p:ph type="sldNum" idx="12"/>
          </p:nvPr>
        </p:nvSpPr>
        <p:spPr>
          <a:xfrm>
            <a:off x="3884612" y="8685212"/>
            <a:ext cx="2971800" cy="457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14fe61a655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 name="Google Shape;138;g214fe61a655_0_2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14fe61a655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9" name="Google Shape;159;g214fe61a655_0_2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14fe61a655_0_4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0" name="Google Shape;170;g214fe61a655_0_4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14fe61a655_0_2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1" name="Google Shape;181;g214fe61a655_0_2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g214fe61a655_0_311"/>
          <p:cNvSpPr txBox="1">
            <a:spLocks noGrp="1"/>
          </p:cNvSpPr>
          <p:nvPr>
            <p:ph type="ctrTitle"/>
          </p:nvPr>
        </p:nvSpPr>
        <p:spPr>
          <a:xfrm>
            <a:off x="415611" y="992767"/>
            <a:ext cx="11360700" cy="27369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11" name="Google Shape;11;g214fe61a655_0_311"/>
          <p:cNvSpPr txBox="1">
            <a:spLocks noGrp="1"/>
          </p:cNvSpPr>
          <p:nvPr>
            <p:ph type="subTitle" idx="1"/>
          </p:nvPr>
        </p:nvSpPr>
        <p:spPr>
          <a:xfrm>
            <a:off x="415600" y="3778833"/>
            <a:ext cx="11360700" cy="10569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2" name="Google Shape;12;g214fe61a655_0_31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accent1"/>
        </a:solidFill>
        <a:effectLst/>
      </p:bgPr>
    </p:bg>
    <p:spTree>
      <p:nvGrpSpPr>
        <p:cNvPr id="1" name="Shape 13"/>
        <p:cNvGrpSpPr/>
        <p:nvPr/>
      </p:nvGrpSpPr>
      <p:grpSpPr>
        <a:xfrm>
          <a:off x="0" y="0"/>
          <a:ext cx="0" cy="0"/>
          <a:chOff x="0" y="0"/>
          <a:chExt cx="0" cy="0"/>
        </a:xfrm>
      </p:grpSpPr>
      <p:sp>
        <p:nvSpPr>
          <p:cNvPr id="14" name="Google Shape;14;g214fe61a655_0_337"/>
          <p:cNvSpPr/>
          <p:nvPr/>
        </p:nvSpPr>
        <p:spPr>
          <a:xfrm>
            <a:off x="6096000" y="-167"/>
            <a:ext cx="6096000" cy="6858000"/>
          </a:xfrm>
          <a:prstGeom prst="rect">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g214fe61a655_0_337"/>
          <p:cNvSpPr txBox="1">
            <a:spLocks noGrp="1"/>
          </p:cNvSpPr>
          <p:nvPr>
            <p:ph type="title"/>
          </p:nvPr>
        </p:nvSpPr>
        <p:spPr>
          <a:xfrm>
            <a:off x="354000" y="1644233"/>
            <a:ext cx="5393700" cy="19764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Clr>
                <a:schemeClr val="lt1"/>
              </a:buClr>
              <a:buSzPts val="5600"/>
              <a:buFont typeface="Playfair Display ExtraBold"/>
              <a:buNone/>
              <a:defRPr sz="5600">
                <a:solidFill>
                  <a:schemeClr val="lt1"/>
                </a:solidFill>
                <a:latin typeface="Playfair Display ExtraBold"/>
                <a:ea typeface="Playfair Display ExtraBold"/>
                <a:cs typeface="Playfair Display ExtraBold"/>
                <a:sym typeface="Playfair Display ExtraBold"/>
              </a:defRPr>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16" name="Google Shape;16;g214fe61a655_0_337"/>
          <p:cNvSpPr txBox="1">
            <a:spLocks noGrp="1"/>
          </p:cNvSpPr>
          <p:nvPr>
            <p:ph type="subTitle" idx="1"/>
          </p:nvPr>
        </p:nvSpPr>
        <p:spPr>
          <a:xfrm>
            <a:off x="354000" y="3737433"/>
            <a:ext cx="5393700" cy="16467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7" name="Google Shape;17;g214fe61a655_0_337"/>
          <p:cNvSpPr txBox="1">
            <a:spLocks noGrp="1"/>
          </p:cNvSpPr>
          <p:nvPr>
            <p:ph type="body" idx="2"/>
          </p:nvPr>
        </p:nvSpPr>
        <p:spPr>
          <a:xfrm>
            <a:off x="6586000" y="965433"/>
            <a:ext cx="5115900" cy="49269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18" name="Google Shape;18;g214fe61a655_0_33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g214fe61a655_0_315"/>
          <p:cNvSpPr txBox="1">
            <a:spLocks noGrp="1"/>
          </p:cNvSpPr>
          <p:nvPr>
            <p:ph type="title"/>
          </p:nvPr>
        </p:nvSpPr>
        <p:spPr>
          <a:xfrm>
            <a:off x="415600" y="2867800"/>
            <a:ext cx="11360700" cy="11223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21" name="Google Shape;21;g214fe61a655_0_31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g214fe61a655_0_318"/>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4" name="Google Shape;24;g214fe61a655_0_318"/>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25" name="Google Shape;25;g214fe61a655_0_31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g214fe61a655_0_322"/>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8" name="Google Shape;28;g214fe61a655_0_322"/>
          <p:cNvSpPr txBox="1">
            <a:spLocks noGrp="1"/>
          </p:cNvSpPr>
          <p:nvPr>
            <p:ph type="body" idx="1"/>
          </p:nvPr>
        </p:nvSpPr>
        <p:spPr>
          <a:xfrm>
            <a:off x="4156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29" name="Google Shape;29;g214fe61a655_0_322"/>
          <p:cNvSpPr txBox="1">
            <a:spLocks noGrp="1"/>
          </p:cNvSpPr>
          <p:nvPr>
            <p:ph type="body" idx="2"/>
          </p:nvPr>
        </p:nvSpPr>
        <p:spPr>
          <a:xfrm>
            <a:off x="64432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30" name="Google Shape;30;g214fe61a655_0_32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g214fe61a655_0_327"/>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33" name="Google Shape;33;g214fe61a655_0_32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sp>
        <p:nvSpPr>
          <p:cNvPr id="35" name="Google Shape;35;g214fe61a655_0_330"/>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36" name="Google Shape;36;g214fe61a655_0_330"/>
          <p:cNvSpPr txBox="1">
            <a:spLocks noGrp="1"/>
          </p:cNvSpPr>
          <p:nvPr>
            <p:ph type="body" idx="1"/>
          </p:nvPr>
        </p:nvSpPr>
        <p:spPr>
          <a:xfrm>
            <a:off x="415600" y="1852800"/>
            <a:ext cx="3744000" cy="42393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37" name="Google Shape;37;g214fe61a655_0_33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8"/>
        <p:cNvGrpSpPr/>
        <p:nvPr/>
      </p:nvGrpSpPr>
      <p:grpSpPr>
        <a:xfrm>
          <a:off x="0" y="0"/>
          <a:ext cx="0" cy="0"/>
          <a:chOff x="0" y="0"/>
          <a:chExt cx="0" cy="0"/>
        </a:xfrm>
      </p:grpSpPr>
      <p:sp>
        <p:nvSpPr>
          <p:cNvPr id="39" name="Google Shape;39;g214fe61a655_0_334"/>
          <p:cNvSpPr txBox="1">
            <a:spLocks noGrp="1"/>
          </p:cNvSpPr>
          <p:nvPr>
            <p:ph type="title"/>
          </p:nvPr>
        </p:nvSpPr>
        <p:spPr>
          <a:xfrm>
            <a:off x="653667" y="600200"/>
            <a:ext cx="8490300" cy="54543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40" name="Google Shape;40;g214fe61a655_0_33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g214fe61a655_0_343"/>
          <p:cNvSpPr txBox="1">
            <a:spLocks noGrp="1"/>
          </p:cNvSpPr>
          <p:nvPr>
            <p:ph type="body" idx="1"/>
          </p:nvPr>
        </p:nvSpPr>
        <p:spPr>
          <a:xfrm>
            <a:off x="415600" y="5640767"/>
            <a:ext cx="7998300" cy="8067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SzPts val="2400"/>
              <a:buNone/>
              <a:defRPr/>
            </a:lvl1pPr>
          </a:lstStyle>
          <a:p>
            <a:endParaRPr/>
          </a:p>
        </p:txBody>
      </p:sp>
      <p:sp>
        <p:nvSpPr>
          <p:cNvPr id="43" name="Google Shape;43;g214fe61a655_0_34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g214fe61a655_0_346"/>
          <p:cNvSpPr txBox="1">
            <a:spLocks noGrp="1"/>
          </p:cNvSpPr>
          <p:nvPr>
            <p:ph type="title" hasCustomPrompt="1"/>
          </p:nvPr>
        </p:nvSpPr>
        <p:spPr>
          <a:xfrm>
            <a:off x="415600" y="1474833"/>
            <a:ext cx="11360700" cy="26181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46" name="Google Shape;46;g214fe61a655_0_346"/>
          <p:cNvSpPr txBox="1">
            <a:spLocks noGrp="1"/>
          </p:cNvSpPr>
          <p:nvPr>
            <p:ph type="body" idx="1"/>
          </p:nvPr>
        </p:nvSpPr>
        <p:spPr>
          <a:xfrm>
            <a:off x="415600" y="4202967"/>
            <a:ext cx="11360700" cy="1734300"/>
          </a:xfrm>
          <a:prstGeom prst="rect">
            <a:avLst/>
          </a:prstGeom>
          <a:noFill/>
          <a:ln>
            <a:noFill/>
          </a:ln>
        </p:spPr>
        <p:txBody>
          <a:bodyPr spcFirstLastPara="1" wrap="square" lIns="121900" tIns="121900" rIns="121900" bIns="121900" anchor="t" anchorCtr="0">
            <a:norm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0"/>
              </a:spcBef>
              <a:spcAft>
                <a:spcPts val="0"/>
              </a:spcAft>
              <a:buSzPts val="1900"/>
              <a:buChar char="■"/>
              <a:defRPr/>
            </a:lvl3pPr>
            <a:lvl4pPr marL="1828800" lvl="3" indent="-349250" algn="ctr">
              <a:lnSpc>
                <a:spcPct val="115000"/>
              </a:lnSpc>
              <a:spcBef>
                <a:spcPts val="0"/>
              </a:spcBef>
              <a:spcAft>
                <a:spcPts val="0"/>
              </a:spcAft>
              <a:buSzPts val="1900"/>
              <a:buChar char="●"/>
              <a:defRPr/>
            </a:lvl4pPr>
            <a:lvl5pPr marL="2286000" lvl="4" indent="-349250" algn="ctr">
              <a:lnSpc>
                <a:spcPct val="115000"/>
              </a:lnSpc>
              <a:spcBef>
                <a:spcPts val="0"/>
              </a:spcBef>
              <a:spcAft>
                <a:spcPts val="0"/>
              </a:spcAft>
              <a:buSzPts val="1900"/>
              <a:buChar char="○"/>
              <a:defRPr/>
            </a:lvl5pPr>
            <a:lvl6pPr marL="2743200" lvl="5" indent="-349250" algn="ctr">
              <a:lnSpc>
                <a:spcPct val="115000"/>
              </a:lnSpc>
              <a:spcBef>
                <a:spcPts val="0"/>
              </a:spcBef>
              <a:spcAft>
                <a:spcPts val="0"/>
              </a:spcAft>
              <a:buSzPts val="1900"/>
              <a:buChar char="■"/>
              <a:defRPr/>
            </a:lvl6pPr>
            <a:lvl7pPr marL="3200400" lvl="6" indent="-349250" algn="ctr">
              <a:lnSpc>
                <a:spcPct val="115000"/>
              </a:lnSpc>
              <a:spcBef>
                <a:spcPts val="0"/>
              </a:spcBef>
              <a:spcAft>
                <a:spcPts val="0"/>
              </a:spcAft>
              <a:buSzPts val="1900"/>
              <a:buChar char="●"/>
              <a:defRPr/>
            </a:lvl7pPr>
            <a:lvl8pPr marL="3657600" lvl="7" indent="-349250" algn="ctr">
              <a:lnSpc>
                <a:spcPct val="115000"/>
              </a:lnSpc>
              <a:spcBef>
                <a:spcPts val="0"/>
              </a:spcBef>
              <a:spcAft>
                <a:spcPts val="0"/>
              </a:spcAft>
              <a:buSzPts val="1900"/>
              <a:buChar char="○"/>
              <a:defRPr/>
            </a:lvl8pPr>
            <a:lvl9pPr marL="4114800" lvl="8" indent="-349250" algn="ctr">
              <a:lnSpc>
                <a:spcPct val="115000"/>
              </a:lnSpc>
              <a:spcBef>
                <a:spcPts val="0"/>
              </a:spcBef>
              <a:spcAft>
                <a:spcPts val="0"/>
              </a:spcAft>
              <a:buSzPts val="1900"/>
              <a:buChar char="■"/>
              <a:defRPr/>
            </a:lvl9pPr>
          </a:lstStyle>
          <a:p>
            <a:endParaRPr/>
          </a:p>
        </p:txBody>
      </p:sp>
      <p:sp>
        <p:nvSpPr>
          <p:cNvPr id="47" name="Google Shape;47;g214fe61a655_0_346"/>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g214fe61a655_0_35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g214fe61a655_0_35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52" name="Google Shape;52;g214fe61a655_0_35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1600"/>
              </a:spcBef>
              <a:spcAft>
                <a:spcPts val="0"/>
              </a:spcAft>
              <a:buClr>
                <a:schemeClr val="dk1"/>
              </a:buClr>
              <a:buSzPts val="1900"/>
              <a:buChar char="○"/>
              <a:defRPr/>
            </a:lvl2pPr>
            <a:lvl3pPr marL="1371600" lvl="2" indent="-349250" algn="l">
              <a:lnSpc>
                <a:spcPct val="90000"/>
              </a:lnSpc>
              <a:spcBef>
                <a:spcPts val="1600"/>
              </a:spcBef>
              <a:spcAft>
                <a:spcPts val="0"/>
              </a:spcAft>
              <a:buClr>
                <a:schemeClr val="dk1"/>
              </a:buClr>
              <a:buSzPts val="1900"/>
              <a:buChar char="■"/>
              <a:defRPr/>
            </a:lvl3pPr>
            <a:lvl4pPr marL="1828800" lvl="3" indent="-349250" algn="l">
              <a:lnSpc>
                <a:spcPct val="90000"/>
              </a:lnSpc>
              <a:spcBef>
                <a:spcPts val="1600"/>
              </a:spcBef>
              <a:spcAft>
                <a:spcPts val="0"/>
              </a:spcAft>
              <a:buClr>
                <a:schemeClr val="dk1"/>
              </a:buClr>
              <a:buSzPts val="1900"/>
              <a:buChar char="●"/>
              <a:defRPr/>
            </a:lvl4pPr>
            <a:lvl5pPr marL="2286000" lvl="4" indent="-349250" algn="l">
              <a:lnSpc>
                <a:spcPct val="90000"/>
              </a:lnSpc>
              <a:spcBef>
                <a:spcPts val="1600"/>
              </a:spcBef>
              <a:spcAft>
                <a:spcPts val="0"/>
              </a:spcAft>
              <a:buClr>
                <a:schemeClr val="dk1"/>
              </a:buClr>
              <a:buSzPts val="1900"/>
              <a:buChar char="○"/>
              <a:defRPr/>
            </a:lvl5pPr>
            <a:lvl6pPr marL="2743200" lvl="5" indent="-349250" algn="l">
              <a:lnSpc>
                <a:spcPct val="90000"/>
              </a:lnSpc>
              <a:spcBef>
                <a:spcPts val="1600"/>
              </a:spcBef>
              <a:spcAft>
                <a:spcPts val="0"/>
              </a:spcAft>
              <a:buClr>
                <a:schemeClr val="dk1"/>
              </a:buClr>
              <a:buSzPts val="1900"/>
              <a:buChar char="■"/>
              <a:defRPr/>
            </a:lvl6pPr>
            <a:lvl7pPr marL="3200400" lvl="6" indent="-349250" algn="l">
              <a:lnSpc>
                <a:spcPct val="90000"/>
              </a:lnSpc>
              <a:spcBef>
                <a:spcPts val="1600"/>
              </a:spcBef>
              <a:spcAft>
                <a:spcPts val="0"/>
              </a:spcAft>
              <a:buClr>
                <a:schemeClr val="dk1"/>
              </a:buClr>
              <a:buSzPts val="1900"/>
              <a:buChar char="●"/>
              <a:defRPr/>
            </a:lvl7pPr>
            <a:lvl8pPr marL="3657600" lvl="7" indent="-349250" algn="l">
              <a:lnSpc>
                <a:spcPct val="90000"/>
              </a:lnSpc>
              <a:spcBef>
                <a:spcPts val="1600"/>
              </a:spcBef>
              <a:spcAft>
                <a:spcPts val="0"/>
              </a:spcAft>
              <a:buClr>
                <a:schemeClr val="dk1"/>
              </a:buClr>
              <a:buSzPts val="1900"/>
              <a:buChar char="○"/>
              <a:defRPr/>
            </a:lvl8pPr>
            <a:lvl9pPr marL="4114800" lvl="8" indent="-349250" algn="l">
              <a:lnSpc>
                <a:spcPct val="90000"/>
              </a:lnSpc>
              <a:spcBef>
                <a:spcPts val="1600"/>
              </a:spcBef>
              <a:spcAft>
                <a:spcPts val="1600"/>
              </a:spcAft>
              <a:buClr>
                <a:schemeClr val="dk1"/>
              </a:buClr>
              <a:buSzPts val="1900"/>
              <a:buChar char="■"/>
              <a:defRPr/>
            </a:lvl9pPr>
          </a:lstStyle>
          <a:p>
            <a:endParaRPr/>
          </a:p>
        </p:txBody>
      </p:sp>
      <p:sp>
        <p:nvSpPr>
          <p:cNvPr id="53" name="Google Shape;53;g214fe61a655_0_35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endParaRPr/>
          </a:p>
        </p:txBody>
      </p:sp>
      <p:sp>
        <p:nvSpPr>
          <p:cNvPr id="54" name="Google Shape;54;g214fe61a655_0_35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endParaRPr/>
          </a:p>
        </p:txBody>
      </p:sp>
      <p:sp>
        <p:nvSpPr>
          <p:cNvPr id="55" name="Google Shape;55;g214fe61a655_0_35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0"/>
        <p:cNvGrpSpPr/>
        <p:nvPr/>
      </p:nvGrpSpPr>
      <p:grpSpPr>
        <a:xfrm>
          <a:off x="0" y="0"/>
          <a:ext cx="0" cy="0"/>
          <a:chOff x="0" y="0"/>
          <a:chExt cx="0" cy="0"/>
        </a:xfrm>
      </p:grpSpPr>
      <p:sp>
        <p:nvSpPr>
          <p:cNvPr id="61" name="Google Shape;61;g214fe61a655_0_371"/>
          <p:cNvSpPr/>
          <p:nvPr/>
        </p:nvSpPr>
        <p:spPr>
          <a:xfrm>
            <a:off x="0" y="6727600"/>
            <a:ext cx="12192000" cy="130500"/>
          </a:xfrm>
          <a:prstGeom prst="rect">
            <a:avLst/>
          </a:prstGeom>
          <a:solidFill>
            <a:srgbClr val="A64D79"/>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4A86E8"/>
              </a:solidFill>
              <a:latin typeface="Arial"/>
              <a:ea typeface="Arial"/>
              <a:cs typeface="Arial"/>
              <a:sym typeface="Arial"/>
            </a:endParaRPr>
          </a:p>
        </p:txBody>
      </p:sp>
      <p:sp>
        <p:nvSpPr>
          <p:cNvPr id="62" name="Google Shape;62;g214fe61a655_0_371"/>
          <p:cNvSpPr txBox="1">
            <a:spLocks noGrp="1"/>
          </p:cNvSpPr>
          <p:nvPr>
            <p:ph type="title"/>
          </p:nvPr>
        </p:nvSpPr>
        <p:spPr>
          <a:xfrm>
            <a:off x="415600" y="521800"/>
            <a:ext cx="11360700" cy="8349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Clr>
                <a:srgbClr val="4A86E8"/>
              </a:buClr>
              <a:buSzPts val="4300"/>
              <a:buNone/>
              <a:defRPr>
                <a:solidFill>
                  <a:srgbClr val="4A86E8"/>
                </a:solidFill>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a:endParaRPr/>
          </a:p>
        </p:txBody>
      </p:sp>
      <p:sp>
        <p:nvSpPr>
          <p:cNvPr id="63" name="Google Shape;63;g214fe61a655_0_37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Font typeface="Lexend"/>
              <a:buChar char="●"/>
              <a:defRPr>
                <a:latin typeface="Lexend"/>
                <a:ea typeface="Lexend"/>
                <a:cs typeface="Lexend"/>
                <a:sym typeface="Lexend"/>
              </a:defRPr>
            </a:lvl1pPr>
            <a:lvl2pPr marL="914400" lvl="1" indent="-349250" algn="l">
              <a:lnSpc>
                <a:spcPct val="115000"/>
              </a:lnSpc>
              <a:spcBef>
                <a:spcPts val="0"/>
              </a:spcBef>
              <a:spcAft>
                <a:spcPts val="0"/>
              </a:spcAft>
              <a:buSzPts val="1900"/>
              <a:buFont typeface="Lexend Light"/>
              <a:buChar char="○"/>
              <a:defRPr>
                <a:latin typeface="Lexend Light"/>
                <a:ea typeface="Lexend Light"/>
                <a:cs typeface="Lexend Light"/>
                <a:sym typeface="Lexend Light"/>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64" name="Google Shape;64;g214fe61a655_0_371"/>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5"/>
        <p:cNvGrpSpPr/>
        <p:nvPr/>
      </p:nvGrpSpPr>
      <p:grpSpPr>
        <a:xfrm>
          <a:off x="0" y="0"/>
          <a:ext cx="0" cy="0"/>
          <a:chOff x="0" y="0"/>
          <a:chExt cx="0" cy="0"/>
        </a:xfrm>
      </p:grpSpPr>
      <p:sp>
        <p:nvSpPr>
          <p:cNvPr id="66" name="Google Shape;66;g214fe61a655_0_406"/>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7"/>
        <p:cNvGrpSpPr/>
        <p:nvPr/>
      </p:nvGrpSpPr>
      <p:grpSpPr>
        <a:xfrm>
          <a:off x="0" y="0"/>
          <a:ext cx="0" cy="0"/>
          <a:chOff x="0" y="0"/>
          <a:chExt cx="0" cy="0"/>
        </a:xfrm>
      </p:grpSpPr>
      <p:sp>
        <p:nvSpPr>
          <p:cNvPr id="68" name="Google Shape;68;g214fe61a655_0_362"/>
          <p:cNvSpPr/>
          <p:nvPr/>
        </p:nvSpPr>
        <p:spPr>
          <a:xfrm>
            <a:off x="3665400" y="998400"/>
            <a:ext cx="4861200" cy="4861200"/>
          </a:xfrm>
          <a:prstGeom prst="rect">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g214fe61a655_0_362"/>
          <p:cNvSpPr/>
          <p:nvPr/>
        </p:nvSpPr>
        <p:spPr>
          <a:xfrm>
            <a:off x="3990600" y="1323600"/>
            <a:ext cx="4210800" cy="4210800"/>
          </a:xfrm>
          <a:prstGeom prst="rect">
            <a:avLst/>
          </a:prstGeom>
          <a:noFill/>
          <a:ln w="28575" cap="flat" cmpd="sng">
            <a:solidFill>
              <a:schemeClr val="lt1"/>
            </a:solidFill>
            <a:prstDash val="solid"/>
            <a:miter lim="8000"/>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g214fe61a655_0_362"/>
          <p:cNvSpPr txBox="1">
            <a:spLocks noGrp="1"/>
          </p:cNvSpPr>
          <p:nvPr>
            <p:ph type="ctrTitle"/>
          </p:nvPr>
        </p:nvSpPr>
        <p:spPr>
          <a:xfrm>
            <a:off x="4128333" y="2169600"/>
            <a:ext cx="3935100" cy="21123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Clr>
                <a:schemeClr val="lt1"/>
              </a:buClr>
              <a:buSzPts val="4300"/>
              <a:buFont typeface="Lato"/>
              <a:buNone/>
              <a:defRPr>
                <a:solidFill>
                  <a:schemeClr val="lt1"/>
                </a:solidFill>
                <a:latin typeface="Lato"/>
                <a:ea typeface="Lato"/>
                <a:cs typeface="Lato"/>
                <a:sym typeface="Lato"/>
              </a:defRPr>
            </a:lvl1pPr>
            <a:lvl2pPr lvl="1" algn="ctr">
              <a:lnSpc>
                <a:spcPct val="100000"/>
              </a:lnSpc>
              <a:spcBef>
                <a:spcPts val="0"/>
              </a:spcBef>
              <a:spcAft>
                <a:spcPts val="0"/>
              </a:spcAft>
              <a:buClr>
                <a:schemeClr val="lt1"/>
              </a:buClr>
              <a:buSzPts val="4300"/>
              <a:buFont typeface="Lato"/>
              <a:buNone/>
              <a:defRPr>
                <a:solidFill>
                  <a:schemeClr val="lt1"/>
                </a:solidFill>
                <a:latin typeface="Lato"/>
                <a:ea typeface="Lato"/>
                <a:cs typeface="Lato"/>
                <a:sym typeface="Lato"/>
              </a:defRPr>
            </a:lvl2pPr>
            <a:lvl3pPr lvl="2" algn="ctr">
              <a:lnSpc>
                <a:spcPct val="100000"/>
              </a:lnSpc>
              <a:spcBef>
                <a:spcPts val="0"/>
              </a:spcBef>
              <a:spcAft>
                <a:spcPts val="0"/>
              </a:spcAft>
              <a:buClr>
                <a:schemeClr val="lt1"/>
              </a:buClr>
              <a:buSzPts val="4300"/>
              <a:buFont typeface="Lato"/>
              <a:buNone/>
              <a:defRPr>
                <a:solidFill>
                  <a:schemeClr val="lt1"/>
                </a:solidFill>
                <a:latin typeface="Lato"/>
                <a:ea typeface="Lato"/>
                <a:cs typeface="Lato"/>
                <a:sym typeface="Lato"/>
              </a:defRPr>
            </a:lvl3pPr>
            <a:lvl4pPr lvl="3" algn="ctr">
              <a:lnSpc>
                <a:spcPct val="100000"/>
              </a:lnSpc>
              <a:spcBef>
                <a:spcPts val="0"/>
              </a:spcBef>
              <a:spcAft>
                <a:spcPts val="0"/>
              </a:spcAft>
              <a:buClr>
                <a:schemeClr val="lt1"/>
              </a:buClr>
              <a:buSzPts val="4300"/>
              <a:buFont typeface="Lato"/>
              <a:buNone/>
              <a:defRPr>
                <a:solidFill>
                  <a:schemeClr val="lt1"/>
                </a:solidFill>
                <a:latin typeface="Lato"/>
                <a:ea typeface="Lato"/>
                <a:cs typeface="Lato"/>
                <a:sym typeface="Lato"/>
              </a:defRPr>
            </a:lvl4pPr>
            <a:lvl5pPr lvl="4" algn="ctr">
              <a:lnSpc>
                <a:spcPct val="100000"/>
              </a:lnSpc>
              <a:spcBef>
                <a:spcPts val="0"/>
              </a:spcBef>
              <a:spcAft>
                <a:spcPts val="0"/>
              </a:spcAft>
              <a:buClr>
                <a:schemeClr val="lt1"/>
              </a:buClr>
              <a:buSzPts val="4300"/>
              <a:buFont typeface="Lato"/>
              <a:buNone/>
              <a:defRPr>
                <a:solidFill>
                  <a:schemeClr val="lt1"/>
                </a:solidFill>
                <a:latin typeface="Lato"/>
                <a:ea typeface="Lato"/>
                <a:cs typeface="Lato"/>
                <a:sym typeface="Lato"/>
              </a:defRPr>
            </a:lvl5pPr>
            <a:lvl6pPr lvl="5" algn="ctr">
              <a:lnSpc>
                <a:spcPct val="100000"/>
              </a:lnSpc>
              <a:spcBef>
                <a:spcPts val="0"/>
              </a:spcBef>
              <a:spcAft>
                <a:spcPts val="0"/>
              </a:spcAft>
              <a:buClr>
                <a:schemeClr val="lt1"/>
              </a:buClr>
              <a:buSzPts val="4300"/>
              <a:buFont typeface="Lato"/>
              <a:buNone/>
              <a:defRPr>
                <a:solidFill>
                  <a:schemeClr val="lt1"/>
                </a:solidFill>
                <a:latin typeface="Lato"/>
                <a:ea typeface="Lato"/>
                <a:cs typeface="Lato"/>
                <a:sym typeface="Lato"/>
              </a:defRPr>
            </a:lvl6pPr>
            <a:lvl7pPr lvl="6" algn="ctr">
              <a:lnSpc>
                <a:spcPct val="100000"/>
              </a:lnSpc>
              <a:spcBef>
                <a:spcPts val="0"/>
              </a:spcBef>
              <a:spcAft>
                <a:spcPts val="0"/>
              </a:spcAft>
              <a:buClr>
                <a:schemeClr val="lt1"/>
              </a:buClr>
              <a:buSzPts val="4300"/>
              <a:buFont typeface="Lato"/>
              <a:buNone/>
              <a:defRPr>
                <a:solidFill>
                  <a:schemeClr val="lt1"/>
                </a:solidFill>
                <a:latin typeface="Lato"/>
                <a:ea typeface="Lato"/>
                <a:cs typeface="Lato"/>
                <a:sym typeface="Lato"/>
              </a:defRPr>
            </a:lvl7pPr>
            <a:lvl8pPr lvl="7" algn="ctr">
              <a:lnSpc>
                <a:spcPct val="100000"/>
              </a:lnSpc>
              <a:spcBef>
                <a:spcPts val="0"/>
              </a:spcBef>
              <a:spcAft>
                <a:spcPts val="0"/>
              </a:spcAft>
              <a:buClr>
                <a:schemeClr val="lt1"/>
              </a:buClr>
              <a:buSzPts val="4300"/>
              <a:buFont typeface="Lato"/>
              <a:buNone/>
              <a:defRPr>
                <a:solidFill>
                  <a:schemeClr val="lt1"/>
                </a:solidFill>
                <a:latin typeface="Lato"/>
                <a:ea typeface="Lato"/>
                <a:cs typeface="Lato"/>
                <a:sym typeface="Lato"/>
              </a:defRPr>
            </a:lvl8pPr>
            <a:lvl9pPr lvl="8" algn="ctr">
              <a:lnSpc>
                <a:spcPct val="100000"/>
              </a:lnSpc>
              <a:spcBef>
                <a:spcPts val="0"/>
              </a:spcBef>
              <a:spcAft>
                <a:spcPts val="0"/>
              </a:spcAft>
              <a:buClr>
                <a:schemeClr val="lt1"/>
              </a:buClr>
              <a:buSzPts val="4300"/>
              <a:buFont typeface="Lato"/>
              <a:buNone/>
              <a:defRPr>
                <a:solidFill>
                  <a:schemeClr val="lt1"/>
                </a:solidFill>
                <a:latin typeface="Lato"/>
                <a:ea typeface="Lato"/>
                <a:cs typeface="Lato"/>
                <a:sym typeface="Lato"/>
              </a:defRPr>
            </a:lvl9pPr>
          </a:lstStyle>
          <a:p>
            <a:endParaRPr/>
          </a:p>
        </p:txBody>
      </p:sp>
      <p:sp>
        <p:nvSpPr>
          <p:cNvPr id="71" name="Google Shape;71;g214fe61a655_0_362"/>
          <p:cNvSpPr txBox="1">
            <a:spLocks noGrp="1"/>
          </p:cNvSpPr>
          <p:nvPr>
            <p:ph type="subTitle" idx="1"/>
          </p:nvPr>
        </p:nvSpPr>
        <p:spPr>
          <a:xfrm>
            <a:off x="4128483" y="4355907"/>
            <a:ext cx="3935100" cy="9351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Clr>
                <a:schemeClr val="lt1"/>
              </a:buClr>
              <a:buSzPts val="24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2400"/>
              <a:buFont typeface="Playfair Display"/>
              <a:buNone/>
              <a:defRPr sz="24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2400"/>
              <a:buFont typeface="Playfair Display"/>
              <a:buNone/>
              <a:defRPr sz="24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2400"/>
              <a:buFont typeface="Playfair Display"/>
              <a:buNone/>
              <a:defRPr sz="24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2400"/>
              <a:buFont typeface="Playfair Display"/>
              <a:buNone/>
              <a:defRPr sz="24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2400"/>
              <a:buFont typeface="Playfair Display"/>
              <a:buNone/>
              <a:defRPr sz="24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2400"/>
              <a:buFont typeface="Playfair Display"/>
              <a:buNone/>
              <a:defRPr sz="24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2400"/>
              <a:buFont typeface="Playfair Display"/>
              <a:buNone/>
              <a:defRPr sz="24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2400"/>
              <a:buFont typeface="Playfair Display"/>
              <a:buNone/>
              <a:defRPr sz="2400" b="1">
                <a:solidFill>
                  <a:schemeClr val="lt1"/>
                </a:solidFill>
                <a:latin typeface="Playfair Display"/>
                <a:ea typeface="Playfair Display"/>
                <a:cs typeface="Playfair Display"/>
                <a:sym typeface="Playfair Display"/>
              </a:defRPr>
            </a:lvl9pPr>
          </a:lstStyle>
          <a:p>
            <a:endParaRPr/>
          </a:p>
        </p:txBody>
      </p:sp>
      <p:sp>
        <p:nvSpPr>
          <p:cNvPr id="72" name="Google Shape;72;g214fe61a655_0_362"/>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73"/>
        <p:cNvGrpSpPr/>
        <p:nvPr/>
      </p:nvGrpSpPr>
      <p:grpSpPr>
        <a:xfrm>
          <a:off x="0" y="0"/>
          <a:ext cx="0" cy="0"/>
          <a:chOff x="0" y="0"/>
          <a:chExt cx="0" cy="0"/>
        </a:xfrm>
      </p:grpSpPr>
      <p:sp>
        <p:nvSpPr>
          <p:cNvPr id="74" name="Google Shape;74;g214fe61a655_0_368"/>
          <p:cNvSpPr txBox="1">
            <a:spLocks noGrp="1"/>
          </p:cNvSpPr>
          <p:nvPr>
            <p:ph type="title"/>
          </p:nvPr>
        </p:nvSpPr>
        <p:spPr>
          <a:xfrm>
            <a:off x="679400" y="1898500"/>
            <a:ext cx="10833300" cy="23976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1pPr>
            <a:lvl2pPr lvl="1" algn="ctr">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2pPr>
            <a:lvl3pPr lvl="2" algn="ctr">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3pPr>
            <a:lvl4pPr lvl="3" algn="ctr">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4pPr>
            <a:lvl5pPr lvl="4" algn="ctr">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5pPr>
            <a:lvl6pPr lvl="5" algn="ctr">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6pPr>
            <a:lvl7pPr lvl="6" algn="ctr">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7pPr>
            <a:lvl8pPr lvl="7" algn="ctr">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8pPr>
            <a:lvl9pPr lvl="8" algn="ctr">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9pPr>
          </a:lstStyle>
          <a:p>
            <a:endParaRPr/>
          </a:p>
        </p:txBody>
      </p:sp>
      <p:sp>
        <p:nvSpPr>
          <p:cNvPr id="75" name="Google Shape;75;g214fe61a655_0_368"/>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6"/>
        <p:cNvGrpSpPr/>
        <p:nvPr/>
      </p:nvGrpSpPr>
      <p:grpSpPr>
        <a:xfrm>
          <a:off x="0" y="0"/>
          <a:ext cx="0" cy="0"/>
          <a:chOff x="0" y="0"/>
          <a:chExt cx="0" cy="0"/>
        </a:xfrm>
      </p:grpSpPr>
      <p:sp>
        <p:nvSpPr>
          <p:cNvPr id="77" name="Google Shape;77;g214fe61a655_0_376"/>
          <p:cNvSpPr txBox="1">
            <a:spLocks noGrp="1"/>
          </p:cNvSpPr>
          <p:nvPr>
            <p:ph type="title"/>
          </p:nvPr>
        </p:nvSpPr>
        <p:spPr>
          <a:xfrm>
            <a:off x="415600" y="521800"/>
            <a:ext cx="11360700" cy="8349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300"/>
              <a:buNone/>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a:endParaRPr/>
          </a:p>
        </p:txBody>
      </p:sp>
      <p:sp>
        <p:nvSpPr>
          <p:cNvPr id="78" name="Google Shape;78;g214fe61a655_0_376"/>
          <p:cNvSpPr txBox="1">
            <a:spLocks noGrp="1"/>
          </p:cNvSpPr>
          <p:nvPr>
            <p:ph type="body" idx="1"/>
          </p:nvPr>
        </p:nvSpPr>
        <p:spPr>
          <a:xfrm>
            <a:off x="4156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79" name="Google Shape;79;g214fe61a655_0_376"/>
          <p:cNvSpPr txBox="1">
            <a:spLocks noGrp="1"/>
          </p:cNvSpPr>
          <p:nvPr>
            <p:ph type="body" idx="2"/>
          </p:nvPr>
        </p:nvSpPr>
        <p:spPr>
          <a:xfrm>
            <a:off x="64432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80" name="Google Shape;80;g214fe61a655_0_376"/>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
        <p:cNvGrpSpPr/>
        <p:nvPr/>
      </p:nvGrpSpPr>
      <p:grpSpPr>
        <a:xfrm>
          <a:off x="0" y="0"/>
          <a:ext cx="0" cy="0"/>
          <a:chOff x="0" y="0"/>
          <a:chExt cx="0" cy="0"/>
        </a:xfrm>
      </p:grpSpPr>
      <p:sp>
        <p:nvSpPr>
          <p:cNvPr id="82" name="Google Shape;82;g214fe61a655_0_381"/>
          <p:cNvSpPr txBox="1">
            <a:spLocks noGrp="1"/>
          </p:cNvSpPr>
          <p:nvPr>
            <p:ph type="title"/>
          </p:nvPr>
        </p:nvSpPr>
        <p:spPr>
          <a:xfrm>
            <a:off x="415600" y="521800"/>
            <a:ext cx="11360700" cy="8349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300"/>
              <a:buNone/>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a:endParaRPr/>
          </a:p>
        </p:txBody>
      </p:sp>
      <p:sp>
        <p:nvSpPr>
          <p:cNvPr id="83" name="Google Shape;83;g214fe61a655_0_381"/>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4"/>
        <p:cNvGrpSpPr/>
        <p:nvPr/>
      </p:nvGrpSpPr>
      <p:grpSpPr>
        <a:xfrm>
          <a:off x="0" y="0"/>
          <a:ext cx="0" cy="0"/>
          <a:chOff x="0" y="0"/>
          <a:chExt cx="0" cy="0"/>
        </a:xfrm>
      </p:grpSpPr>
      <p:sp>
        <p:nvSpPr>
          <p:cNvPr id="85" name="Google Shape;85;g214fe61a655_0_384"/>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86" name="Google Shape;86;g214fe61a655_0_384"/>
          <p:cNvSpPr txBox="1">
            <a:spLocks noGrp="1"/>
          </p:cNvSpPr>
          <p:nvPr>
            <p:ph type="body" idx="1"/>
          </p:nvPr>
        </p:nvSpPr>
        <p:spPr>
          <a:xfrm>
            <a:off x="415600" y="1855170"/>
            <a:ext cx="3744000" cy="42393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87" name="Google Shape;87;g214fe61a655_0_384"/>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88"/>
        <p:cNvGrpSpPr/>
        <p:nvPr/>
      </p:nvGrpSpPr>
      <p:grpSpPr>
        <a:xfrm>
          <a:off x="0" y="0"/>
          <a:ext cx="0" cy="0"/>
          <a:chOff x="0" y="0"/>
          <a:chExt cx="0" cy="0"/>
        </a:xfrm>
      </p:grpSpPr>
      <p:sp>
        <p:nvSpPr>
          <p:cNvPr id="89" name="Google Shape;89;g214fe61a655_0_388"/>
          <p:cNvSpPr txBox="1">
            <a:spLocks noGrp="1"/>
          </p:cNvSpPr>
          <p:nvPr>
            <p:ph type="title"/>
          </p:nvPr>
        </p:nvSpPr>
        <p:spPr>
          <a:xfrm>
            <a:off x="653667" y="701800"/>
            <a:ext cx="7491600" cy="54543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1pPr>
            <a:lvl2pPr lvl="1" algn="l">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2pPr>
            <a:lvl3pPr lvl="2" algn="l">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3pPr>
            <a:lvl4pPr lvl="3" algn="l">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4pPr>
            <a:lvl5pPr lvl="4" algn="l">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5pPr>
            <a:lvl6pPr lvl="5" algn="l">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6pPr>
            <a:lvl7pPr lvl="6" algn="l">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7pPr>
            <a:lvl8pPr lvl="7" algn="l">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8pPr>
            <a:lvl9pPr lvl="8" algn="l">
              <a:lnSpc>
                <a:spcPct val="100000"/>
              </a:lnSpc>
              <a:spcBef>
                <a:spcPts val="0"/>
              </a:spcBef>
              <a:spcAft>
                <a:spcPts val="0"/>
              </a:spcAft>
              <a:buClr>
                <a:schemeClr val="lt1"/>
              </a:buClr>
              <a:buSzPts val="6400"/>
              <a:buFont typeface="Lato"/>
              <a:buNone/>
              <a:defRPr sz="6400" b="0">
                <a:solidFill>
                  <a:schemeClr val="lt1"/>
                </a:solidFill>
                <a:latin typeface="Lato"/>
                <a:ea typeface="Lato"/>
                <a:cs typeface="Lato"/>
                <a:sym typeface="Lato"/>
              </a:defRPr>
            </a:lvl9pPr>
          </a:lstStyle>
          <a:p>
            <a:endParaRPr/>
          </a:p>
        </p:txBody>
      </p:sp>
      <p:sp>
        <p:nvSpPr>
          <p:cNvPr id="90" name="Google Shape;90;g214fe61a655_0_388"/>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sp>
        <p:nvSpPr>
          <p:cNvPr id="92" name="Google Shape;92;g214fe61a655_0_391"/>
          <p:cNvSpPr/>
          <p:nvPr/>
        </p:nvSpPr>
        <p:spPr>
          <a:xfrm>
            <a:off x="6096000" y="-33"/>
            <a:ext cx="6096000" cy="6858000"/>
          </a:xfrm>
          <a:prstGeom prst="rect">
            <a:avLst/>
          </a:prstGeom>
          <a:solidFill>
            <a:schemeClr val="accent5"/>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3" name="Google Shape;93;g214fe61a655_0_391"/>
          <p:cNvCxnSpPr/>
          <p:nvPr/>
        </p:nvCxnSpPr>
        <p:spPr>
          <a:xfrm>
            <a:off x="6706233" y="5994000"/>
            <a:ext cx="624300" cy="0"/>
          </a:xfrm>
          <a:prstGeom prst="straightConnector1">
            <a:avLst/>
          </a:prstGeom>
          <a:noFill/>
          <a:ln w="19050" cap="flat" cmpd="sng">
            <a:solidFill>
              <a:schemeClr val="lt1"/>
            </a:solidFill>
            <a:prstDash val="solid"/>
            <a:round/>
            <a:headEnd type="none" w="sm" len="sm"/>
            <a:tailEnd type="none" w="sm" len="sm"/>
          </a:ln>
        </p:spPr>
      </p:cxnSp>
      <p:sp>
        <p:nvSpPr>
          <p:cNvPr id="94" name="Google Shape;94;g214fe61a655_0_391"/>
          <p:cNvSpPr txBox="1">
            <a:spLocks noGrp="1"/>
          </p:cNvSpPr>
          <p:nvPr>
            <p:ph type="title"/>
          </p:nvPr>
        </p:nvSpPr>
        <p:spPr>
          <a:xfrm>
            <a:off x="354000" y="1477267"/>
            <a:ext cx="5393700" cy="22449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Clr>
                <a:schemeClr val="accent5"/>
              </a:buClr>
              <a:buSzPts val="5600"/>
              <a:buNone/>
              <a:defRPr sz="5600">
                <a:solidFill>
                  <a:schemeClr val="accent5"/>
                </a:solidFill>
              </a:defRPr>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95" name="Google Shape;95;g214fe61a655_0_391"/>
          <p:cNvSpPr txBox="1">
            <a:spLocks noGrp="1"/>
          </p:cNvSpPr>
          <p:nvPr>
            <p:ph type="subTitle" idx="1"/>
          </p:nvPr>
        </p:nvSpPr>
        <p:spPr>
          <a:xfrm>
            <a:off x="354000" y="3793601"/>
            <a:ext cx="5393700" cy="17940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96" name="Google Shape;96;g214fe61a655_0_391"/>
          <p:cNvSpPr txBox="1">
            <a:spLocks noGrp="1"/>
          </p:cNvSpPr>
          <p:nvPr>
            <p:ph type="body" idx="2"/>
          </p:nvPr>
        </p:nvSpPr>
        <p:spPr>
          <a:xfrm>
            <a:off x="6586000" y="965600"/>
            <a:ext cx="5115900" cy="49269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Clr>
                <a:schemeClr val="lt1"/>
              </a:buClr>
              <a:buSzPts val="2400"/>
              <a:buChar char="●"/>
              <a:defRPr>
                <a:solidFill>
                  <a:schemeClr val="lt1"/>
                </a:solidFill>
              </a:defRPr>
            </a:lvl1pPr>
            <a:lvl2pPr marL="914400" lvl="1" indent="-349250" algn="l">
              <a:lnSpc>
                <a:spcPct val="115000"/>
              </a:lnSpc>
              <a:spcBef>
                <a:spcPts val="0"/>
              </a:spcBef>
              <a:spcAft>
                <a:spcPts val="0"/>
              </a:spcAft>
              <a:buClr>
                <a:schemeClr val="lt1"/>
              </a:buClr>
              <a:buSzPts val="1900"/>
              <a:buChar char="○"/>
              <a:defRPr>
                <a:solidFill>
                  <a:schemeClr val="lt1"/>
                </a:solidFill>
              </a:defRPr>
            </a:lvl2pPr>
            <a:lvl3pPr marL="1371600" lvl="2" indent="-349250" algn="l">
              <a:lnSpc>
                <a:spcPct val="115000"/>
              </a:lnSpc>
              <a:spcBef>
                <a:spcPts val="0"/>
              </a:spcBef>
              <a:spcAft>
                <a:spcPts val="0"/>
              </a:spcAft>
              <a:buClr>
                <a:schemeClr val="lt1"/>
              </a:buClr>
              <a:buSzPts val="1900"/>
              <a:buChar char="■"/>
              <a:defRPr>
                <a:solidFill>
                  <a:schemeClr val="lt1"/>
                </a:solidFill>
              </a:defRPr>
            </a:lvl3pPr>
            <a:lvl4pPr marL="1828800" lvl="3" indent="-349250" algn="l">
              <a:lnSpc>
                <a:spcPct val="115000"/>
              </a:lnSpc>
              <a:spcBef>
                <a:spcPts val="0"/>
              </a:spcBef>
              <a:spcAft>
                <a:spcPts val="0"/>
              </a:spcAft>
              <a:buClr>
                <a:schemeClr val="lt1"/>
              </a:buClr>
              <a:buSzPts val="1900"/>
              <a:buChar char="●"/>
              <a:defRPr>
                <a:solidFill>
                  <a:schemeClr val="lt1"/>
                </a:solidFill>
              </a:defRPr>
            </a:lvl4pPr>
            <a:lvl5pPr marL="2286000" lvl="4" indent="-349250" algn="l">
              <a:lnSpc>
                <a:spcPct val="115000"/>
              </a:lnSpc>
              <a:spcBef>
                <a:spcPts val="0"/>
              </a:spcBef>
              <a:spcAft>
                <a:spcPts val="0"/>
              </a:spcAft>
              <a:buClr>
                <a:schemeClr val="lt1"/>
              </a:buClr>
              <a:buSzPts val="1900"/>
              <a:buChar char="○"/>
              <a:defRPr>
                <a:solidFill>
                  <a:schemeClr val="lt1"/>
                </a:solidFill>
              </a:defRPr>
            </a:lvl5pPr>
            <a:lvl6pPr marL="2743200" lvl="5" indent="-349250" algn="l">
              <a:lnSpc>
                <a:spcPct val="115000"/>
              </a:lnSpc>
              <a:spcBef>
                <a:spcPts val="0"/>
              </a:spcBef>
              <a:spcAft>
                <a:spcPts val="0"/>
              </a:spcAft>
              <a:buClr>
                <a:schemeClr val="lt1"/>
              </a:buClr>
              <a:buSzPts val="1900"/>
              <a:buChar char="■"/>
              <a:defRPr>
                <a:solidFill>
                  <a:schemeClr val="lt1"/>
                </a:solidFill>
              </a:defRPr>
            </a:lvl6pPr>
            <a:lvl7pPr marL="3200400" lvl="6" indent="-349250" algn="l">
              <a:lnSpc>
                <a:spcPct val="115000"/>
              </a:lnSpc>
              <a:spcBef>
                <a:spcPts val="0"/>
              </a:spcBef>
              <a:spcAft>
                <a:spcPts val="0"/>
              </a:spcAft>
              <a:buClr>
                <a:schemeClr val="lt1"/>
              </a:buClr>
              <a:buSzPts val="1900"/>
              <a:buChar char="●"/>
              <a:defRPr>
                <a:solidFill>
                  <a:schemeClr val="lt1"/>
                </a:solidFill>
              </a:defRPr>
            </a:lvl7pPr>
            <a:lvl8pPr marL="3657600" lvl="7" indent="-349250" algn="l">
              <a:lnSpc>
                <a:spcPct val="115000"/>
              </a:lnSpc>
              <a:spcBef>
                <a:spcPts val="0"/>
              </a:spcBef>
              <a:spcAft>
                <a:spcPts val="0"/>
              </a:spcAft>
              <a:buClr>
                <a:schemeClr val="lt1"/>
              </a:buClr>
              <a:buSzPts val="1900"/>
              <a:buChar char="○"/>
              <a:defRPr>
                <a:solidFill>
                  <a:schemeClr val="lt1"/>
                </a:solidFill>
              </a:defRPr>
            </a:lvl8pPr>
            <a:lvl9pPr marL="4114800" lvl="8" indent="-349250" algn="l">
              <a:lnSpc>
                <a:spcPct val="115000"/>
              </a:lnSpc>
              <a:spcBef>
                <a:spcPts val="0"/>
              </a:spcBef>
              <a:spcAft>
                <a:spcPts val="0"/>
              </a:spcAft>
              <a:buClr>
                <a:schemeClr val="lt1"/>
              </a:buClr>
              <a:buSzPts val="1900"/>
              <a:buChar char="■"/>
              <a:defRPr>
                <a:solidFill>
                  <a:schemeClr val="lt1"/>
                </a:solidFill>
              </a:defRPr>
            </a:lvl9pPr>
          </a:lstStyle>
          <a:p>
            <a:endParaRPr/>
          </a:p>
        </p:txBody>
      </p:sp>
      <p:sp>
        <p:nvSpPr>
          <p:cNvPr id="97" name="Google Shape;97;g214fe61a655_0_391"/>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8"/>
        <p:cNvGrpSpPr/>
        <p:nvPr/>
      </p:nvGrpSpPr>
      <p:grpSpPr>
        <a:xfrm>
          <a:off x="0" y="0"/>
          <a:ext cx="0" cy="0"/>
          <a:chOff x="0" y="0"/>
          <a:chExt cx="0" cy="0"/>
        </a:xfrm>
      </p:grpSpPr>
      <p:sp>
        <p:nvSpPr>
          <p:cNvPr id="99" name="Google Shape;99;g214fe61a655_0_398"/>
          <p:cNvSpPr txBox="1">
            <a:spLocks noGrp="1"/>
          </p:cNvSpPr>
          <p:nvPr>
            <p:ph type="body" idx="1"/>
          </p:nvPr>
        </p:nvSpPr>
        <p:spPr>
          <a:xfrm>
            <a:off x="426000" y="5640767"/>
            <a:ext cx="7998300" cy="7983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SzPts val="2400"/>
              <a:buNone/>
              <a:defRPr/>
            </a:lvl1pPr>
          </a:lstStyle>
          <a:p>
            <a:endParaRPr/>
          </a:p>
        </p:txBody>
      </p:sp>
      <p:sp>
        <p:nvSpPr>
          <p:cNvPr id="100" name="Google Shape;100;g214fe61a655_0_398"/>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1"/>
        <p:cNvGrpSpPr/>
        <p:nvPr/>
      </p:nvGrpSpPr>
      <p:grpSpPr>
        <a:xfrm>
          <a:off x="0" y="0"/>
          <a:ext cx="0" cy="0"/>
          <a:chOff x="0" y="0"/>
          <a:chExt cx="0" cy="0"/>
        </a:xfrm>
      </p:grpSpPr>
      <p:sp>
        <p:nvSpPr>
          <p:cNvPr id="102" name="Google Shape;102;g214fe61a655_0_401"/>
          <p:cNvSpPr/>
          <p:nvPr/>
        </p:nvSpPr>
        <p:spPr>
          <a:xfrm>
            <a:off x="0" y="6727600"/>
            <a:ext cx="12192000" cy="130500"/>
          </a:xfrm>
          <a:prstGeom prst="rect">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g214fe61a655_0_401"/>
          <p:cNvSpPr txBox="1">
            <a:spLocks noGrp="1"/>
          </p:cNvSpPr>
          <p:nvPr>
            <p:ph type="title" hasCustomPrompt="1"/>
          </p:nvPr>
        </p:nvSpPr>
        <p:spPr>
          <a:xfrm>
            <a:off x="415600" y="1644133"/>
            <a:ext cx="11360700" cy="21468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13300"/>
              <a:buFont typeface="Lato"/>
              <a:buNone/>
              <a:defRPr sz="13300">
                <a:latin typeface="Lato"/>
                <a:ea typeface="Lato"/>
                <a:cs typeface="Lato"/>
                <a:sym typeface="Lato"/>
              </a:defRPr>
            </a:lvl1pPr>
            <a:lvl2pPr lvl="1" algn="ctr">
              <a:lnSpc>
                <a:spcPct val="100000"/>
              </a:lnSpc>
              <a:spcBef>
                <a:spcPts val="0"/>
              </a:spcBef>
              <a:spcAft>
                <a:spcPts val="0"/>
              </a:spcAft>
              <a:buSzPts val="13300"/>
              <a:buFont typeface="Lato"/>
              <a:buNone/>
              <a:defRPr sz="13300">
                <a:latin typeface="Lato"/>
                <a:ea typeface="Lato"/>
                <a:cs typeface="Lato"/>
                <a:sym typeface="Lato"/>
              </a:defRPr>
            </a:lvl2pPr>
            <a:lvl3pPr lvl="2" algn="ctr">
              <a:lnSpc>
                <a:spcPct val="100000"/>
              </a:lnSpc>
              <a:spcBef>
                <a:spcPts val="0"/>
              </a:spcBef>
              <a:spcAft>
                <a:spcPts val="0"/>
              </a:spcAft>
              <a:buSzPts val="13300"/>
              <a:buFont typeface="Lato"/>
              <a:buNone/>
              <a:defRPr sz="13300">
                <a:latin typeface="Lato"/>
                <a:ea typeface="Lato"/>
                <a:cs typeface="Lato"/>
                <a:sym typeface="Lato"/>
              </a:defRPr>
            </a:lvl3pPr>
            <a:lvl4pPr lvl="3" algn="ctr">
              <a:lnSpc>
                <a:spcPct val="100000"/>
              </a:lnSpc>
              <a:spcBef>
                <a:spcPts val="0"/>
              </a:spcBef>
              <a:spcAft>
                <a:spcPts val="0"/>
              </a:spcAft>
              <a:buSzPts val="13300"/>
              <a:buFont typeface="Lato"/>
              <a:buNone/>
              <a:defRPr sz="13300">
                <a:latin typeface="Lato"/>
                <a:ea typeface="Lato"/>
                <a:cs typeface="Lato"/>
                <a:sym typeface="Lato"/>
              </a:defRPr>
            </a:lvl4pPr>
            <a:lvl5pPr lvl="4" algn="ctr">
              <a:lnSpc>
                <a:spcPct val="100000"/>
              </a:lnSpc>
              <a:spcBef>
                <a:spcPts val="0"/>
              </a:spcBef>
              <a:spcAft>
                <a:spcPts val="0"/>
              </a:spcAft>
              <a:buSzPts val="13300"/>
              <a:buFont typeface="Lato"/>
              <a:buNone/>
              <a:defRPr sz="13300">
                <a:latin typeface="Lato"/>
                <a:ea typeface="Lato"/>
                <a:cs typeface="Lato"/>
                <a:sym typeface="Lato"/>
              </a:defRPr>
            </a:lvl5pPr>
            <a:lvl6pPr lvl="5" algn="ctr">
              <a:lnSpc>
                <a:spcPct val="100000"/>
              </a:lnSpc>
              <a:spcBef>
                <a:spcPts val="0"/>
              </a:spcBef>
              <a:spcAft>
                <a:spcPts val="0"/>
              </a:spcAft>
              <a:buSzPts val="13300"/>
              <a:buFont typeface="Lato"/>
              <a:buNone/>
              <a:defRPr sz="13300">
                <a:latin typeface="Lato"/>
                <a:ea typeface="Lato"/>
                <a:cs typeface="Lato"/>
                <a:sym typeface="Lato"/>
              </a:defRPr>
            </a:lvl6pPr>
            <a:lvl7pPr lvl="6" algn="ctr">
              <a:lnSpc>
                <a:spcPct val="100000"/>
              </a:lnSpc>
              <a:spcBef>
                <a:spcPts val="0"/>
              </a:spcBef>
              <a:spcAft>
                <a:spcPts val="0"/>
              </a:spcAft>
              <a:buSzPts val="13300"/>
              <a:buFont typeface="Lato"/>
              <a:buNone/>
              <a:defRPr sz="13300">
                <a:latin typeface="Lato"/>
                <a:ea typeface="Lato"/>
                <a:cs typeface="Lato"/>
                <a:sym typeface="Lato"/>
              </a:defRPr>
            </a:lvl7pPr>
            <a:lvl8pPr lvl="7" algn="ctr">
              <a:lnSpc>
                <a:spcPct val="100000"/>
              </a:lnSpc>
              <a:spcBef>
                <a:spcPts val="0"/>
              </a:spcBef>
              <a:spcAft>
                <a:spcPts val="0"/>
              </a:spcAft>
              <a:buSzPts val="13300"/>
              <a:buFont typeface="Lato"/>
              <a:buNone/>
              <a:defRPr sz="13300">
                <a:latin typeface="Lato"/>
                <a:ea typeface="Lato"/>
                <a:cs typeface="Lato"/>
                <a:sym typeface="Lato"/>
              </a:defRPr>
            </a:lvl8pPr>
            <a:lvl9pPr lvl="8" algn="ctr">
              <a:lnSpc>
                <a:spcPct val="100000"/>
              </a:lnSpc>
              <a:spcBef>
                <a:spcPts val="0"/>
              </a:spcBef>
              <a:spcAft>
                <a:spcPts val="0"/>
              </a:spcAft>
              <a:buSzPts val="13300"/>
              <a:buFont typeface="Lato"/>
              <a:buNone/>
              <a:defRPr sz="13300">
                <a:latin typeface="Lato"/>
                <a:ea typeface="Lato"/>
                <a:cs typeface="Lato"/>
                <a:sym typeface="Lato"/>
              </a:defRPr>
            </a:lvl9pPr>
          </a:lstStyle>
          <a:p>
            <a:r>
              <a:t>xx%</a:t>
            </a:r>
          </a:p>
        </p:txBody>
      </p:sp>
      <p:sp>
        <p:nvSpPr>
          <p:cNvPr id="104" name="Google Shape;104;g214fe61a655_0_401"/>
          <p:cNvSpPr txBox="1">
            <a:spLocks noGrp="1"/>
          </p:cNvSpPr>
          <p:nvPr>
            <p:ph type="body" idx="1"/>
          </p:nvPr>
        </p:nvSpPr>
        <p:spPr>
          <a:xfrm>
            <a:off x="415600" y="3892600"/>
            <a:ext cx="11360700" cy="1428900"/>
          </a:xfrm>
          <a:prstGeom prst="rect">
            <a:avLst/>
          </a:prstGeom>
          <a:noFill/>
          <a:ln>
            <a:noFill/>
          </a:ln>
        </p:spPr>
        <p:txBody>
          <a:bodyPr spcFirstLastPara="1" wrap="square" lIns="121900" tIns="121900" rIns="121900" bIns="121900" anchor="t" anchorCtr="0">
            <a:norm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0"/>
              </a:spcBef>
              <a:spcAft>
                <a:spcPts val="0"/>
              </a:spcAft>
              <a:buSzPts val="1900"/>
              <a:buChar char="■"/>
              <a:defRPr/>
            </a:lvl3pPr>
            <a:lvl4pPr marL="1828800" lvl="3" indent="-349250" algn="ctr">
              <a:lnSpc>
                <a:spcPct val="115000"/>
              </a:lnSpc>
              <a:spcBef>
                <a:spcPts val="0"/>
              </a:spcBef>
              <a:spcAft>
                <a:spcPts val="0"/>
              </a:spcAft>
              <a:buSzPts val="1900"/>
              <a:buChar char="●"/>
              <a:defRPr/>
            </a:lvl4pPr>
            <a:lvl5pPr marL="2286000" lvl="4" indent="-349250" algn="ctr">
              <a:lnSpc>
                <a:spcPct val="115000"/>
              </a:lnSpc>
              <a:spcBef>
                <a:spcPts val="0"/>
              </a:spcBef>
              <a:spcAft>
                <a:spcPts val="0"/>
              </a:spcAft>
              <a:buSzPts val="1900"/>
              <a:buChar char="○"/>
              <a:defRPr/>
            </a:lvl5pPr>
            <a:lvl6pPr marL="2743200" lvl="5" indent="-349250" algn="ctr">
              <a:lnSpc>
                <a:spcPct val="115000"/>
              </a:lnSpc>
              <a:spcBef>
                <a:spcPts val="0"/>
              </a:spcBef>
              <a:spcAft>
                <a:spcPts val="0"/>
              </a:spcAft>
              <a:buSzPts val="1900"/>
              <a:buChar char="■"/>
              <a:defRPr/>
            </a:lvl6pPr>
            <a:lvl7pPr marL="3200400" lvl="6" indent="-349250" algn="ctr">
              <a:lnSpc>
                <a:spcPct val="115000"/>
              </a:lnSpc>
              <a:spcBef>
                <a:spcPts val="0"/>
              </a:spcBef>
              <a:spcAft>
                <a:spcPts val="0"/>
              </a:spcAft>
              <a:buSzPts val="1900"/>
              <a:buChar char="●"/>
              <a:defRPr/>
            </a:lvl7pPr>
            <a:lvl8pPr marL="3657600" lvl="7" indent="-349250" algn="ctr">
              <a:lnSpc>
                <a:spcPct val="115000"/>
              </a:lnSpc>
              <a:spcBef>
                <a:spcPts val="0"/>
              </a:spcBef>
              <a:spcAft>
                <a:spcPts val="0"/>
              </a:spcAft>
              <a:buSzPts val="1900"/>
              <a:buChar char="○"/>
              <a:defRPr/>
            </a:lvl8pPr>
            <a:lvl9pPr marL="4114800" lvl="8" indent="-349250" algn="ctr">
              <a:lnSpc>
                <a:spcPct val="115000"/>
              </a:lnSpc>
              <a:spcBef>
                <a:spcPts val="0"/>
              </a:spcBef>
              <a:spcAft>
                <a:spcPts val="0"/>
              </a:spcAft>
              <a:buSzPts val="1900"/>
              <a:buChar char="■"/>
              <a:defRPr/>
            </a:lvl9pPr>
          </a:lstStyle>
          <a:p>
            <a:endParaRPr/>
          </a:p>
        </p:txBody>
      </p:sp>
      <p:sp>
        <p:nvSpPr>
          <p:cNvPr id="105" name="Google Shape;105;g214fe61a655_0_401"/>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6"/>
        <p:cNvGrpSpPr/>
        <p:nvPr/>
      </p:nvGrpSpPr>
      <p:grpSpPr>
        <a:xfrm>
          <a:off x="0" y="0"/>
          <a:ext cx="0" cy="0"/>
          <a:chOff x="0" y="0"/>
          <a:chExt cx="0" cy="0"/>
        </a:xfrm>
      </p:grpSpPr>
      <p:sp>
        <p:nvSpPr>
          <p:cNvPr id="107" name="Google Shape;107;g214fe61a655_0_408"/>
          <p:cNvSpPr txBox="1">
            <a:spLocks noGrp="1"/>
          </p:cNvSpPr>
          <p:nvPr>
            <p:ph type="title"/>
          </p:nvPr>
        </p:nvSpPr>
        <p:spPr>
          <a:xfrm>
            <a:off x="766233" y="304800"/>
            <a:ext cx="10668000" cy="1215900"/>
          </a:xfrm>
          <a:prstGeom prst="rect">
            <a:avLst/>
          </a:prstGeom>
          <a:noFill/>
          <a:ln>
            <a:noFill/>
          </a:ln>
        </p:spPr>
        <p:txBody>
          <a:bodyPr spcFirstLastPara="1" wrap="square" lIns="121900" tIns="60925" rIns="121900" bIns="60925" anchor="b" anchorCtr="0">
            <a:noAutofit/>
          </a:bodyPr>
          <a:lstStyle>
            <a:lvl1pPr lvl="0" algn="l">
              <a:lnSpc>
                <a:spcPct val="100000"/>
              </a:lnSpc>
              <a:spcBef>
                <a:spcPts val="0"/>
              </a:spcBef>
              <a:spcAft>
                <a:spcPts val="0"/>
              </a:spcAft>
              <a:buSzPts val="4300"/>
              <a:buNone/>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a:endParaRPr/>
          </a:p>
        </p:txBody>
      </p:sp>
      <p:sp>
        <p:nvSpPr>
          <p:cNvPr id="108" name="Google Shape;108;g214fe61a655_0_408"/>
          <p:cNvSpPr txBox="1">
            <a:spLocks noGrp="1"/>
          </p:cNvSpPr>
          <p:nvPr>
            <p:ph type="body" idx="1"/>
          </p:nvPr>
        </p:nvSpPr>
        <p:spPr>
          <a:xfrm>
            <a:off x="755649" y="1752600"/>
            <a:ext cx="10668000" cy="4267200"/>
          </a:xfrm>
          <a:prstGeom prst="rect">
            <a:avLst/>
          </a:prstGeom>
          <a:noFill/>
          <a:ln>
            <a:noFill/>
          </a:ln>
        </p:spPr>
        <p:txBody>
          <a:bodyPr spcFirstLastPara="1" wrap="square" lIns="121900" tIns="60925" rIns="121900" bIns="60925" anchor="t" anchorCtr="0">
            <a:noAutofit/>
          </a:bodyPr>
          <a:lstStyle>
            <a:lvl1pPr marL="457200" lvl="0" indent="-381000" algn="l">
              <a:lnSpc>
                <a:spcPct val="115000"/>
              </a:lnSpc>
              <a:spcBef>
                <a:spcPts val="500"/>
              </a:spcBef>
              <a:spcAft>
                <a:spcPts val="0"/>
              </a:spcAft>
              <a:buSzPts val="2400"/>
              <a:buChar char="●"/>
              <a:defRPr/>
            </a:lvl1pPr>
            <a:lvl2pPr marL="914400" lvl="1" indent="-381000" algn="l">
              <a:lnSpc>
                <a:spcPct val="115000"/>
              </a:lnSpc>
              <a:spcBef>
                <a:spcPts val="500"/>
              </a:spcBef>
              <a:spcAft>
                <a:spcPts val="0"/>
              </a:spcAft>
              <a:buSzPts val="2400"/>
              <a:buChar char="○"/>
              <a:defRPr/>
            </a:lvl2pPr>
            <a:lvl3pPr marL="1371600" lvl="2" indent="-381000" algn="l">
              <a:lnSpc>
                <a:spcPct val="115000"/>
              </a:lnSpc>
              <a:spcBef>
                <a:spcPts val="500"/>
              </a:spcBef>
              <a:spcAft>
                <a:spcPts val="0"/>
              </a:spcAft>
              <a:buSzPts val="2400"/>
              <a:buChar char="■"/>
              <a:defRPr/>
            </a:lvl3pPr>
            <a:lvl4pPr marL="1828800" lvl="3" indent="-381000" algn="l">
              <a:lnSpc>
                <a:spcPct val="115000"/>
              </a:lnSpc>
              <a:spcBef>
                <a:spcPts val="500"/>
              </a:spcBef>
              <a:spcAft>
                <a:spcPts val="0"/>
              </a:spcAft>
              <a:buSzPts val="2400"/>
              <a:buChar char="●"/>
              <a:defRPr/>
            </a:lvl4pPr>
            <a:lvl5pPr marL="2286000" lvl="4" indent="-381000" algn="l">
              <a:lnSpc>
                <a:spcPct val="115000"/>
              </a:lnSpc>
              <a:spcBef>
                <a:spcPts val="600"/>
              </a:spcBef>
              <a:spcAft>
                <a:spcPts val="0"/>
              </a:spcAft>
              <a:buSzPts val="2400"/>
              <a:buChar char="○"/>
              <a:defRPr/>
            </a:lvl5pPr>
            <a:lvl6pPr marL="2743200" lvl="5" indent="-381000" algn="l">
              <a:lnSpc>
                <a:spcPct val="115000"/>
              </a:lnSpc>
              <a:spcBef>
                <a:spcPts val="600"/>
              </a:spcBef>
              <a:spcAft>
                <a:spcPts val="0"/>
              </a:spcAft>
              <a:buSzPts val="2400"/>
              <a:buChar char="■"/>
              <a:defRPr/>
            </a:lvl6pPr>
            <a:lvl7pPr marL="3200400" lvl="6" indent="-381000" algn="l">
              <a:lnSpc>
                <a:spcPct val="115000"/>
              </a:lnSpc>
              <a:spcBef>
                <a:spcPts val="600"/>
              </a:spcBef>
              <a:spcAft>
                <a:spcPts val="0"/>
              </a:spcAft>
              <a:buSzPts val="2400"/>
              <a:buChar char="●"/>
              <a:defRPr/>
            </a:lvl7pPr>
            <a:lvl8pPr marL="3657600" lvl="7" indent="-381000" algn="l">
              <a:lnSpc>
                <a:spcPct val="115000"/>
              </a:lnSpc>
              <a:spcBef>
                <a:spcPts val="600"/>
              </a:spcBef>
              <a:spcAft>
                <a:spcPts val="0"/>
              </a:spcAft>
              <a:buSzPts val="2400"/>
              <a:buChar char="○"/>
              <a:defRPr/>
            </a:lvl8pPr>
            <a:lvl9pPr marL="4114800" lvl="8" indent="-381000" algn="l">
              <a:lnSpc>
                <a:spcPct val="115000"/>
              </a:lnSpc>
              <a:spcBef>
                <a:spcPts val="600"/>
              </a:spcBef>
              <a:spcAft>
                <a:spcPts val="0"/>
              </a:spcAft>
              <a:buSzPts val="2400"/>
              <a:buChar char="■"/>
              <a:defRPr/>
            </a:lvl9pPr>
          </a:lstStyle>
          <a:p>
            <a:endParaRPr/>
          </a:p>
        </p:txBody>
      </p:sp>
      <p:sp>
        <p:nvSpPr>
          <p:cNvPr id="109" name="Google Shape;109;g214fe61a655_0_408"/>
          <p:cNvSpPr txBox="1">
            <a:spLocks noGrp="1"/>
          </p:cNvSpPr>
          <p:nvPr>
            <p:ph type="dt" idx="10"/>
          </p:nvPr>
        </p:nvSpPr>
        <p:spPr>
          <a:xfrm>
            <a:off x="812800" y="6245225"/>
            <a:ext cx="2641500" cy="4764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endParaRPr/>
          </a:p>
        </p:txBody>
      </p:sp>
      <p:sp>
        <p:nvSpPr>
          <p:cNvPr id="110" name="Google Shape;110;g214fe61a655_0_408"/>
          <p:cNvSpPr txBox="1">
            <a:spLocks noGrp="1"/>
          </p:cNvSpPr>
          <p:nvPr>
            <p:ph type="ftr" idx="11"/>
          </p:nvPr>
        </p:nvSpPr>
        <p:spPr>
          <a:xfrm>
            <a:off x="4165600" y="6245225"/>
            <a:ext cx="3860700" cy="476400"/>
          </a:xfrm>
          <a:prstGeom prst="rect">
            <a:avLst/>
          </a:prstGeom>
          <a:noFill/>
          <a:ln>
            <a:noFill/>
          </a:ln>
        </p:spPr>
        <p:txBody>
          <a:bodyPr spcFirstLastPara="1" wrap="square" lIns="121900" tIns="60925" rIns="121900" bIns="60925" anchor="t" anchorCtr="0">
            <a:noAutofit/>
          </a:bodyPr>
          <a:lstStyle>
            <a:lvl1pPr marR="0" lvl="0" algn="ctr" rtl="0">
              <a:lnSpc>
                <a:spcPct val="100000"/>
              </a:lnSpc>
              <a:spcBef>
                <a:spcPts val="0"/>
              </a:spcBef>
              <a:spcAft>
                <a:spcPts val="0"/>
              </a:spcAft>
              <a:buClr>
                <a:srgbClr val="000000"/>
              </a:buClr>
              <a:buSzPts val="1900"/>
              <a:buFont typeface="Arial"/>
              <a:buNone/>
              <a:defRPr sz="16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endParaRPr/>
          </a:p>
        </p:txBody>
      </p:sp>
      <p:sp>
        <p:nvSpPr>
          <p:cNvPr id="111" name="Google Shape;111;g214fe61a655_0_408"/>
          <p:cNvSpPr txBox="1">
            <a:spLocks noGrp="1"/>
          </p:cNvSpPr>
          <p:nvPr>
            <p:ph type="sldNum" idx="12"/>
          </p:nvPr>
        </p:nvSpPr>
        <p:spPr>
          <a:xfrm>
            <a:off x="8737600" y="6245225"/>
            <a:ext cx="2641500" cy="476400"/>
          </a:xfrm>
          <a:prstGeom prst="rect">
            <a:avLst/>
          </a:prstGeom>
          <a:noFill/>
          <a:ln>
            <a:noFill/>
          </a:ln>
        </p:spPr>
        <p:txBody>
          <a:bodyPr spcFirstLastPara="1" wrap="square" lIns="121900" tIns="60925" rIns="121900" bIns="60925" anchor="t" anchorCtr="0">
            <a:noAutofit/>
          </a:bodyPr>
          <a:lstStyle>
            <a:lvl1pPr marL="0" marR="0" lvl="0"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sz="1300">
              <a:solidFill>
                <a:schemeClr val="dk2"/>
              </a:solidFill>
              <a:latin typeface="Lato"/>
              <a:ea typeface="Lato"/>
              <a:cs typeface="Lato"/>
              <a:sym typeface="Lato"/>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2"/>
        <p:cNvGrpSpPr/>
        <p:nvPr/>
      </p:nvGrpSpPr>
      <p:grpSpPr>
        <a:xfrm>
          <a:off x="0" y="0"/>
          <a:ext cx="0" cy="0"/>
          <a:chOff x="0" y="0"/>
          <a:chExt cx="0" cy="0"/>
        </a:xfrm>
      </p:grpSpPr>
      <p:sp>
        <p:nvSpPr>
          <p:cNvPr id="113" name="Google Shape;113;g214fe61a655_0_414"/>
          <p:cNvSpPr txBox="1">
            <a:spLocks noGrp="1"/>
          </p:cNvSpPr>
          <p:nvPr>
            <p:ph type="title"/>
          </p:nvPr>
        </p:nvSpPr>
        <p:spPr>
          <a:xfrm>
            <a:off x="766233" y="304800"/>
            <a:ext cx="10668000" cy="1215900"/>
          </a:xfrm>
          <a:prstGeom prst="rect">
            <a:avLst/>
          </a:prstGeom>
          <a:noFill/>
          <a:ln>
            <a:noFill/>
          </a:ln>
        </p:spPr>
        <p:txBody>
          <a:bodyPr spcFirstLastPara="1" wrap="square" lIns="121900" tIns="60925" rIns="121900" bIns="60925" anchor="b" anchorCtr="0">
            <a:noAutofit/>
          </a:bodyPr>
          <a:lstStyle>
            <a:lvl1pPr lvl="0" algn="l">
              <a:lnSpc>
                <a:spcPct val="100000"/>
              </a:lnSpc>
              <a:spcBef>
                <a:spcPts val="0"/>
              </a:spcBef>
              <a:spcAft>
                <a:spcPts val="0"/>
              </a:spcAft>
              <a:buSzPts val="4300"/>
              <a:buNone/>
              <a:defRPr/>
            </a:lvl1pPr>
            <a:lvl2pPr lvl="1" algn="l">
              <a:lnSpc>
                <a:spcPct val="100000"/>
              </a:lnSpc>
              <a:spcBef>
                <a:spcPts val="0"/>
              </a:spcBef>
              <a:spcAft>
                <a:spcPts val="0"/>
              </a:spcAft>
              <a:buSzPts val="4300"/>
              <a:buNone/>
              <a:defRPr/>
            </a:lvl2pPr>
            <a:lvl3pPr lvl="2" algn="l">
              <a:lnSpc>
                <a:spcPct val="100000"/>
              </a:lnSpc>
              <a:spcBef>
                <a:spcPts val="0"/>
              </a:spcBef>
              <a:spcAft>
                <a:spcPts val="0"/>
              </a:spcAft>
              <a:buSzPts val="4300"/>
              <a:buNone/>
              <a:defRPr/>
            </a:lvl3pPr>
            <a:lvl4pPr lvl="3" algn="l">
              <a:lnSpc>
                <a:spcPct val="100000"/>
              </a:lnSpc>
              <a:spcBef>
                <a:spcPts val="0"/>
              </a:spcBef>
              <a:spcAft>
                <a:spcPts val="0"/>
              </a:spcAft>
              <a:buSzPts val="4300"/>
              <a:buNone/>
              <a:defRPr/>
            </a:lvl4pPr>
            <a:lvl5pPr lvl="4" algn="l">
              <a:lnSpc>
                <a:spcPct val="100000"/>
              </a:lnSpc>
              <a:spcBef>
                <a:spcPts val="0"/>
              </a:spcBef>
              <a:spcAft>
                <a:spcPts val="0"/>
              </a:spcAft>
              <a:buSzPts val="4300"/>
              <a:buNone/>
              <a:defRPr/>
            </a:lvl5pPr>
            <a:lvl6pPr lvl="5" algn="l">
              <a:lnSpc>
                <a:spcPct val="100000"/>
              </a:lnSpc>
              <a:spcBef>
                <a:spcPts val="0"/>
              </a:spcBef>
              <a:spcAft>
                <a:spcPts val="0"/>
              </a:spcAft>
              <a:buSzPts val="4300"/>
              <a:buNone/>
              <a:defRPr/>
            </a:lvl6pPr>
            <a:lvl7pPr lvl="6" algn="l">
              <a:lnSpc>
                <a:spcPct val="100000"/>
              </a:lnSpc>
              <a:spcBef>
                <a:spcPts val="0"/>
              </a:spcBef>
              <a:spcAft>
                <a:spcPts val="0"/>
              </a:spcAft>
              <a:buSzPts val="4300"/>
              <a:buNone/>
              <a:defRPr/>
            </a:lvl7pPr>
            <a:lvl8pPr lvl="7" algn="l">
              <a:lnSpc>
                <a:spcPct val="100000"/>
              </a:lnSpc>
              <a:spcBef>
                <a:spcPts val="0"/>
              </a:spcBef>
              <a:spcAft>
                <a:spcPts val="0"/>
              </a:spcAft>
              <a:buSzPts val="4300"/>
              <a:buNone/>
              <a:defRPr/>
            </a:lvl8pPr>
            <a:lvl9pPr lvl="8" algn="l">
              <a:lnSpc>
                <a:spcPct val="100000"/>
              </a:lnSpc>
              <a:spcBef>
                <a:spcPts val="0"/>
              </a:spcBef>
              <a:spcAft>
                <a:spcPts val="0"/>
              </a:spcAft>
              <a:buSzPts val="4300"/>
              <a:buNone/>
              <a:defRPr/>
            </a:lvl9pPr>
          </a:lstStyle>
          <a:p>
            <a:endParaRPr/>
          </a:p>
        </p:txBody>
      </p:sp>
      <p:sp>
        <p:nvSpPr>
          <p:cNvPr id="114" name="Google Shape;114;g214fe61a655_0_414"/>
          <p:cNvSpPr txBox="1">
            <a:spLocks noGrp="1"/>
          </p:cNvSpPr>
          <p:nvPr>
            <p:ph type="body" idx="1"/>
          </p:nvPr>
        </p:nvSpPr>
        <p:spPr>
          <a:xfrm>
            <a:off x="755651" y="1752600"/>
            <a:ext cx="5232300" cy="4267200"/>
          </a:xfrm>
          <a:prstGeom prst="rect">
            <a:avLst/>
          </a:prstGeom>
          <a:noFill/>
          <a:ln>
            <a:noFill/>
          </a:ln>
        </p:spPr>
        <p:txBody>
          <a:bodyPr spcFirstLastPara="1" wrap="square" lIns="121900" tIns="60925" rIns="121900" bIns="60925" anchor="t" anchorCtr="0">
            <a:noAutofit/>
          </a:bodyPr>
          <a:lstStyle>
            <a:lvl1pPr marL="457200" lvl="0" indent="-463550" algn="l">
              <a:lnSpc>
                <a:spcPct val="115000"/>
              </a:lnSpc>
              <a:spcBef>
                <a:spcPts val="700"/>
              </a:spcBef>
              <a:spcAft>
                <a:spcPts val="0"/>
              </a:spcAft>
              <a:buSzPts val="3700"/>
              <a:buChar char="●"/>
              <a:defRPr sz="3700"/>
            </a:lvl1pPr>
            <a:lvl2pPr marL="914400" lvl="1" indent="-431800" algn="l">
              <a:lnSpc>
                <a:spcPct val="115000"/>
              </a:lnSpc>
              <a:spcBef>
                <a:spcPts val="600"/>
              </a:spcBef>
              <a:spcAft>
                <a:spcPts val="0"/>
              </a:spcAft>
              <a:buSzPts val="3200"/>
              <a:buChar char="○"/>
              <a:defRPr sz="3200"/>
            </a:lvl2pPr>
            <a:lvl3pPr marL="1371600" lvl="2" indent="-400050" algn="l">
              <a:lnSpc>
                <a:spcPct val="115000"/>
              </a:lnSpc>
              <a:spcBef>
                <a:spcPts val="500"/>
              </a:spcBef>
              <a:spcAft>
                <a:spcPts val="0"/>
              </a:spcAft>
              <a:buSzPts val="2700"/>
              <a:buChar char="■"/>
              <a:defRPr sz="2700"/>
            </a:lvl3pPr>
            <a:lvl4pPr marL="1828800" lvl="3" indent="-381000" algn="l">
              <a:lnSpc>
                <a:spcPct val="115000"/>
              </a:lnSpc>
              <a:spcBef>
                <a:spcPts val="500"/>
              </a:spcBef>
              <a:spcAft>
                <a:spcPts val="0"/>
              </a:spcAft>
              <a:buSzPts val="2400"/>
              <a:buChar char="●"/>
              <a:defRPr sz="2400"/>
            </a:lvl4pPr>
            <a:lvl5pPr marL="2286000" lvl="4" indent="-381000" algn="l">
              <a:lnSpc>
                <a:spcPct val="115000"/>
              </a:lnSpc>
              <a:spcBef>
                <a:spcPts val="600"/>
              </a:spcBef>
              <a:spcAft>
                <a:spcPts val="0"/>
              </a:spcAft>
              <a:buSzPts val="2400"/>
              <a:buChar char="○"/>
              <a:defRPr sz="2400"/>
            </a:lvl5pPr>
            <a:lvl6pPr marL="2743200" lvl="5" indent="-381000" algn="l">
              <a:lnSpc>
                <a:spcPct val="115000"/>
              </a:lnSpc>
              <a:spcBef>
                <a:spcPts val="600"/>
              </a:spcBef>
              <a:spcAft>
                <a:spcPts val="0"/>
              </a:spcAft>
              <a:buSzPts val="2400"/>
              <a:buChar char="■"/>
              <a:defRPr sz="2400"/>
            </a:lvl6pPr>
            <a:lvl7pPr marL="3200400" lvl="6" indent="-381000" algn="l">
              <a:lnSpc>
                <a:spcPct val="115000"/>
              </a:lnSpc>
              <a:spcBef>
                <a:spcPts val="600"/>
              </a:spcBef>
              <a:spcAft>
                <a:spcPts val="0"/>
              </a:spcAft>
              <a:buSzPts val="2400"/>
              <a:buChar char="●"/>
              <a:defRPr sz="2400"/>
            </a:lvl7pPr>
            <a:lvl8pPr marL="3657600" lvl="7" indent="-381000" algn="l">
              <a:lnSpc>
                <a:spcPct val="115000"/>
              </a:lnSpc>
              <a:spcBef>
                <a:spcPts val="600"/>
              </a:spcBef>
              <a:spcAft>
                <a:spcPts val="0"/>
              </a:spcAft>
              <a:buSzPts val="2400"/>
              <a:buChar char="○"/>
              <a:defRPr sz="2400"/>
            </a:lvl8pPr>
            <a:lvl9pPr marL="4114800" lvl="8" indent="-381000" algn="l">
              <a:lnSpc>
                <a:spcPct val="115000"/>
              </a:lnSpc>
              <a:spcBef>
                <a:spcPts val="600"/>
              </a:spcBef>
              <a:spcAft>
                <a:spcPts val="0"/>
              </a:spcAft>
              <a:buSzPts val="2400"/>
              <a:buChar char="■"/>
              <a:defRPr sz="2400"/>
            </a:lvl9pPr>
          </a:lstStyle>
          <a:p>
            <a:endParaRPr/>
          </a:p>
        </p:txBody>
      </p:sp>
      <p:sp>
        <p:nvSpPr>
          <p:cNvPr id="115" name="Google Shape;115;g214fe61a655_0_414"/>
          <p:cNvSpPr txBox="1">
            <a:spLocks noGrp="1"/>
          </p:cNvSpPr>
          <p:nvPr>
            <p:ph type="body" idx="2"/>
          </p:nvPr>
        </p:nvSpPr>
        <p:spPr>
          <a:xfrm>
            <a:off x="6191251" y="1752600"/>
            <a:ext cx="5232300" cy="4267200"/>
          </a:xfrm>
          <a:prstGeom prst="rect">
            <a:avLst/>
          </a:prstGeom>
          <a:noFill/>
          <a:ln>
            <a:noFill/>
          </a:ln>
        </p:spPr>
        <p:txBody>
          <a:bodyPr spcFirstLastPara="1" wrap="square" lIns="121900" tIns="60925" rIns="121900" bIns="60925" anchor="t" anchorCtr="0">
            <a:noAutofit/>
          </a:bodyPr>
          <a:lstStyle>
            <a:lvl1pPr marL="457200" lvl="0" indent="-463550" algn="l">
              <a:lnSpc>
                <a:spcPct val="115000"/>
              </a:lnSpc>
              <a:spcBef>
                <a:spcPts val="700"/>
              </a:spcBef>
              <a:spcAft>
                <a:spcPts val="0"/>
              </a:spcAft>
              <a:buSzPts val="3700"/>
              <a:buChar char="●"/>
              <a:defRPr sz="3700"/>
            </a:lvl1pPr>
            <a:lvl2pPr marL="914400" lvl="1" indent="-431800" algn="l">
              <a:lnSpc>
                <a:spcPct val="115000"/>
              </a:lnSpc>
              <a:spcBef>
                <a:spcPts val="600"/>
              </a:spcBef>
              <a:spcAft>
                <a:spcPts val="0"/>
              </a:spcAft>
              <a:buSzPts val="3200"/>
              <a:buChar char="○"/>
              <a:defRPr sz="3200"/>
            </a:lvl2pPr>
            <a:lvl3pPr marL="1371600" lvl="2" indent="-400050" algn="l">
              <a:lnSpc>
                <a:spcPct val="115000"/>
              </a:lnSpc>
              <a:spcBef>
                <a:spcPts val="500"/>
              </a:spcBef>
              <a:spcAft>
                <a:spcPts val="0"/>
              </a:spcAft>
              <a:buSzPts val="2700"/>
              <a:buChar char="■"/>
              <a:defRPr sz="2700"/>
            </a:lvl3pPr>
            <a:lvl4pPr marL="1828800" lvl="3" indent="-381000" algn="l">
              <a:lnSpc>
                <a:spcPct val="115000"/>
              </a:lnSpc>
              <a:spcBef>
                <a:spcPts val="500"/>
              </a:spcBef>
              <a:spcAft>
                <a:spcPts val="0"/>
              </a:spcAft>
              <a:buSzPts val="2400"/>
              <a:buChar char="●"/>
              <a:defRPr sz="2400"/>
            </a:lvl4pPr>
            <a:lvl5pPr marL="2286000" lvl="4" indent="-381000" algn="l">
              <a:lnSpc>
                <a:spcPct val="115000"/>
              </a:lnSpc>
              <a:spcBef>
                <a:spcPts val="600"/>
              </a:spcBef>
              <a:spcAft>
                <a:spcPts val="0"/>
              </a:spcAft>
              <a:buSzPts val="2400"/>
              <a:buChar char="○"/>
              <a:defRPr sz="2400"/>
            </a:lvl5pPr>
            <a:lvl6pPr marL="2743200" lvl="5" indent="-381000" algn="l">
              <a:lnSpc>
                <a:spcPct val="115000"/>
              </a:lnSpc>
              <a:spcBef>
                <a:spcPts val="600"/>
              </a:spcBef>
              <a:spcAft>
                <a:spcPts val="0"/>
              </a:spcAft>
              <a:buSzPts val="2400"/>
              <a:buChar char="■"/>
              <a:defRPr sz="2400"/>
            </a:lvl6pPr>
            <a:lvl7pPr marL="3200400" lvl="6" indent="-381000" algn="l">
              <a:lnSpc>
                <a:spcPct val="115000"/>
              </a:lnSpc>
              <a:spcBef>
                <a:spcPts val="600"/>
              </a:spcBef>
              <a:spcAft>
                <a:spcPts val="0"/>
              </a:spcAft>
              <a:buSzPts val="2400"/>
              <a:buChar char="●"/>
              <a:defRPr sz="2400"/>
            </a:lvl7pPr>
            <a:lvl8pPr marL="3657600" lvl="7" indent="-381000" algn="l">
              <a:lnSpc>
                <a:spcPct val="115000"/>
              </a:lnSpc>
              <a:spcBef>
                <a:spcPts val="600"/>
              </a:spcBef>
              <a:spcAft>
                <a:spcPts val="0"/>
              </a:spcAft>
              <a:buSzPts val="2400"/>
              <a:buChar char="○"/>
              <a:defRPr sz="2400"/>
            </a:lvl8pPr>
            <a:lvl9pPr marL="4114800" lvl="8" indent="-381000" algn="l">
              <a:lnSpc>
                <a:spcPct val="115000"/>
              </a:lnSpc>
              <a:spcBef>
                <a:spcPts val="600"/>
              </a:spcBef>
              <a:spcAft>
                <a:spcPts val="0"/>
              </a:spcAft>
              <a:buSzPts val="2400"/>
              <a:buChar char="■"/>
              <a:defRPr sz="2400"/>
            </a:lvl9pPr>
          </a:lstStyle>
          <a:p>
            <a:endParaRPr/>
          </a:p>
        </p:txBody>
      </p:sp>
      <p:sp>
        <p:nvSpPr>
          <p:cNvPr id="116" name="Google Shape;116;g214fe61a655_0_414"/>
          <p:cNvSpPr txBox="1">
            <a:spLocks noGrp="1"/>
          </p:cNvSpPr>
          <p:nvPr>
            <p:ph type="dt" idx="10"/>
          </p:nvPr>
        </p:nvSpPr>
        <p:spPr>
          <a:xfrm>
            <a:off x="812800" y="6245225"/>
            <a:ext cx="2641500" cy="476400"/>
          </a:xfrm>
          <a:prstGeom prst="rect">
            <a:avLst/>
          </a:prstGeom>
          <a:noFill/>
          <a:ln>
            <a:noFill/>
          </a:ln>
        </p:spPr>
        <p:txBody>
          <a:bodyPr spcFirstLastPara="1" wrap="square" lIns="121900" tIns="60925" rIns="121900" bIns="60925" anchor="t" anchorCtr="0">
            <a:noAutofit/>
          </a:bodyPr>
          <a:lstStyle>
            <a:lvl1pPr marR="0" lvl="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endParaRPr/>
          </a:p>
        </p:txBody>
      </p:sp>
      <p:sp>
        <p:nvSpPr>
          <p:cNvPr id="117" name="Google Shape;117;g214fe61a655_0_414"/>
          <p:cNvSpPr txBox="1">
            <a:spLocks noGrp="1"/>
          </p:cNvSpPr>
          <p:nvPr>
            <p:ph type="ftr" idx="11"/>
          </p:nvPr>
        </p:nvSpPr>
        <p:spPr>
          <a:xfrm>
            <a:off x="4165600" y="6245225"/>
            <a:ext cx="3860700" cy="476400"/>
          </a:xfrm>
          <a:prstGeom prst="rect">
            <a:avLst/>
          </a:prstGeom>
          <a:noFill/>
          <a:ln>
            <a:noFill/>
          </a:ln>
        </p:spPr>
        <p:txBody>
          <a:bodyPr spcFirstLastPara="1" wrap="square" lIns="121900" tIns="60925" rIns="121900" bIns="60925" anchor="t" anchorCtr="0">
            <a:noAutofit/>
          </a:bodyPr>
          <a:lstStyle>
            <a:lvl1pPr marR="0" lvl="0" algn="ctr" rtl="0">
              <a:lnSpc>
                <a:spcPct val="100000"/>
              </a:lnSpc>
              <a:spcBef>
                <a:spcPts val="0"/>
              </a:spcBef>
              <a:spcAft>
                <a:spcPts val="0"/>
              </a:spcAft>
              <a:buClr>
                <a:srgbClr val="000000"/>
              </a:buClr>
              <a:buSzPts val="1900"/>
              <a:buFont typeface="Arial"/>
              <a:buNone/>
              <a:defRPr sz="16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endParaRPr/>
          </a:p>
        </p:txBody>
      </p:sp>
      <p:sp>
        <p:nvSpPr>
          <p:cNvPr id="118" name="Google Shape;118;g214fe61a655_0_414"/>
          <p:cNvSpPr txBox="1">
            <a:spLocks noGrp="1"/>
          </p:cNvSpPr>
          <p:nvPr>
            <p:ph type="sldNum" idx="12"/>
          </p:nvPr>
        </p:nvSpPr>
        <p:spPr>
          <a:xfrm>
            <a:off x="8737600" y="6245225"/>
            <a:ext cx="2641500" cy="476400"/>
          </a:xfrm>
          <a:prstGeom prst="rect">
            <a:avLst/>
          </a:prstGeom>
          <a:noFill/>
          <a:ln>
            <a:noFill/>
          </a:ln>
        </p:spPr>
        <p:txBody>
          <a:bodyPr spcFirstLastPara="1" wrap="square" lIns="121900" tIns="60925" rIns="121900" bIns="60925" anchor="t" anchorCtr="0">
            <a:noAutofit/>
          </a:bodyPr>
          <a:lstStyle>
            <a:lvl1pPr marL="0" marR="0" lvl="0"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sz="1300">
              <a:solidFill>
                <a:schemeClr val="dk2"/>
              </a:solidFill>
              <a:latin typeface="Lato"/>
              <a:ea typeface="Lato"/>
              <a:cs typeface="Lato"/>
              <a:sym typeface="Lato"/>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g214fe61a655_0_307"/>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a:endParaRPr/>
          </a:p>
        </p:txBody>
      </p:sp>
      <p:sp>
        <p:nvSpPr>
          <p:cNvPr id="7" name="Google Shape;7;g214fe61a655_0_307"/>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1pPr>
            <a:lvl2pPr marL="914400" marR="0" lvl="1"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2pPr>
            <a:lvl3pPr marL="1371600" marR="0" lvl="2"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3pPr>
            <a:lvl4pPr marL="1828800" marR="0" lvl="3"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4pPr>
            <a:lvl5pPr marL="2286000" marR="0" lvl="4"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5pPr>
            <a:lvl6pPr marL="2743200" marR="0" lvl="5"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6pPr>
            <a:lvl7pPr marL="3200400" marR="0" lvl="6"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7pPr>
            <a:lvl8pPr marL="3657600" marR="0" lvl="7"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8pPr>
            <a:lvl9pPr marL="4114800" marR="0" lvl="8"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9pPr>
          </a:lstStyle>
          <a:p>
            <a:endParaRPr/>
          </a:p>
        </p:txBody>
      </p:sp>
      <p:sp>
        <p:nvSpPr>
          <p:cNvPr id="8" name="Google Shape;8;g214fe61a655_0_30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6"/>
        <p:cNvGrpSpPr/>
        <p:nvPr/>
      </p:nvGrpSpPr>
      <p:grpSpPr>
        <a:xfrm>
          <a:off x="0" y="0"/>
          <a:ext cx="0" cy="0"/>
          <a:chOff x="0" y="0"/>
          <a:chExt cx="0" cy="0"/>
        </a:xfrm>
      </p:grpSpPr>
      <p:sp>
        <p:nvSpPr>
          <p:cNvPr id="57" name="Google Shape;57;g214fe61a655_0_358"/>
          <p:cNvSpPr txBox="1">
            <a:spLocks noGrp="1"/>
          </p:cNvSpPr>
          <p:nvPr>
            <p:ph type="title"/>
          </p:nvPr>
        </p:nvSpPr>
        <p:spPr>
          <a:xfrm>
            <a:off x="415600" y="521800"/>
            <a:ext cx="11360700" cy="8349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chemeClr val="dk1"/>
              </a:buClr>
              <a:buSzPts val="4300"/>
              <a:buFont typeface="Playfair Display"/>
              <a:buNone/>
              <a:defRPr sz="4300" b="1" i="0" u="none" strike="noStrike" cap="none">
                <a:solidFill>
                  <a:schemeClr val="dk1"/>
                </a:solidFill>
                <a:latin typeface="Playfair Display"/>
                <a:ea typeface="Playfair Display"/>
                <a:cs typeface="Playfair Display"/>
                <a:sym typeface="Playfair Display"/>
              </a:defRPr>
            </a:lvl1pPr>
            <a:lvl2pPr marR="0" lvl="1" algn="l" rtl="0">
              <a:lnSpc>
                <a:spcPct val="100000"/>
              </a:lnSpc>
              <a:spcBef>
                <a:spcPts val="0"/>
              </a:spcBef>
              <a:spcAft>
                <a:spcPts val="0"/>
              </a:spcAft>
              <a:buClr>
                <a:schemeClr val="dk1"/>
              </a:buClr>
              <a:buSzPts val="4300"/>
              <a:buFont typeface="Playfair Display"/>
              <a:buNone/>
              <a:defRPr sz="4300" b="1" i="0" u="none" strike="noStrike" cap="none">
                <a:solidFill>
                  <a:schemeClr val="dk1"/>
                </a:solidFill>
                <a:latin typeface="Playfair Display"/>
                <a:ea typeface="Playfair Display"/>
                <a:cs typeface="Playfair Display"/>
                <a:sym typeface="Playfair Display"/>
              </a:defRPr>
            </a:lvl2pPr>
            <a:lvl3pPr marR="0" lvl="2" algn="l" rtl="0">
              <a:lnSpc>
                <a:spcPct val="100000"/>
              </a:lnSpc>
              <a:spcBef>
                <a:spcPts val="0"/>
              </a:spcBef>
              <a:spcAft>
                <a:spcPts val="0"/>
              </a:spcAft>
              <a:buClr>
                <a:schemeClr val="dk1"/>
              </a:buClr>
              <a:buSzPts val="4300"/>
              <a:buFont typeface="Playfair Display"/>
              <a:buNone/>
              <a:defRPr sz="4300" b="1" i="0" u="none" strike="noStrike" cap="none">
                <a:solidFill>
                  <a:schemeClr val="dk1"/>
                </a:solidFill>
                <a:latin typeface="Playfair Display"/>
                <a:ea typeface="Playfair Display"/>
                <a:cs typeface="Playfair Display"/>
                <a:sym typeface="Playfair Display"/>
              </a:defRPr>
            </a:lvl3pPr>
            <a:lvl4pPr marR="0" lvl="3" algn="l" rtl="0">
              <a:lnSpc>
                <a:spcPct val="100000"/>
              </a:lnSpc>
              <a:spcBef>
                <a:spcPts val="0"/>
              </a:spcBef>
              <a:spcAft>
                <a:spcPts val="0"/>
              </a:spcAft>
              <a:buClr>
                <a:schemeClr val="dk1"/>
              </a:buClr>
              <a:buSzPts val="4300"/>
              <a:buFont typeface="Playfair Display"/>
              <a:buNone/>
              <a:defRPr sz="4300" b="1" i="0" u="none" strike="noStrike" cap="none">
                <a:solidFill>
                  <a:schemeClr val="dk1"/>
                </a:solidFill>
                <a:latin typeface="Playfair Display"/>
                <a:ea typeface="Playfair Display"/>
                <a:cs typeface="Playfair Display"/>
                <a:sym typeface="Playfair Display"/>
              </a:defRPr>
            </a:lvl4pPr>
            <a:lvl5pPr marR="0" lvl="4" algn="l" rtl="0">
              <a:lnSpc>
                <a:spcPct val="100000"/>
              </a:lnSpc>
              <a:spcBef>
                <a:spcPts val="0"/>
              </a:spcBef>
              <a:spcAft>
                <a:spcPts val="0"/>
              </a:spcAft>
              <a:buClr>
                <a:schemeClr val="dk1"/>
              </a:buClr>
              <a:buSzPts val="4300"/>
              <a:buFont typeface="Playfair Display"/>
              <a:buNone/>
              <a:defRPr sz="4300" b="1" i="0" u="none" strike="noStrike" cap="none">
                <a:solidFill>
                  <a:schemeClr val="dk1"/>
                </a:solidFill>
                <a:latin typeface="Playfair Display"/>
                <a:ea typeface="Playfair Display"/>
                <a:cs typeface="Playfair Display"/>
                <a:sym typeface="Playfair Display"/>
              </a:defRPr>
            </a:lvl5pPr>
            <a:lvl6pPr marR="0" lvl="5" algn="l" rtl="0">
              <a:lnSpc>
                <a:spcPct val="100000"/>
              </a:lnSpc>
              <a:spcBef>
                <a:spcPts val="0"/>
              </a:spcBef>
              <a:spcAft>
                <a:spcPts val="0"/>
              </a:spcAft>
              <a:buClr>
                <a:schemeClr val="dk1"/>
              </a:buClr>
              <a:buSzPts val="4300"/>
              <a:buFont typeface="Playfair Display"/>
              <a:buNone/>
              <a:defRPr sz="4300" b="1" i="0" u="none" strike="noStrike" cap="none">
                <a:solidFill>
                  <a:schemeClr val="dk1"/>
                </a:solidFill>
                <a:latin typeface="Playfair Display"/>
                <a:ea typeface="Playfair Display"/>
                <a:cs typeface="Playfair Display"/>
                <a:sym typeface="Playfair Display"/>
              </a:defRPr>
            </a:lvl6pPr>
            <a:lvl7pPr marR="0" lvl="6" algn="l" rtl="0">
              <a:lnSpc>
                <a:spcPct val="100000"/>
              </a:lnSpc>
              <a:spcBef>
                <a:spcPts val="0"/>
              </a:spcBef>
              <a:spcAft>
                <a:spcPts val="0"/>
              </a:spcAft>
              <a:buClr>
                <a:schemeClr val="dk1"/>
              </a:buClr>
              <a:buSzPts val="4300"/>
              <a:buFont typeface="Playfair Display"/>
              <a:buNone/>
              <a:defRPr sz="4300" b="1" i="0" u="none" strike="noStrike" cap="none">
                <a:solidFill>
                  <a:schemeClr val="dk1"/>
                </a:solidFill>
                <a:latin typeface="Playfair Display"/>
                <a:ea typeface="Playfair Display"/>
                <a:cs typeface="Playfair Display"/>
                <a:sym typeface="Playfair Display"/>
              </a:defRPr>
            </a:lvl7pPr>
            <a:lvl8pPr marR="0" lvl="7" algn="l" rtl="0">
              <a:lnSpc>
                <a:spcPct val="100000"/>
              </a:lnSpc>
              <a:spcBef>
                <a:spcPts val="0"/>
              </a:spcBef>
              <a:spcAft>
                <a:spcPts val="0"/>
              </a:spcAft>
              <a:buClr>
                <a:schemeClr val="dk1"/>
              </a:buClr>
              <a:buSzPts val="4300"/>
              <a:buFont typeface="Playfair Display"/>
              <a:buNone/>
              <a:defRPr sz="4300" b="1" i="0" u="none" strike="noStrike" cap="none">
                <a:solidFill>
                  <a:schemeClr val="dk1"/>
                </a:solidFill>
                <a:latin typeface="Playfair Display"/>
                <a:ea typeface="Playfair Display"/>
                <a:cs typeface="Playfair Display"/>
                <a:sym typeface="Playfair Display"/>
              </a:defRPr>
            </a:lvl8pPr>
            <a:lvl9pPr marR="0" lvl="8" algn="l" rtl="0">
              <a:lnSpc>
                <a:spcPct val="100000"/>
              </a:lnSpc>
              <a:spcBef>
                <a:spcPts val="0"/>
              </a:spcBef>
              <a:spcAft>
                <a:spcPts val="0"/>
              </a:spcAft>
              <a:buClr>
                <a:schemeClr val="dk1"/>
              </a:buClr>
              <a:buSzPts val="4300"/>
              <a:buFont typeface="Playfair Display"/>
              <a:buNone/>
              <a:defRPr sz="4300" b="1" i="0" u="none" strike="noStrike" cap="none">
                <a:solidFill>
                  <a:schemeClr val="dk1"/>
                </a:solidFill>
                <a:latin typeface="Playfair Display"/>
                <a:ea typeface="Playfair Display"/>
                <a:cs typeface="Playfair Display"/>
                <a:sym typeface="Playfair Display"/>
              </a:defRPr>
            </a:lvl9pPr>
          </a:lstStyle>
          <a:p>
            <a:endParaRPr/>
          </a:p>
        </p:txBody>
      </p:sp>
      <p:sp>
        <p:nvSpPr>
          <p:cNvPr id="58" name="Google Shape;58;g214fe61a655_0_358"/>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rtl="0">
              <a:lnSpc>
                <a:spcPct val="115000"/>
              </a:lnSpc>
              <a:spcBef>
                <a:spcPts val="0"/>
              </a:spcBef>
              <a:spcAft>
                <a:spcPts val="0"/>
              </a:spcAft>
              <a:buClr>
                <a:schemeClr val="dk2"/>
              </a:buClr>
              <a:buSzPts val="2400"/>
              <a:buFont typeface="Lato"/>
              <a:buChar char="●"/>
              <a:defRPr sz="2400" b="0" i="0" u="none" strike="noStrike" cap="none">
                <a:solidFill>
                  <a:schemeClr val="dk2"/>
                </a:solidFill>
                <a:latin typeface="Lato"/>
                <a:ea typeface="Lato"/>
                <a:cs typeface="Lato"/>
                <a:sym typeface="Lato"/>
              </a:defRPr>
            </a:lvl1pPr>
            <a:lvl2pPr marL="914400" marR="0" lvl="1" indent="-349250" algn="l" rtl="0">
              <a:lnSpc>
                <a:spcPct val="115000"/>
              </a:lnSpc>
              <a:spcBef>
                <a:spcPts val="0"/>
              </a:spcBef>
              <a:spcAft>
                <a:spcPts val="0"/>
              </a:spcAft>
              <a:buClr>
                <a:schemeClr val="dk2"/>
              </a:buClr>
              <a:buSzPts val="1900"/>
              <a:buFont typeface="Lato"/>
              <a:buChar char="○"/>
              <a:defRPr sz="1900" b="0" i="0" u="none" strike="noStrike" cap="none">
                <a:solidFill>
                  <a:schemeClr val="dk2"/>
                </a:solidFill>
                <a:latin typeface="Lato"/>
                <a:ea typeface="Lato"/>
                <a:cs typeface="Lato"/>
                <a:sym typeface="Lato"/>
              </a:defRPr>
            </a:lvl2pPr>
            <a:lvl3pPr marL="1371600" marR="0" lvl="2" indent="-349250" algn="l" rtl="0">
              <a:lnSpc>
                <a:spcPct val="115000"/>
              </a:lnSpc>
              <a:spcBef>
                <a:spcPts val="0"/>
              </a:spcBef>
              <a:spcAft>
                <a:spcPts val="0"/>
              </a:spcAft>
              <a:buClr>
                <a:schemeClr val="dk2"/>
              </a:buClr>
              <a:buSzPts val="1900"/>
              <a:buFont typeface="Lato"/>
              <a:buChar char="■"/>
              <a:defRPr sz="1900" b="0" i="0" u="none" strike="noStrike" cap="none">
                <a:solidFill>
                  <a:schemeClr val="dk2"/>
                </a:solidFill>
                <a:latin typeface="Lato"/>
                <a:ea typeface="Lato"/>
                <a:cs typeface="Lato"/>
                <a:sym typeface="Lato"/>
              </a:defRPr>
            </a:lvl3pPr>
            <a:lvl4pPr marL="1828800" marR="0" lvl="3" indent="-349250" algn="l" rtl="0">
              <a:lnSpc>
                <a:spcPct val="115000"/>
              </a:lnSpc>
              <a:spcBef>
                <a:spcPts val="0"/>
              </a:spcBef>
              <a:spcAft>
                <a:spcPts val="0"/>
              </a:spcAft>
              <a:buClr>
                <a:schemeClr val="dk2"/>
              </a:buClr>
              <a:buSzPts val="1900"/>
              <a:buFont typeface="Lato"/>
              <a:buChar char="●"/>
              <a:defRPr sz="1900" b="0" i="0" u="none" strike="noStrike" cap="none">
                <a:solidFill>
                  <a:schemeClr val="dk2"/>
                </a:solidFill>
                <a:latin typeface="Lato"/>
                <a:ea typeface="Lato"/>
                <a:cs typeface="Lato"/>
                <a:sym typeface="Lato"/>
              </a:defRPr>
            </a:lvl4pPr>
            <a:lvl5pPr marL="2286000" marR="0" lvl="4" indent="-349250" algn="l" rtl="0">
              <a:lnSpc>
                <a:spcPct val="115000"/>
              </a:lnSpc>
              <a:spcBef>
                <a:spcPts val="0"/>
              </a:spcBef>
              <a:spcAft>
                <a:spcPts val="0"/>
              </a:spcAft>
              <a:buClr>
                <a:schemeClr val="dk2"/>
              </a:buClr>
              <a:buSzPts val="1900"/>
              <a:buFont typeface="Lato"/>
              <a:buChar char="○"/>
              <a:defRPr sz="1900" b="0" i="0" u="none" strike="noStrike" cap="none">
                <a:solidFill>
                  <a:schemeClr val="dk2"/>
                </a:solidFill>
                <a:latin typeface="Lato"/>
                <a:ea typeface="Lato"/>
                <a:cs typeface="Lato"/>
                <a:sym typeface="Lato"/>
              </a:defRPr>
            </a:lvl5pPr>
            <a:lvl6pPr marL="2743200" marR="0" lvl="5" indent="-349250" algn="l" rtl="0">
              <a:lnSpc>
                <a:spcPct val="115000"/>
              </a:lnSpc>
              <a:spcBef>
                <a:spcPts val="0"/>
              </a:spcBef>
              <a:spcAft>
                <a:spcPts val="0"/>
              </a:spcAft>
              <a:buClr>
                <a:schemeClr val="dk2"/>
              </a:buClr>
              <a:buSzPts val="1900"/>
              <a:buFont typeface="Lato"/>
              <a:buChar char="■"/>
              <a:defRPr sz="1900" b="0" i="0" u="none" strike="noStrike" cap="none">
                <a:solidFill>
                  <a:schemeClr val="dk2"/>
                </a:solidFill>
                <a:latin typeface="Lato"/>
                <a:ea typeface="Lato"/>
                <a:cs typeface="Lato"/>
                <a:sym typeface="Lato"/>
              </a:defRPr>
            </a:lvl6pPr>
            <a:lvl7pPr marL="3200400" marR="0" lvl="6" indent="-349250" algn="l" rtl="0">
              <a:lnSpc>
                <a:spcPct val="115000"/>
              </a:lnSpc>
              <a:spcBef>
                <a:spcPts val="0"/>
              </a:spcBef>
              <a:spcAft>
                <a:spcPts val="0"/>
              </a:spcAft>
              <a:buClr>
                <a:schemeClr val="dk2"/>
              </a:buClr>
              <a:buSzPts val="1900"/>
              <a:buFont typeface="Lato"/>
              <a:buChar char="●"/>
              <a:defRPr sz="1900" b="0" i="0" u="none" strike="noStrike" cap="none">
                <a:solidFill>
                  <a:schemeClr val="dk2"/>
                </a:solidFill>
                <a:latin typeface="Lato"/>
                <a:ea typeface="Lato"/>
                <a:cs typeface="Lato"/>
                <a:sym typeface="Lato"/>
              </a:defRPr>
            </a:lvl7pPr>
            <a:lvl8pPr marL="3657600" marR="0" lvl="7" indent="-349250" algn="l" rtl="0">
              <a:lnSpc>
                <a:spcPct val="115000"/>
              </a:lnSpc>
              <a:spcBef>
                <a:spcPts val="0"/>
              </a:spcBef>
              <a:spcAft>
                <a:spcPts val="0"/>
              </a:spcAft>
              <a:buClr>
                <a:schemeClr val="dk2"/>
              </a:buClr>
              <a:buSzPts val="1900"/>
              <a:buFont typeface="Lato"/>
              <a:buChar char="○"/>
              <a:defRPr sz="1900" b="0" i="0" u="none" strike="noStrike" cap="none">
                <a:solidFill>
                  <a:schemeClr val="dk2"/>
                </a:solidFill>
                <a:latin typeface="Lato"/>
                <a:ea typeface="Lato"/>
                <a:cs typeface="Lato"/>
                <a:sym typeface="Lato"/>
              </a:defRPr>
            </a:lvl8pPr>
            <a:lvl9pPr marL="4114800" marR="0" lvl="8" indent="-349250" algn="l" rtl="0">
              <a:lnSpc>
                <a:spcPct val="115000"/>
              </a:lnSpc>
              <a:spcBef>
                <a:spcPts val="0"/>
              </a:spcBef>
              <a:spcAft>
                <a:spcPts val="0"/>
              </a:spcAft>
              <a:buClr>
                <a:schemeClr val="dk2"/>
              </a:buClr>
              <a:buSzPts val="1900"/>
              <a:buFont typeface="Lato"/>
              <a:buChar char="■"/>
              <a:defRPr sz="1900" b="0" i="0" u="none" strike="noStrike" cap="none">
                <a:solidFill>
                  <a:schemeClr val="dk2"/>
                </a:solidFill>
                <a:latin typeface="Lato"/>
                <a:ea typeface="Lato"/>
                <a:cs typeface="Lato"/>
                <a:sym typeface="Lato"/>
              </a:defRPr>
            </a:lvl9pPr>
          </a:lstStyle>
          <a:p>
            <a:endParaRPr/>
          </a:p>
        </p:txBody>
      </p:sp>
      <p:sp>
        <p:nvSpPr>
          <p:cNvPr id="59" name="Google Shape;59;g214fe61a655_0_358"/>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ucas.com/explore/subjects/media-studies"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hyperlink" Target="https://youtu.be/GK0zKMuoDJw"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customXml" Target="../ink/ink1.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jpeg"/><Relationship Id="rId2" Type="http://schemas.openxmlformats.org/officeDocument/2006/relationships/video" Target="https://www.youtube.com/embed/6xh9FjcQTWE?feature=oembed" TargetMode="External"/><Relationship Id="rId1" Type="http://schemas.openxmlformats.org/officeDocument/2006/relationships/video" Target="https://www.youtube.com/embed/p6PrxeGVfFI?start=5&amp;feature=oembed" TargetMode="Externa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hyperlink" Target="https://www.bbc.co.uk/sounds/brand/b006r5jt" TargetMode="External"/><Relationship Id="rId4" Type="http://schemas.openxmlformats.org/officeDocument/2006/relationships/image" Target="../media/image14.png"/><Relationship Id="rId9" Type="http://schemas.openxmlformats.org/officeDocument/2006/relationships/hyperlink" Target="https://www.bbc.co.uk/sounds/brand/b00lvdrj"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27BA0"/>
        </a:solidFill>
        <a:effectLst/>
      </p:bgPr>
    </p:bg>
    <p:spTree>
      <p:nvGrpSpPr>
        <p:cNvPr id="1" name="Shape 122"/>
        <p:cNvGrpSpPr/>
        <p:nvPr/>
      </p:nvGrpSpPr>
      <p:grpSpPr>
        <a:xfrm>
          <a:off x="0" y="0"/>
          <a:ext cx="0" cy="0"/>
          <a:chOff x="0" y="0"/>
          <a:chExt cx="0" cy="0"/>
        </a:xfrm>
      </p:grpSpPr>
      <p:sp>
        <p:nvSpPr>
          <p:cNvPr id="123" name="Google Shape;123;g214fe61a655_0_216"/>
          <p:cNvSpPr txBox="1">
            <a:spLocks noGrp="1"/>
          </p:cNvSpPr>
          <p:nvPr>
            <p:ph type="ctrTitle"/>
          </p:nvPr>
        </p:nvSpPr>
        <p:spPr>
          <a:xfrm>
            <a:off x="1524000" y="-177504"/>
            <a:ext cx="9144000" cy="2387700"/>
          </a:xfrm>
          <a:prstGeom prst="rect">
            <a:avLst/>
          </a:prstGeom>
          <a:noFill/>
          <a:ln>
            <a:noFill/>
          </a:ln>
        </p:spPr>
        <p:txBody>
          <a:bodyPr spcFirstLastPara="1" wrap="square" lIns="121900" tIns="121900" rIns="121900" bIns="121900" anchor="b" anchorCtr="0">
            <a:normAutofit/>
          </a:bodyPr>
          <a:lstStyle/>
          <a:p>
            <a:pPr marL="0" lvl="0" indent="0" algn="ctr" rtl="0">
              <a:lnSpc>
                <a:spcPct val="100000"/>
              </a:lnSpc>
              <a:spcBef>
                <a:spcPts val="0"/>
              </a:spcBef>
              <a:spcAft>
                <a:spcPts val="0"/>
              </a:spcAft>
              <a:buSzPts val="6900"/>
              <a:buNone/>
            </a:pPr>
            <a:r>
              <a:rPr lang="en-US" sz="6400">
                <a:solidFill>
                  <a:schemeClr val="lt1"/>
                </a:solidFill>
                <a:latin typeface="Playfair Display ExtraBold"/>
                <a:ea typeface="Playfair Display ExtraBold"/>
                <a:cs typeface="Playfair Display ExtraBold"/>
                <a:sym typeface="Playfair Display ExtraBold"/>
              </a:rPr>
              <a:t>Super-Curricular Guide: Media Studies</a:t>
            </a:r>
            <a:endParaRPr sz="6400">
              <a:solidFill>
                <a:schemeClr val="lt1"/>
              </a:solidFill>
              <a:latin typeface="Playfair Display ExtraBold"/>
              <a:ea typeface="Playfair Display ExtraBold"/>
              <a:cs typeface="Playfair Display ExtraBold"/>
              <a:sym typeface="Playfair Display ExtraBold"/>
            </a:endParaRPr>
          </a:p>
        </p:txBody>
      </p:sp>
      <p:pic>
        <p:nvPicPr>
          <p:cNvPr id="2" name="Picture 1" descr="Picture 1, Picture">
            <a:extLst>
              <a:ext uri="{FF2B5EF4-FFF2-40B4-BE49-F238E27FC236}">
                <a16:creationId xmlns:a16="http://schemas.microsoft.com/office/drawing/2014/main" id="{927BC6AB-16D3-29C2-4769-BAF17D52E14C}"/>
              </a:ext>
            </a:extLst>
          </p:cNvPr>
          <p:cNvPicPr>
            <a:picLocks noChangeAspect="1"/>
          </p:cNvPicPr>
          <p:nvPr/>
        </p:nvPicPr>
        <p:blipFill>
          <a:blip r:embed="rId3"/>
          <a:stretch>
            <a:fillRect/>
          </a:stretch>
        </p:blipFill>
        <p:spPr>
          <a:xfrm>
            <a:off x="4205377" y="2214112"/>
            <a:ext cx="3766868" cy="378124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g214fe61a655_0_222"/>
          <p:cNvSpPr txBox="1">
            <a:spLocks noGrp="1"/>
          </p:cNvSpPr>
          <p:nvPr>
            <p:ph type="title"/>
          </p:nvPr>
        </p:nvSpPr>
        <p:spPr>
          <a:xfrm>
            <a:off x="415600" y="293200"/>
            <a:ext cx="11360700" cy="8349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115000"/>
              </a:lnSpc>
              <a:spcBef>
                <a:spcPts val="0"/>
              </a:spcBef>
              <a:spcAft>
                <a:spcPts val="0"/>
              </a:spcAft>
              <a:buSzPct val="111111"/>
              <a:buNone/>
            </a:pPr>
            <a:r>
              <a:rPr lang="en-US">
                <a:solidFill>
                  <a:srgbClr val="A64D79"/>
                </a:solidFill>
              </a:rPr>
              <a:t>What Does </a:t>
            </a:r>
            <a:r>
              <a:rPr lang="en-US" u="sng">
                <a:solidFill>
                  <a:srgbClr val="741B47"/>
                </a:solidFill>
                <a:hlinkClick r:id="rId3">
                  <a:extLst>
                    <a:ext uri="{A12FA001-AC4F-418D-AE19-62706E023703}">
                      <ahyp:hlinkClr xmlns:ahyp="http://schemas.microsoft.com/office/drawing/2018/hyperlinkcolor" val="tx"/>
                    </a:ext>
                  </a:extLst>
                </a:hlinkClick>
              </a:rPr>
              <a:t>UCAS</a:t>
            </a:r>
            <a:r>
              <a:rPr lang="en-US">
                <a:solidFill>
                  <a:srgbClr val="A64D79"/>
                </a:solidFill>
              </a:rPr>
              <a:t> Say…?</a:t>
            </a:r>
            <a:endParaRPr>
              <a:solidFill>
                <a:srgbClr val="A64D79"/>
              </a:solidFill>
            </a:endParaRPr>
          </a:p>
        </p:txBody>
      </p:sp>
      <p:sp>
        <p:nvSpPr>
          <p:cNvPr id="132" name="Google Shape;132;g214fe61a655_0_222"/>
          <p:cNvSpPr txBox="1">
            <a:spLocks noGrp="1"/>
          </p:cNvSpPr>
          <p:nvPr>
            <p:ph type="body" idx="1"/>
          </p:nvPr>
        </p:nvSpPr>
        <p:spPr>
          <a:xfrm>
            <a:off x="446400" y="1128100"/>
            <a:ext cx="7112100" cy="4555200"/>
          </a:xfrm>
          <a:prstGeom prst="rect">
            <a:avLst/>
          </a:prstGeom>
          <a:noFill/>
          <a:ln>
            <a:noFill/>
          </a:ln>
        </p:spPr>
        <p:txBody>
          <a:bodyPr spcFirstLastPara="1" wrap="square" lIns="121900" tIns="121900" rIns="121900" bIns="121900" anchor="t" anchorCtr="0">
            <a:noAutofit/>
          </a:bodyPr>
          <a:lstStyle/>
          <a:p>
            <a:pPr marL="0" lvl="0" indent="0" algn="l" rtl="0">
              <a:lnSpc>
                <a:spcPct val="105000"/>
              </a:lnSpc>
              <a:spcBef>
                <a:spcPts val="0"/>
              </a:spcBef>
              <a:spcAft>
                <a:spcPts val="0"/>
              </a:spcAft>
              <a:buSzPts val="900"/>
              <a:buNone/>
            </a:pPr>
            <a:r>
              <a:rPr lang="en-US" sz="1500" b="1"/>
              <a:t>Entry Requirements:</a:t>
            </a:r>
            <a:endParaRPr sz="1500" b="1"/>
          </a:p>
          <a:p>
            <a:pPr marL="0" lvl="0" indent="0" algn="l" rtl="0">
              <a:spcBef>
                <a:spcPts val="0"/>
              </a:spcBef>
              <a:spcAft>
                <a:spcPts val="0"/>
              </a:spcAft>
              <a:buNone/>
            </a:pPr>
            <a:r>
              <a:rPr lang="en-US" sz="1500"/>
              <a:t>A levels – Entry requirements range from CDD to ABB, with the universities and colleges most commonly asking for BBC.</a:t>
            </a:r>
            <a:endParaRPr sz="1500"/>
          </a:p>
          <a:p>
            <a:pPr marL="0" lvl="0" indent="0" algn="l" rtl="0">
              <a:spcBef>
                <a:spcPts val="0"/>
              </a:spcBef>
              <a:spcAft>
                <a:spcPts val="0"/>
              </a:spcAft>
              <a:buNone/>
            </a:pPr>
            <a:endParaRPr sz="1500"/>
          </a:p>
          <a:p>
            <a:pPr marL="0" lvl="0" indent="0" algn="l" rtl="0">
              <a:spcBef>
                <a:spcPts val="0"/>
              </a:spcBef>
              <a:spcAft>
                <a:spcPts val="0"/>
              </a:spcAft>
              <a:buNone/>
            </a:pPr>
            <a:r>
              <a:rPr lang="en-US" sz="1500"/>
              <a:t>Vocational courses – Other Level 3/Level 6 qualifications (e.g. Pearson BTEC Level 3 National Extended Diploma, or an SCQF Level 6) may be accepted as an alternative.</a:t>
            </a:r>
            <a:endParaRPr sz="1500"/>
          </a:p>
          <a:p>
            <a:pPr marL="0" lvl="0" indent="0" algn="l" rtl="0">
              <a:spcBef>
                <a:spcPts val="0"/>
              </a:spcBef>
              <a:spcAft>
                <a:spcPts val="0"/>
              </a:spcAft>
              <a:buNone/>
            </a:pPr>
            <a:endParaRPr sz="1500"/>
          </a:p>
          <a:p>
            <a:pPr marL="0" lvl="0" indent="0" algn="l" rtl="0">
              <a:spcBef>
                <a:spcPts val="0"/>
              </a:spcBef>
              <a:spcAft>
                <a:spcPts val="0"/>
              </a:spcAft>
              <a:buNone/>
            </a:pPr>
            <a:r>
              <a:rPr lang="en-US" sz="1500"/>
              <a:t>Media studies are generally three years long, resulting in a BA. You may have the chance to add a sandwich year and spend 12 months in industry, meaning that your degree will last four years. With the competition for jobs in the media industry, you should consider your placement options very carefully. You may also want to develop a niche during your second and third years, when you begin to choose your own modules and specialise in certain areas.</a:t>
            </a:r>
            <a:endParaRPr sz="1500"/>
          </a:p>
          <a:p>
            <a:pPr marL="0" lvl="0" indent="0" algn="l" rtl="0">
              <a:spcBef>
                <a:spcPts val="0"/>
              </a:spcBef>
              <a:spcAft>
                <a:spcPts val="0"/>
              </a:spcAft>
              <a:buNone/>
            </a:pPr>
            <a:endParaRPr sz="1500"/>
          </a:p>
          <a:p>
            <a:pPr marL="0" lvl="0" indent="0" algn="l" rtl="0">
              <a:spcBef>
                <a:spcPts val="0"/>
              </a:spcBef>
              <a:spcAft>
                <a:spcPts val="0"/>
              </a:spcAft>
              <a:buNone/>
            </a:pPr>
            <a:r>
              <a:rPr lang="en-US" sz="1500"/>
              <a:t>Pursuing a job in the media industry is a competitive process, so a degree in the field will help you stand out from the crowd. It will equip you with skills ranging from copywriting to camera work, and gear you up for a fast moving industry that requires you to change with the times.</a:t>
            </a:r>
            <a:endParaRPr sz="1500"/>
          </a:p>
          <a:p>
            <a:pPr marL="0" lvl="0" indent="0" algn="l" rtl="0">
              <a:spcBef>
                <a:spcPts val="0"/>
              </a:spcBef>
              <a:spcAft>
                <a:spcPts val="0"/>
              </a:spcAft>
              <a:buNone/>
            </a:pPr>
            <a:endParaRPr sz="1500"/>
          </a:p>
          <a:p>
            <a:pPr marL="0" lvl="0" indent="0" algn="l" rtl="0">
              <a:spcBef>
                <a:spcPts val="0"/>
              </a:spcBef>
              <a:spcAft>
                <a:spcPts val="0"/>
              </a:spcAft>
              <a:buNone/>
            </a:pPr>
            <a:endParaRPr sz="1500"/>
          </a:p>
          <a:p>
            <a:pPr marL="0" lvl="0" indent="0" algn="l" rtl="0">
              <a:lnSpc>
                <a:spcPct val="115000"/>
              </a:lnSpc>
              <a:spcBef>
                <a:spcPts val="0"/>
              </a:spcBef>
              <a:spcAft>
                <a:spcPts val="0"/>
              </a:spcAft>
              <a:buSzPts val="2400"/>
              <a:buNone/>
            </a:pPr>
            <a:endParaRPr sz="1500"/>
          </a:p>
          <a:p>
            <a:pPr marL="0" lvl="0" indent="0" algn="l" rtl="0">
              <a:lnSpc>
                <a:spcPct val="115000"/>
              </a:lnSpc>
              <a:spcBef>
                <a:spcPts val="0"/>
              </a:spcBef>
              <a:spcAft>
                <a:spcPts val="0"/>
              </a:spcAft>
              <a:buSzPts val="2400"/>
              <a:buNone/>
            </a:pPr>
            <a:endParaRPr sz="1600"/>
          </a:p>
        </p:txBody>
      </p:sp>
      <p:sp>
        <p:nvSpPr>
          <p:cNvPr id="133" name="Google Shape;133;g214fe61a655_0_222"/>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n-US"/>
              <a:t>2</a:t>
            </a:fld>
            <a:endParaRPr/>
          </a:p>
        </p:txBody>
      </p:sp>
      <p:pic>
        <p:nvPicPr>
          <p:cNvPr id="135" name="Google Shape;135;g214fe61a655_0_222">
            <a:hlinkClick r:id="rId4"/>
          </p:cNvPr>
          <p:cNvPicPr preferRelativeResize="0"/>
          <p:nvPr/>
        </p:nvPicPr>
        <p:blipFill>
          <a:blip r:embed="rId5">
            <a:alphaModFix/>
          </a:blip>
          <a:stretch>
            <a:fillRect/>
          </a:stretch>
        </p:blipFill>
        <p:spPr>
          <a:xfrm>
            <a:off x="7558500" y="2373475"/>
            <a:ext cx="4393550" cy="2443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27BA0"/>
        </a:solidFill>
        <a:effectLst/>
      </p:bgPr>
    </p:bg>
    <p:spTree>
      <p:nvGrpSpPr>
        <p:cNvPr id="1" name="Shape 139"/>
        <p:cNvGrpSpPr/>
        <p:nvPr/>
      </p:nvGrpSpPr>
      <p:grpSpPr>
        <a:xfrm>
          <a:off x="0" y="0"/>
          <a:ext cx="0" cy="0"/>
          <a:chOff x="0" y="0"/>
          <a:chExt cx="0" cy="0"/>
        </a:xfrm>
      </p:grpSpPr>
      <p:sp>
        <p:nvSpPr>
          <p:cNvPr id="140" name="Google Shape;140;g214fe61a655_0_231"/>
          <p:cNvSpPr txBox="1">
            <a:spLocks noGrp="1"/>
          </p:cNvSpPr>
          <p:nvPr>
            <p:ph type="title"/>
          </p:nvPr>
        </p:nvSpPr>
        <p:spPr>
          <a:xfrm>
            <a:off x="329133" y="3976733"/>
            <a:ext cx="5393700" cy="1976400"/>
          </a:xfrm>
          <a:prstGeom prst="rect">
            <a:avLst/>
          </a:prstGeom>
          <a:noFill/>
          <a:ln>
            <a:noFill/>
          </a:ln>
        </p:spPr>
        <p:txBody>
          <a:bodyPr spcFirstLastPara="1" wrap="square" lIns="121900" tIns="121900" rIns="121900" bIns="121900" anchor="b" anchorCtr="0">
            <a:noAutofit/>
          </a:bodyPr>
          <a:lstStyle/>
          <a:p>
            <a:pPr marL="0" lvl="0" indent="0" algn="ctr" rtl="0">
              <a:lnSpc>
                <a:spcPct val="100000"/>
              </a:lnSpc>
              <a:spcBef>
                <a:spcPts val="0"/>
              </a:spcBef>
              <a:spcAft>
                <a:spcPts val="0"/>
              </a:spcAft>
              <a:buSzPts val="5600"/>
              <a:buNone/>
            </a:pPr>
            <a:r>
              <a:rPr lang="en-US" sz="7600">
                <a:solidFill>
                  <a:schemeClr val="lt1"/>
                </a:solidFill>
                <a:latin typeface="Playfair Display ExtraBold"/>
                <a:ea typeface="Playfair Display ExtraBold"/>
                <a:cs typeface="Playfair Display ExtraBold"/>
                <a:sym typeface="Playfair Display ExtraBold"/>
              </a:rPr>
              <a:t>Read! </a:t>
            </a:r>
            <a:endParaRPr sz="7600">
              <a:solidFill>
                <a:schemeClr val="lt1"/>
              </a:solidFill>
              <a:latin typeface="Playfair Display ExtraBold"/>
              <a:ea typeface="Playfair Display ExtraBold"/>
              <a:cs typeface="Playfair Display ExtraBold"/>
              <a:sym typeface="Playfair Display ExtraBold"/>
            </a:endParaRPr>
          </a:p>
        </p:txBody>
      </p:sp>
      <p:pic>
        <p:nvPicPr>
          <p:cNvPr id="142" name="Google Shape;142;g214fe61a655_0_231"/>
          <p:cNvPicPr preferRelativeResize="0"/>
          <p:nvPr/>
        </p:nvPicPr>
        <p:blipFill rotWithShape="1">
          <a:blip r:embed="rId3">
            <a:alphaModFix/>
          </a:blip>
          <a:srcRect/>
          <a:stretch/>
        </p:blipFill>
        <p:spPr>
          <a:xfrm>
            <a:off x="797313" y="439100"/>
            <a:ext cx="4457324" cy="4457324"/>
          </a:xfrm>
          <a:prstGeom prst="rect">
            <a:avLst/>
          </a:prstGeom>
          <a:noFill/>
          <a:ln>
            <a:noFill/>
          </a:ln>
        </p:spPr>
      </p:pic>
      <p:sp>
        <p:nvSpPr>
          <p:cNvPr id="145" name="Google Shape;145;g214fe61a655_0_231"/>
          <p:cNvSpPr txBox="1"/>
          <p:nvPr/>
        </p:nvSpPr>
        <p:spPr>
          <a:xfrm>
            <a:off x="6816785" y="6034873"/>
            <a:ext cx="4842832" cy="353913"/>
          </a:xfrm>
          <a:prstGeom prst="rect">
            <a:avLst/>
          </a:prstGeom>
          <a:noFill/>
          <a:ln>
            <a:noFill/>
          </a:ln>
        </p:spPr>
        <p:txBody>
          <a:bodyPr spcFirstLastPara="1" wrap="square" lIns="91425" tIns="91425" rIns="91425" bIns="91425" anchor="t" anchorCtr="0">
            <a:spAutoFit/>
          </a:bodyPr>
          <a:lstStyle/>
          <a:p>
            <a:pPr marL="0" lvl="0" indent="0" algn="ctr">
              <a:spcBef>
                <a:spcPts val="0"/>
              </a:spcBef>
              <a:spcAft>
                <a:spcPts val="0"/>
              </a:spcAft>
              <a:buNone/>
            </a:pPr>
            <a:r>
              <a:rPr lang="en-US" sz="1100">
                <a:solidFill>
                  <a:srgbClr val="C27BA0"/>
                </a:solidFill>
              </a:rPr>
              <a:t>https://wilmslowhigh.fireflycloud.net/media-studies-1/wider-reading</a:t>
            </a:r>
            <a:endParaRPr lang="en-US"/>
          </a:p>
        </p:txBody>
      </p:sp>
      <p:pic>
        <p:nvPicPr>
          <p:cNvPr id="2" name="Picture 1" descr="The Cinema Book">
            <a:extLst>
              <a:ext uri="{FF2B5EF4-FFF2-40B4-BE49-F238E27FC236}">
                <a16:creationId xmlns:a16="http://schemas.microsoft.com/office/drawing/2014/main" id="{F954BB79-43E2-F168-27B5-5C7E00888CA9}"/>
              </a:ext>
            </a:extLst>
          </p:cNvPr>
          <p:cNvPicPr>
            <a:picLocks noChangeAspect="1"/>
          </p:cNvPicPr>
          <p:nvPr/>
        </p:nvPicPr>
        <p:blipFill>
          <a:blip r:embed="rId4"/>
          <a:stretch>
            <a:fillRect/>
          </a:stretch>
        </p:blipFill>
        <p:spPr>
          <a:xfrm>
            <a:off x="6420618" y="317244"/>
            <a:ext cx="2447925" cy="3667125"/>
          </a:xfrm>
          <a:prstGeom prst="rect">
            <a:avLst/>
          </a:prstGeom>
        </p:spPr>
      </p:pic>
      <p:pic>
        <p:nvPicPr>
          <p:cNvPr id="3" name="Picture 2" descr="A book cover of a book&#10;&#10;AI-generated content may be incorrect.">
            <a:extLst>
              <a:ext uri="{FF2B5EF4-FFF2-40B4-BE49-F238E27FC236}">
                <a16:creationId xmlns:a16="http://schemas.microsoft.com/office/drawing/2014/main" id="{D385E316-9B96-BCDE-530A-9675E4AE48B5}"/>
              </a:ext>
            </a:extLst>
          </p:cNvPr>
          <p:cNvPicPr>
            <a:picLocks noChangeAspect="1"/>
          </p:cNvPicPr>
          <p:nvPr/>
        </p:nvPicPr>
        <p:blipFill>
          <a:blip r:embed="rId5"/>
          <a:stretch>
            <a:fillRect/>
          </a:stretch>
        </p:blipFill>
        <p:spPr>
          <a:xfrm>
            <a:off x="9235102" y="317244"/>
            <a:ext cx="2447925" cy="3667125"/>
          </a:xfrm>
          <a:prstGeom prst="rect">
            <a:avLst/>
          </a:prstGeom>
        </p:spPr>
      </p:pic>
      <p:sp>
        <p:nvSpPr>
          <p:cNvPr id="4" name="TextBox 3">
            <a:extLst>
              <a:ext uri="{FF2B5EF4-FFF2-40B4-BE49-F238E27FC236}">
                <a16:creationId xmlns:a16="http://schemas.microsoft.com/office/drawing/2014/main" id="{E64D3E53-56AD-91A0-BBDB-2B3C07317BC5}"/>
              </a:ext>
            </a:extLst>
          </p:cNvPr>
          <p:cNvSpPr txBox="1"/>
          <p:nvPr/>
        </p:nvSpPr>
        <p:spPr>
          <a:xfrm>
            <a:off x="6986229" y="4963652"/>
            <a:ext cx="46989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The Firefly page below has got so much reading on it, just have a browse and see what interests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60"/>
        <p:cNvGrpSpPr/>
        <p:nvPr/>
      </p:nvGrpSpPr>
      <p:grpSpPr>
        <a:xfrm>
          <a:off x="0" y="0"/>
          <a:ext cx="0" cy="0"/>
          <a:chOff x="0" y="0"/>
          <a:chExt cx="0" cy="0"/>
        </a:xfrm>
      </p:grpSpPr>
      <p:sp>
        <p:nvSpPr>
          <p:cNvPr id="162" name="Google Shape;162;g214fe61a655_0_248"/>
          <p:cNvSpPr txBox="1">
            <a:spLocks noGrp="1"/>
          </p:cNvSpPr>
          <p:nvPr>
            <p:ph type="title"/>
          </p:nvPr>
        </p:nvSpPr>
        <p:spPr>
          <a:xfrm>
            <a:off x="329133" y="3976733"/>
            <a:ext cx="5393700" cy="1976400"/>
          </a:xfrm>
          <a:prstGeom prst="rect">
            <a:avLst/>
          </a:prstGeom>
          <a:noFill/>
          <a:ln>
            <a:noFill/>
          </a:ln>
        </p:spPr>
        <p:txBody>
          <a:bodyPr spcFirstLastPara="1" wrap="square" lIns="121900" tIns="121900" rIns="121900" bIns="121900" anchor="b" anchorCtr="0">
            <a:noAutofit/>
          </a:bodyPr>
          <a:lstStyle/>
          <a:p>
            <a:pPr marL="0" lvl="0" indent="0" algn="ctr" rtl="0">
              <a:lnSpc>
                <a:spcPct val="100000"/>
              </a:lnSpc>
              <a:spcBef>
                <a:spcPts val="0"/>
              </a:spcBef>
              <a:spcAft>
                <a:spcPts val="0"/>
              </a:spcAft>
              <a:buSzPts val="5600"/>
              <a:buNone/>
            </a:pPr>
            <a:r>
              <a:rPr lang="en-US" sz="7600"/>
              <a:t>Visit!</a:t>
            </a:r>
            <a:endParaRPr sz="7600">
              <a:solidFill>
                <a:schemeClr val="lt1"/>
              </a:solidFill>
              <a:latin typeface="Playfair Display ExtraBold"/>
              <a:ea typeface="Playfair Display ExtraBold"/>
              <a:cs typeface="Playfair Display ExtraBold"/>
              <a:sym typeface="Playfair Display ExtraBold"/>
            </a:endParaRPr>
          </a:p>
        </p:txBody>
      </p:sp>
      <p:pic>
        <p:nvPicPr>
          <p:cNvPr id="163" name="Google Shape;163;g214fe61a655_0_248"/>
          <p:cNvPicPr preferRelativeResize="0"/>
          <p:nvPr/>
        </p:nvPicPr>
        <p:blipFill rotWithShape="1">
          <a:blip r:embed="rId3">
            <a:alphaModFix/>
          </a:blip>
          <a:srcRect/>
          <a:stretch/>
        </p:blipFill>
        <p:spPr>
          <a:xfrm>
            <a:off x="1142488" y="1040650"/>
            <a:ext cx="3766973" cy="3566475"/>
          </a:xfrm>
          <a:prstGeom prst="rect">
            <a:avLst/>
          </a:prstGeom>
          <a:noFill/>
          <a:ln>
            <a:noFill/>
          </a:ln>
        </p:spPr>
      </p:pic>
      <p:pic>
        <p:nvPicPr>
          <p:cNvPr id="2" name="Picture 1" descr="National Science and Media Museum - Wikipedia">
            <a:extLst>
              <a:ext uri="{FF2B5EF4-FFF2-40B4-BE49-F238E27FC236}">
                <a16:creationId xmlns:a16="http://schemas.microsoft.com/office/drawing/2014/main" id="{89D6FBC1-F543-F7D1-C34C-D994023E86C9}"/>
              </a:ext>
            </a:extLst>
          </p:cNvPr>
          <p:cNvPicPr>
            <a:picLocks noChangeAspect="1"/>
          </p:cNvPicPr>
          <p:nvPr/>
        </p:nvPicPr>
        <p:blipFill>
          <a:blip r:embed="rId4"/>
          <a:stretch>
            <a:fillRect/>
          </a:stretch>
        </p:blipFill>
        <p:spPr>
          <a:xfrm>
            <a:off x="6633533" y="127773"/>
            <a:ext cx="4378127" cy="2846717"/>
          </a:xfrm>
          <a:prstGeom prst="rect">
            <a:avLst/>
          </a:prstGeom>
        </p:spPr>
      </p:pic>
      <p:pic>
        <p:nvPicPr>
          <p:cNvPr id="3" name="Picture 2" descr="Bbc media city salford hi-res stock photography and images - Alamy">
            <a:extLst>
              <a:ext uri="{FF2B5EF4-FFF2-40B4-BE49-F238E27FC236}">
                <a16:creationId xmlns:a16="http://schemas.microsoft.com/office/drawing/2014/main" id="{0A69E532-26A6-B57B-FE54-786806009B47}"/>
              </a:ext>
            </a:extLst>
          </p:cNvPr>
          <p:cNvPicPr>
            <a:picLocks noChangeAspect="1"/>
          </p:cNvPicPr>
          <p:nvPr/>
        </p:nvPicPr>
        <p:blipFill>
          <a:blip r:embed="rId5"/>
          <a:stretch>
            <a:fillRect/>
          </a:stretch>
        </p:blipFill>
        <p:spPr>
          <a:xfrm>
            <a:off x="7366159" y="3134674"/>
            <a:ext cx="4383160" cy="2426419"/>
          </a:xfrm>
          <a:prstGeom prst="rect">
            <a:avLst/>
          </a:prstGeom>
        </p:spPr>
      </p:pic>
      <mc:AlternateContent xmlns:mc="http://schemas.openxmlformats.org/markup-compatibility/2006" xmlns:p14="http://schemas.microsoft.com/office/powerpoint/2010/main">
        <mc:Choice Requires="p14">
          <p:contentPart p14:bwMode="auto" r:id="rId6">
            <p14:nvContentPartPr>
              <p14:cNvPr id="20" name="Ink 19">
                <a:extLst>
                  <a:ext uri="{FF2B5EF4-FFF2-40B4-BE49-F238E27FC236}">
                    <a16:creationId xmlns:a16="http://schemas.microsoft.com/office/drawing/2014/main" id="{3BB75F38-B02D-A0D4-C5AC-5963CAABEC72}"/>
                  </a:ext>
                </a:extLst>
              </p14:cNvPr>
              <p14:cNvContentPartPr/>
              <p14:nvPr/>
            </p14:nvContentPartPr>
            <p14:xfrm>
              <a:off x="6273800" y="7607300"/>
              <a:ext cx="12700" cy="12700"/>
            </p14:xfrm>
          </p:contentPart>
        </mc:Choice>
        <mc:Fallback xmlns="">
          <p:pic>
            <p:nvPicPr>
              <p:cNvPr id="20" name="Ink 19">
                <a:extLst>
                  <a:ext uri="{FF2B5EF4-FFF2-40B4-BE49-F238E27FC236}">
                    <a16:creationId xmlns:a16="http://schemas.microsoft.com/office/drawing/2014/main" id="{3BB75F38-B02D-A0D4-C5AC-5963CAABEC72}"/>
                  </a:ext>
                </a:extLst>
              </p:cNvPr>
              <p:cNvPicPr/>
              <p:nvPr/>
            </p:nvPicPr>
            <p:blipFill>
              <a:blip r:embed="rId7"/>
              <a:stretch>
                <a:fillRect/>
              </a:stretch>
            </p:blipFill>
            <p:spPr>
              <a:xfrm>
                <a:off x="5638800" y="6972300"/>
                <a:ext cx="1270000" cy="1270000"/>
              </a:xfrm>
              <a:prstGeom prst="rect">
                <a:avLst/>
              </a:prstGeom>
            </p:spPr>
          </p:pic>
        </mc:Fallback>
      </mc:AlternateContent>
      <p:sp>
        <p:nvSpPr>
          <p:cNvPr id="4" name="TextBox 3">
            <a:extLst>
              <a:ext uri="{FF2B5EF4-FFF2-40B4-BE49-F238E27FC236}">
                <a16:creationId xmlns:a16="http://schemas.microsoft.com/office/drawing/2014/main" id="{23730CF8-7086-333F-EAEE-615BDD7E29FA}"/>
              </a:ext>
            </a:extLst>
          </p:cNvPr>
          <p:cNvSpPr txBox="1"/>
          <p:nvPr/>
        </p:nvSpPr>
        <p:spPr>
          <a:xfrm>
            <a:off x="6540500" y="5880100"/>
            <a:ext cx="53340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dirty="0"/>
              <a:t>TOP: Bradford Science and Media Museum</a:t>
            </a:r>
          </a:p>
          <a:p>
            <a:r>
              <a:rPr lang="en-US" b="1" i="1" dirty="0"/>
              <a:t>BOTTOM: Media City, Salford.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27BA0"/>
        </a:solidFill>
        <a:effectLst/>
      </p:bgPr>
    </p:bg>
    <p:spTree>
      <p:nvGrpSpPr>
        <p:cNvPr id="1" name="Shape 171"/>
        <p:cNvGrpSpPr/>
        <p:nvPr/>
      </p:nvGrpSpPr>
      <p:grpSpPr>
        <a:xfrm>
          <a:off x="0" y="0"/>
          <a:ext cx="0" cy="0"/>
          <a:chOff x="0" y="0"/>
          <a:chExt cx="0" cy="0"/>
        </a:xfrm>
      </p:grpSpPr>
      <p:sp>
        <p:nvSpPr>
          <p:cNvPr id="173" name="Google Shape;173;g214fe61a655_0_431"/>
          <p:cNvSpPr txBox="1">
            <a:spLocks noGrp="1"/>
          </p:cNvSpPr>
          <p:nvPr>
            <p:ph type="title"/>
          </p:nvPr>
        </p:nvSpPr>
        <p:spPr>
          <a:xfrm>
            <a:off x="329133" y="3976733"/>
            <a:ext cx="5393700" cy="1976400"/>
          </a:xfrm>
          <a:prstGeom prst="rect">
            <a:avLst/>
          </a:prstGeom>
          <a:noFill/>
          <a:ln>
            <a:noFill/>
          </a:ln>
        </p:spPr>
        <p:txBody>
          <a:bodyPr spcFirstLastPara="1" wrap="square" lIns="121900" tIns="121900" rIns="121900" bIns="121900" anchor="b" anchorCtr="0">
            <a:noAutofit/>
          </a:bodyPr>
          <a:lstStyle/>
          <a:p>
            <a:pPr marL="0" lvl="0" indent="0" algn="ctr" rtl="0">
              <a:lnSpc>
                <a:spcPct val="100000"/>
              </a:lnSpc>
              <a:spcBef>
                <a:spcPts val="0"/>
              </a:spcBef>
              <a:spcAft>
                <a:spcPts val="0"/>
              </a:spcAft>
              <a:buSzPts val="5600"/>
              <a:buNone/>
            </a:pPr>
            <a:r>
              <a:rPr lang="en-US" sz="7600"/>
              <a:t>Watch</a:t>
            </a:r>
            <a:r>
              <a:rPr lang="en-US" sz="7600">
                <a:solidFill>
                  <a:schemeClr val="lt1"/>
                </a:solidFill>
                <a:latin typeface="Playfair Display ExtraBold"/>
                <a:ea typeface="Playfair Display ExtraBold"/>
                <a:cs typeface="Playfair Display ExtraBold"/>
                <a:sym typeface="Playfair Display ExtraBold"/>
              </a:rPr>
              <a:t>! </a:t>
            </a:r>
            <a:endParaRPr sz="7600">
              <a:solidFill>
                <a:schemeClr val="lt1"/>
              </a:solidFill>
              <a:latin typeface="Playfair Display ExtraBold"/>
              <a:ea typeface="Playfair Display ExtraBold"/>
              <a:cs typeface="Playfair Display ExtraBold"/>
              <a:sym typeface="Playfair Display ExtraBold"/>
            </a:endParaRPr>
          </a:p>
        </p:txBody>
      </p:sp>
      <p:pic>
        <p:nvPicPr>
          <p:cNvPr id="174" name="Google Shape;174;g214fe61a655_0_431"/>
          <p:cNvPicPr preferRelativeResize="0"/>
          <p:nvPr/>
        </p:nvPicPr>
        <p:blipFill rotWithShape="1">
          <a:blip r:embed="rId5">
            <a:alphaModFix/>
          </a:blip>
          <a:srcRect/>
          <a:stretch/>
        </p:blipFill>
        <p:spPr>
          <a:xfrm>
            <a:off x="1007088" y="852775"/>
            <a:ext cx="4037775" cy="4037775"/>
          </a:xfrm>
          <a:prstGeom prst="rect">
            <a:avLst/>
          </a:prstGeom>
          <a:noFill/>
          <a:ln>
            <a:noFill/>
          </a:ln>
        </p:spPr>
      </p:pic>
      <p:sp>
        <p:nvSpPr>
          <p:cNvPr id="2" name="TextBox 1">
            <a:extLst>
              <a:ext uri="{FF2B5EF4-FFF2-40B4-BE49-F238E27FC236}">
                <a16:creationId xmlns:a16="http://schemas.microsoft.com/office/drawing/2014/main" id="{1C7E791B-E6EE-97FA-07A0-879B00F6F80B}"/>
              </a:ext>
            </a:extLst>
          </p:cNvPr>
          <p:cNvSpPr txBox="1"/>
          <p:nvPr/>
        </p:nvSpPr>
        <p:spPr>
          <a:xfrm>
            <a:off x="6362700" y="6362700"/>
            <a:ext cx="5410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https://wilmslowhigh.fireflycloud.net/media-studies-1/useful-videos</a:t>
            </a:r>
          </a:p>
        </p:txBody>
      </p:sp>
      <p:pic>
        <p:nvPicPr>
          <p:cNvPr id="4" name="Online Media 3" title="Discovering Film: Orson Welles">
            <a:hlinkClick r:id="" action="ppaction://media"/>
            <a:extLst>
              <a:ext uri="{FF2B5EF4-FFF2-40B4-BE49-F238E27FC236}">
                <a16:creationId xmlns:a16="http://schemas.microsoft.com/office/drawing/2014/main" id="{3F4B8A9A-534C-7FA4-DF67-EFAEA8526A90}"/>
              </a:ext>
            </a:extLst>
          </p:cNvPr>
          <p:cNvPicPr>
            <a:picLocks noRot="1" noChangeAspect="1"/>
          </p:cNvPicPr>
          <p:nvPr>
            <a:videoFile r:link="rId1"/>
          </p:nvPr>
        </p:nvPicPr>
        <p:blipFill>
          <a:blip r:embed="rId6"/>
          <a:stretch>
            <a:fillRect/>
          </a:stretch>
        </p:blipFill>
        <p:spPr>
          <a:xfrm>
            <a:off x="6562725" y="292100"/>
            <a:ext cx="5011738" cy="2832100"/>
          </a:xfrm>
          <a:prstGeom prst="rect">
            <a:avLst/>
          </a:prstGeom>
        </p:spPr>
      </p:pic>
      <p:pic>
        <p:nvPicPr>
          <p:cNvPr id="5" name="Online Media 4" title="Stuart Hall Reception theory explained!">
            <a:hlinkClick r:id="" action="ppaction://media"/>
            <a:extLst>
              <a:ext uri="{FF2B5EF4-FFF2-40B4-BE49-F238E27FC236}">
                <a16:creationId xmlns:a16="http://schemas.microsoft.com/office/drawing/2014/main" id="{40B233B2-C30C-BD16-557C-B2DB499FFBE3}"/>
              </a:ext>
            </a:extLst>
          </p:cNvPr>
          <p:cNvPicPr>
            <a:picLocks noRot="1" noChangeAspect="1"/>
          </p:cNvPicPr>
          <p:nvPr>
            <a:videoFile r:link="rId2"/>
          </p:nvPr>
        </p:nvPicPr>
        <p:blipFill>
          <a:blip r:embed="rId7"/>
          <a:stretch>
            <a:fillRect/>
          </a:stretch>
        </p:blipFill>
        <p:spPr>
          <a:xfrm>
            <a:off x="6562725" y="3429000"/>
            <a:ext cx="4859338" cy="2743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5A6BD"/>
        </a:solidFill>
        <a:effectLst/>
      </p:bgPr>
    </p:bg>
    <p:spTree>
      <p:nvGrpSpPr>
        <p:cNvPr id="1" name="Shape 182"/>
        <p:cNvGrpSpPr/>
        <p:nvPr/>
      </p:nvGrpSpPr>
      <p:grpSpPr>
        <a:xfrm>
          <a:off x="0" y="0"/>
          <a:ext cx="0" cy="0"/>
          <a:chOff x="0" y="0"/>
          <a:chExt cx="0" cy="0"/>
        </a:xfrm>
      </p:grpSpPr>
      <p:sp>
        <p:nvSpPr>
          <p:cNvPr id="184" name="Google Shape;184;g214fe61a655_0_266"/>
          <p:cNvSpPr txBox="1">
            <a:spLocks noGrp="1"/>
          </p:cNvSpPr>
          <p:nvPr>
            <p:ph type="title"/>
          </p:nvPr>
        </p:nvSpPr>
        <p:spPr>
          <a:xfrm>
            <a:off x="329133" y="3976733"/>
            <a:ext cx="5393700" cy="1976400"/>
          </a:xfrm>
          <a:prstGeom prst="rect">
            <a:avLst/>
          </a:prstGeom>
          <a:noFill/>
          <a:ln>
            <a:noFill/>
          </a:ln>
        </p:spPr>
        <p:txBody>
          <a:bodyPr spcFirstLastPara="1" wrap="square" lIns="121900" tIns="121900" rIns="121900" bIns="121900" anchor="b" anchorCtr="0">
            <a:noAutofit/>
          </a:bodyPr>
          <a:lstStyle/>
          <a:p>
            <a:pPr marL="0" lvl="0" indent="0" algn="ctr" rtl="0">
              <a:lnSpc>
                <a:spcPct val="100000"/>
              </a:lnSpc>
              <a:spcBef>
                <a:spcPts val="0"/>
              </a:spcBef>
              <a:spcAft>
                <a:spcPts val="0"/>
              </a:spcAft>
              <a:buSzPts val="5600"/>
              <a:buNone/>
            </a:pPr>
            <a:r>
              <a:rPr lang="en-US" sz="7600"/>
              <a:t>Listen!</a:t>
            </a:r>
            <a:endParaRPr sz="7600">
              <a:solidFill>
                <a:schemeClr val="lt1"/>
              </a:solidFill>
              <a:latin typeface="Playfair Display ExtraBold"/>
              <a:ea typeface="Playfair Display ExtraBold"/>
              <a:cs typeface="Playfair Display ExtraBold"/>
              <a:sym typeface="Playfair Display ExtraBold"/>
            </a:endParaRPr>
          </a:p>
        </p:txBody>
      </p:sp>
      <p:pic>
        <p:nvPicPr>
          <p:cNvPr id="185" name="Google Shape;185;g214fe61a655_0_266"/>
          <p:cNvPicPr preferRelativeResize="0"/>
          <p:nvPr/>
        </p:nvPicPr>
        <p:blipFill rotWithShape="1">
          <a:blip r:embed="rId3">
            <a:alphaModFix/>
          </a:blip>
          <a:srcRect l="1921"/>
          <a:stretch/>
        </p:blipFill>
        <p:spPr>
          <a:xfrm>
            <a:off x="947525" y="371175"/>
            <a:ext cx="4156902" cy="4444698"/>
          </a:xfrm>
          <a:prstGeom prst="rect">
            <a:avLst/>
          </a:prstGeom>
          <a:noFill/>
          <a:ln>
            <a:noFill/>
          </a:ln>
        </p:spPr>
      </p:pic>
      <p:pic>
        <p:nvPicPr>
          <p:cNvPr id="186" name="Google Shape;186;g214fe61a655_0_266"/>
          <p:cNvPicPr preferRelativeResize="0"/>
          <p:nvPr/>
        </p:nvPicPr>
        <p:blipFill>
          <a:blip r:embed="rId4">
            <a:alphaModFix/>
          </a:blip>
          <a:stretch>
            <a:fillRect/>
          </a:stretch>
        </p:blipFill>
        <p:spPr>
          <a:xfrm>
            <a:off x="6310525" y="313150"/>
            <a:ext cx="3622235" cy="1414250"/>
          </a:xfrm>
          <a:prstGeom prst="rect">
            <a:avLst/>
          </a:prstGeom>
          <a:noFill/>
          <a:ln w="28575" cap="flat" cmpd="sng">
            <a:solidFill>
              <a:srgbClr val="C27BA0"/>
            </a:solidFill>
            <a:prstDash val="solid"/>
            <a:round/>
            <a:headEnd type="none" w="sm" len="sm"/>
            <a:tailEnd type="none" w="sm" len="sm"/>
          </a:ln>
        </p:spPr>
      </p:pic>
      <p:pic>
        <p:nvPicPr>
          <p:cNvPr id="187" name="Google Shape;187;g214fe61a655_0_266"/>
          <p:cNvPicPr preferRelativeResize="0"/>
          <p:nvPr/>
        </p:nvPicPr>
        <p:blipFill>
          <a:blip r:embed="rId5">
            <a:alphaModFix/>
          </a:blip>
          <a:stretch>
            <a:fillRect/>
          </a:stretch>
        </p:blipFill>
        <p:spPr>
          <a:xfrm>
            <a:off x="6310525" y="1843875"/>
            <a:ext cx="3622227" cy="1379889"/>
          </a:xfrm>
          <a:prstGeom prst="rect">
            <a:avLst/>
          </a:prstGeom>
          <a:noFill/>
          <a:ln w="28575" cap="flat" cmpd="sng">
            <a:solidFill>
              <a:srgbClr val="C27BA0"/>
            </a:solidFill>
            <a:prstDash val="solid"/>
            <a:round/>
            <a:headEnd type="none" w="sm" len="sm"/>
            <a:tailEnd type="none" w="sm" len="sm"/>
          </a:ln>
        </p:spPr>
      </p:pic>
      <p:pic>
        <p:nvPicPr>
          <p:cNvPr id="188" name="Google Shape;188;g214fe61a655_0_266"/>
          <p:cNvPicPr preferRelativeResize="0"/>
          <p:nvPr/>
        </p:nvPicPr>
        <p:blipFill rotWithShape="1">
          <a:blip r:embed="rId6">
            <a:alphaModFix/>
          </a:blip>
          <a:srcRect r="61351"/>
          <a:stretch/>
        </p:blipFill>
        <p:spPr>
          <a:xfrm>
            <a:off x="10219175" y="863125"/>
            <a:ext cx="1660724" cy="1599900"/>
          </a:xfrm>
          <a:prstGeom prst="rect">
            <a:avLst/>
          </a:prstGeom>
          <a:noFill/>
          <a:ln w="28575" cap="flat" cmpd="sng">
            <a:solidFill>
              <a:srgbClr val="C27BA0"/>
            </a:solidFill>
            <a:prstDash val="solid"/>
            <a:round/>
            <a:headEnd type="none" w="sm" len="sm"/>
            <a:tailEnd type="none" w="sm" len="sm"/>
          </a:ln>
        </p:spPr>
      </p:pic>
      <p:pic>
        <p:nvPicPr>
          <p:cNvPr id="189" name="Google Shape;189;g214fe61a655_0_266"/>
          <p:cNvPicPr preferRelativeResize="0"/>
          <p:nvPr/>
        </p:nvPicPr>
        <p:blipFill>
          <a:blip r:embed="rId7">
            <a:alphaModFix/>
          </a:blip>
          <a:stretch>
            <a:fillRect/>
          </a:stretch>
        </p:blipFill>
        <p:spPr>
          <a:xfrm>
            <a:off x="6550625" y="3498274"/>
            <a:ext cx="5257024" cy="1280900"/>
          </a:xfrm>
          <a:prstGeom prst="rect">
            <a:avLst/>
          </a:prstGeom>
          <a:noFill/>
          <a:ln w="28575" cap="flat" cmpd="sng">
            <a:solidFill>
              <a:srgbClr val="C27BA0"/>
            </a:solidFill>
            <a:prstDash val="solid"/>
            <a:round/>
            <a:headEnd type="none" w="sm" len="sm"/>
            <a:tailEnd type="none" w="sm" len="sm"/>
          </a:ln>
        </p:spPr>
      </p:pic>
      <p:pic>
        <p:nvPicPr>
          <p:cNvPr id="190" name="Google Shape;190;g214fe61a655_0_266"/>
          <p:cNvPicPr preferRelativeResize="0"/>
          <p:nvPr/>
        </p:nvPicPr>
        <p:blipFill>
          <a:blip r:embed="rId8">
            <a:alphaModFix/>
          </a:blip>
          <a:stretch>
            <a:fillRect/>
          </a:stretch>
        </p:blipFill>
        <p:spPr>
          <a:xfrm>
            <a:off x="7289025" y="5123750"/>
            <a:ext cx="4590874" cy="1414250"/>
          </a:xfrm>
          <a:prstGeom prst="rect">
            <a:avLst/>
          </a:prstGeom>
          <a:noFill/>
          <a:ln w="28575" cap="flat" cmpd="sng">
            <a:solidFill>
              <a:srgbClr val="C27BA0"/>
            </a:solidFill>
            <a:prstDash val="solid"/>
            <a:round/>
            <a:headEnd type="none" w="sm" len="sm"/>
            <a:tailEnd type="none" w="sm" len="sm"/>
          </a:ln>
        </p:spPr>
      </p:pic>
      <p:sp>
        <p:nvSpPr>
          <p:cNvPr id="191" name="Google Shape;191;g214fe61a655_0_266"/>
          <p:cNvSpPr txBox="1"/>
          <p:nvPr/>
        </p:nvSpPr>
        <p:spPr>
          <a:xfrm>
            <a:off x="10291438" y="2599663"/>
            <a:ext cx="1516200" cy="692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100" u="sng">
                <a:solidFill>
                  <a:srgbClr val="C27BA0"/>
                </a:solidFill>
                <a:latin typeface="Lexend"/>
                <a:ea typeface="Lexend"/>
                <a:cs typeface="Lexend"/>
                <a:sym typeface="Lexend"/>
                <a:hlinkClick r:id="rId9">
                  <a:extLst>
                    <a:ext uri="{A12FA001-AC4F-418D-AE19-62706E023703}">
                      <ahyp:hlinkClr xmlns:ahyp="http://schemas.microsoft.com/office/drawing/2018/hyperlinkcolor" val="tx"/>
                    </a:ext>
                  </a:extLst>
                </a:hlinkClick>
              </a:rPr>
              <a:t>https://www.bbc.co.uk/sounds/brand/b00lvdrj</a:t>
            </a:r>
            <a:endParaRPr>
              <a:solidFill>
                <a:srgbClr val="C27BA0"/>
              </a:solidFill>
              <a:latin typeface="Lexend"/>
              <a:ea typeface="Lexend"/>
              <a:cs typeface="Lexend"/>
              <a:sym typeface="Lexend"/>
            </a:endParaRPr>
          </a:p>
        </p:txBody>
      </p:sp>
      <p:sp>
        <p:nvSpPr>
          <p:cNvPr id="192" name="Google Shape;192;g214fe61a655_0_266"/>
          <p:cNvSpPr txBox="1"/>
          <p:nvPr/>
        </p:nvSpPr>
        <p:spPr>
          <a:xfrm>
            <a:off x="6234325" y="5210850"/>
            <a:ext cx="862200" cy="1200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100" u="sng">
                <a:solidFill>
                  <a:srgbClr val="C27BA0"/>
                </a:solidFill>
                <a:latin typeface="Lexend"/>
                <a:ea typeface="Lexend"/>
                <a:cs typeface="Lexend"/>
                <a:sym typeface="Lexend"/>
                <a:hlinkClick r:id="rId10">
                  <a:extLst>
                    <a:ext uri="{A12FA001-AC4F-418D-AE19-62706E023703}">
                      <ahyp:hlinkClr xmlns:ahyp="http://schemas.microsoft.com/office/drawing/2018/hyperlinkcolor" val="tx"/>
                    </a:ext>
                  </a:extLst>
                </a:hlinkClick>
              </a:rPr>
              <a:t>https://www.bbc.co.uk/sounds/brand/b006r5jt</a:t>
            </a:r>
            <a:endParaRPr>
              <a:solidFill>
                <a:srgbClr val="C27BA0"/>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9BF37000EF6A74689C02CC0DC2F678B" ma:contentTypeVersion="22" ma:contentTypeDescription="Create a new document." ma:contentTypeScope="" ma:versionID="84f3860ba2bb09d4621c825668cdbd53">
  <xsd:schema xmlns:xsd="http://www.w3.org/2001/XMLSchema" xmlns:xs="http://www.w3.org/2001/XMLSchema" xmlns:p="http://schemas.microsoft.com/office/2006/metadata/properties" xmlns:ns2="e1ee5a5c-1b0c-449d-8620-46bf48c4e7dd" xmlns:ns3="8ef5c83b-e89f-436b-bf27-c322d8ae33f8" targetNamespace="http://schemas.microsoft.com/office/2006/metadata/properties" ma:root="true" ma:fieldsID="ba75c179f8b1cec92b04f28f8591b80b" ns2:_="" ns3:_="">
    <xsd:import namespace="e1ee5a5c-1b0c-449d-8620-46bf48c4e7dd"/>
    <xsd:import namespace="8ef5c83b-e89f-436b-bf27-c322d8ae33f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Information" minOccurs="0"/>
                <xsd:element ref="ns3:MediaServiceGenerationTime" minOccurs="0"/>
                <xsd:element ref="ns3:MediaServiceEventHashCode" minOccurs="0"/>
                <xsd:element ref="ns3:_x002e_" minOccurs="0"/>
                <xsd:element ref="ns3:MediaServiceAutoKeyPoints" minOccurs="0"/>
                <xsd:element ref="ns3:MediaServiceKeyPoints" minOccurs="0"/>
                <xsd:element ref="ns3:MediaLengthInSeconds" minOccurs="0"/>
                <xsd:element ref="ns3:_Flow_SignoffStatus" minOccurs="0"/>
                <xsd:element ref="ns3:lcf76f155ced4ddcb4097134ff3c332f" minOccurs="0"/>
                <xsd:element ref="ns2:TaxCatchAll" minOccurs="0"/>
                <xsd:element ref="ns3:MediaServiceSearchProperties" minOccurs="0"/>
                <xsd:element ref="ns3:MediaServiceObjectDetectorVersion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ee5a5c-1b0c-449d-8620-46bf48c4e7d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d7b9f010-ecd3-425a-b49b-59b0a47b13ce}" ma:internalName="TaxCatchAll" ma:showField="CatchAllData" ma:web="e1ee5a5c-1b0c-449d-8620-46bf48c4e7d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ef5c83b-e89f-436b-bf27-c322d8ae33f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Information" ma:index="16" nillable="true" ma:displayName="Information" ma:format="Dropdown" ma:internalName="Information">
      <xsd:simpleType>
        <xsd:restriction base="dms:Text">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x002e_" ma:index="19" nillable="true" ma:displayName="." ma:format="Image" ma:internalName="_x002e_">
      <xsd:complexType>
        <xsd:complexContent>
          <xsd:extension base="dms:URL">
            <xsd:sequence>
              <xsd:element name="Url" type="dms:ValidUrl" minOccurs="0" nillable="true"/>
              <xsd:element name="Description" type="xsd:string" nillable="true"/>
            </xsd:sequence>
          </xsd:extension>
        </xsd:complexContent>
      </xsd:complex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_Flow_SignoffStatus" ma:index="23" nillable="true" ma:displayName="Sign-off status" ma:internalName="Sign_x002d_off_x0020_status">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c10946f2-871d-49b7-964e-fd5a1e125418" ma:termSetId="09814cd3-568e-fe90-9814-8d621ff8fb84" ma:anchorId="fba54fb3-c3e1-fe81-a776-ca4b69148c4d" ma:open="true" ma:isKeyword="false">
      <xsd:complexType>
        <xsd:sequence>
          <xsd:element ref="pc:Terms" minOccurs="0" maxOccurs="1"/>
        </xsd:sequence>
      </xsd:complex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nformation xmlns="8ef5c83b-e89f-436b-bf27-c322d8ae33f8" xsi:nil="true"/>
    <lcf76f155ced4ddcb4097134ff3c332f xmlns="8ef5c83b-e89f-436b-bf27-c322d8ae33f8">
      <Terms xmlns="http://schemas.microsoft.com/office/infopath/2007/PartnerControls"/>
    </lcf76f155ced4ddcb4097134ff3c332f>
    <TaxCatchAll xmlns="e1ee5a5c-1b0c-449d-8620-46bf48c4e7dd" xsi:nil="true"/>
    <_Flow_SignoffStatus xmlns="8ef5c83b-e89f-436b-bf27-c322d8ae33f8" xsi:nil="true"/>
    <_x002e_ xmlns="8ef5c83b-e89f-436b-bf27-c322d8ae33f8">
      <Url xsi:nil="true"/>
      <Description xsi:nil="true"/>
    </_x002e_>
  </documentManagement>
</p:properties>
</file>

<file path=customXml/itemProps1.xml><?xml version="1.0" encoding="utf-8"?>
<ds:datastoreItem xmlns:ds="http://schemas.openxmlformats.org/officeDocument/2006/customXml" ds:itemID="{A15240D1-5F82-458C-9B86-18CF4B2DC685}">
  <ds:schemaRefs>
    <ds:schemaRef ds:uri="8ef5c83b-e89f-436b-bf27-c322d8ae33f8"/>
    <ds:schemaRef ds:uri="e1ee5a5c-1b0c-449d-8620-46bf48c4e7d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B43B356-1CC7-452C-B10E-BB4D653F3871}">
  <ds:schemaRefs>
    <ds:schemaRef ds:uri="http://schemas.microsoft.com/sharepoint/v3/contenttype/forms"/>
  </ds:schemaRefs>
</ds:datastoreItem>
</file>

<file path=customXml/itemProps3.xml><?xml version="1.0" encoding="utf-8"?>
<ds:datastoreItem xmlns:ds="http://schemas.openxmlformats.org/officeDocument/2006/customXml" ds:itemID="{74DD7975-B739-4245-8119-318C7C505310}">
  <ds:schemaRefs>
    <ds:schemaRef ds:uri="8ef5c83b-e89f-436b-bf27-c322d8ae33f8"/>
    <ds:schemaRef ds:uri="e1ee5a5c-1b0c-449d-8620-46bf48c4e7dd"/>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Slides>
  <Notes>6</Notes>
  <HiddenSlides>0</HiddenSlides>
  <ScaleCrop>false</ScaleCrop>
  <HeadingPairs>
    <vt:vector size="4" baseType="variant">
      <vt:variant>
        <vt:lpstr>Theme</vt:lpstr>
      </vt:variant>
      <vt:variant>
        <vt:i4>2</vt:i4>
      </vt:variant>
      <vt:variant>
        <vt:lpstr>Slide Titles</vt:lpstr>
      </vt:variant>
      <vt:variant>
        <vt:i4>6</vt:i4>
      </vt:variant>
    </vt:vector>
  </HeadingPairs>
  <TitlesOfParts>
    <vt:vector size="8" baseType="lpstr">
      <vt:lpstr>Simple Light</vt:lpstr>
      <vt:lpstr>Coral</vt:lpstr>
      <vt:lpstr>Super-Curricular Guide: Media Studies</vt:lpstr>
      <vt:lpstr>What Does UCAS Say…?</vt:lpstr>
      <vt:lpstr>Read! </vt:lpstr>
      <vt:lpstr>Visit!</vt:lpstr>
      <vt:lpstr>Watch! </vt:lpstr>
      <vt:lpstr>Listen!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Michael Senior</dc:creator>
  <cp:revision>15</cp:revision>
  <dcterms:created xsi:type="dcterms:W3CDTF">2016-09-29T19:47:49Z</dcterms:created>
  <dcterms:modified xsi:type="dcterms:W3CDTF">2025-07-04T13:46:21Z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0x010100B9BF37000EF6A74689C02CC0DC2F678B</vt:lpwstr>
  </property>
  <property fmtid="{D5CDD505-2E9C-101B-9397-08002B2CF9AE}" pid="3" name="MediaServiceImageTags">
    <vt:lpwstr/>
  </property>
</Properties>
</file>