
<file path=[Content_Types].xml><?xml version="1.0" encoding="utf-8"?>
<Types xmlns="http://schemas.openxmlformats.org/package/2006/content-types">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62" r:id="rId5"/>
    <p:sldId id="265" r:id="rId6"/>
    <p:sldId id="264" r:id="rId7"/>
    <p:sldId id="263" r:id="rId8"/>
    <p:sldId id="256" r:id="rId9"/>
    <p:sldId id="257" r:id="rId10"/>
    <p:sldId id="258" r:id="rId11"/>
    <p:sldId id="259" r:id="rId12"/>
    <p:sldId id="260" r:id="rId13"/>
    <p:sldId id="261"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0136"/>
  </p:normalViewPr>
  <p:slideViewPr>
    <p:cSldViewPr snapToGrid="0" snapToObjects="1">
      <p:cViewPr varScale="1">
        <p:scale>
          <a:sx n="57" d="100"/>
          <a:sy n="57" d="100"/>
        </p:scale>
        <p:origin x="19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Munro" userId="7b34f553-cdec-411c-8f96-51589255c295" providerId="ADAL" clId="{53DBD124-AD90-49A2-B7E9-CC72EA93D053}"/>
    <pc:docChg chg="custSel addSld modSld">
      <pc:chgData name="T Munro" userId="7b34f553-cdec-411c-8f96-51589255c295" providerId="ADAL" clId="{53DBD124-AD90-49A2-B7E9-CC72EA93D053}" dt="2020-05-04T07:11:06.877" v="834" actId="20577"/>
      <pc:docMkLst>
        <pc:docMk/>
      </pc:docMkLst>
      <pc:sldChg chg="addSp delSp modSp new mod">
        <pc:chgData name="T Munro" userId="7b34f553-cdec-411c-8f96-51589255c295" providerId="ADAL" clId="{53DBD124-AD90-49A2-B7E9-CC72EA93D053}" dt="2020-05-04T07:11:06.877" v="834" actId="20577"/>
        <pc:sldMkLst>
          <pc:docMk/>
          <pc:sldMk cId="1276491288" sldId="266"/>
        </pc:sldMkLst>
        <pc:spChg chg="mod">
          <ac:chgData name="T Munro" userId="7b34f553-cdec-411c-8f96-51589255c295" providerId="ADAL" clId="{53DBD124-AD90-49A2-B7E9-CC72EA93D053}" dt="2020-05-04T07:02:19.556" v="15" actId="20577"/>
          <ac:spMkLst>
            <pc:docMk/>
            <pc:sldMk cId="1276491288" sldId="266"/>
            <ac:spMk id="2" creationId="{F18127FA-7D43-4356-BB67-D5F44BDB5A9A}"/>
          </ac:spMkLst>
        </pc:spChg>
        <pc:spChg chg="add del mod">
          <ac:chgData name="T Munro" userId="7b34f553-cdec-411c-8f96-51589255c295" providerId="ADAL" clId="{53DBD124-AD90-49A2-B7E9-CC72EA93D053}" dt="2020-05-04T07:03:05.745" v="17"/>
          <ac:spMkLst>
            <pc:docMk/>
            <pc:sldMk cId="1276491288" sldId="266"/>
            <ac:spMk id="3" creationId="{EC6D2D43-B1BC-4C06-81B4-D4A4A36731A3}"/>
          </ac:spMkLst>
        </pc:spChg>
        <pc:spChg chg="add del mod">
          <ac:chgData name="T Munro" userId="7b34f553-cdec-411c-8f96-51589255c295" providerId="ADAL" clId="{53DBD124-AD90-49A2-B7E9-CC72EA93D053}" dt="2020-05-04T07:03:05.745" v="17"/>
          <ac:spMkLst>
            <pc:docMk/>
            <pc:sldMk cId="1276491288" sldId="266"/>
            <ac:spMk id="4" creationId="{72D3B17F-EC06-488C-AE33-454AC9C1D514}"/>
          </ac:spMkLst>
        </pc:spChg>
        <pc:spChg chg="add del mod">
          <ac:chgData name="T Munro" userId="7b34f553-cdec-411c-8f96-51589255c295" providerId="ADAL" clId="{53DBD124-AD90-49A2-B7E9-CC72EA93D053}" dt="2020-05-04T07:03:05.745" v="17"/>
          <ac:spMkLst>
            <pc:docMk/>
            <pc:sldMk cId="1276491288" sldId="266"/>
            <ac:spMk id="5" creationId="{F0F019F4-DD34-41E2-A836-C339E52CD529}"/>
          </ac:spMkLst>
        </pc:spChg>
        <pc:spChg chg="add del mod">
          <ac:chgData name="T Munro" userId="7b34f553-cdec-411c-8f96-51589255c295" providerId="ADAL" clId="{53DBD124-AD90-49A2-B7E9-CC72EA93D053}" dt="2020-05-04T07:03:05.745" v="17"/>
          <ac:spMkLst>
            <pc:docMk/>
            <pc:sldMk cId="1276491288" sldId="266"/>
            <ac:spMk id="6" creationId="{D6A9F59E-F2B8-4DF0-A416-21BE093E1B8B}"/>
          </ac:spMkLst>
        </pc:spChg>
        <pc:spChg chg="add mod">
          <ac:chgData name="T Munro" userId="7b34f553-cdec-411c-8f96-51589255c295" providerId="ADAL" clId="{53DBD124-AD90-49A2-B7E9-CC72EA93D053}" dt="2020-05-04T07:10:56.196" v="825" actId="20577"/>
          <ac:spMkLst>
            <pc:docMk/>
            <pc:sldMk cId="1276491288" sldId="266"/>
            <ac:spMk id="7" creationId="{7792E5F0-0218-4F71-9DF8-A850C743FD2B}"/>
          </ac:spMkLst>
        </pc:spChg>
        <pc:spChg chg="add mod">
          <ac:chgData name="T Munro" userId="7b34f553-cdec-411c-8f96-51589255c295" providerId="ADAL" clId="{53DBD124-AD90-49A2-B7E9-CC72EA93D053}" dt="2020-05-04T07:10:59.836" v="828" actId="20577"/>
          <ac:spMkLst>
            <pc:docMk/>
            <pc:sldMk cId="1276491288" sldId="266"/>
            <ac:spMk id="8" creationId="{E536AE46-514E-41FD-9E79-343320D76ECE}"/>
          </ac:spMkLst>
        </pc:spChg>
        <pc:spChg chg="add mod">
          <ac:chgData name="T Munro" userId="7b34f553-cdec-411c-8f96-51589255c295" providerId="ADAL" clId="{53DBD124-AD90-49A2-B7E9-CC72EA93D053}" dt="2020-05-04T07:11:03.044" v="831" actId="20577"/>
          <ac:spMkLst>
            <pc:docMk/>
            <pc:sldMk cId="1276491288" sldId="266"/>
            <ac:spMk id="9" creationId="{E2238E4D-E638-4DA1-9979-EB080F7F92D7}"/>
          </ac:spMkLst>
        </pc:spChg>
        <pc:spChg chg="add mod">
          <ac:chgData name="T Munro" userId="7b34f553-cdec-411c-8f96-51589255c295" providerId="ADAL" clId="{53DBD124-AD90-49A2-B7E9-CC72EA93D053}" dt="2020-05-04T07:11:06.877" v="834" actId="20577"/>
          <ac:spMkLst>
            <pc:docMk/>
            <pc:sldMk cId="1276491288" sldId="266"/>
            <ac:spMk id="10" creationId="{9C098007-086E-413E-86A7-01BEE2703B6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0844E1-B020-4A1E-97B0-E1099A3BEE7D}"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104D4DC3-0151-4BB6-AEDC-BA18A953C440}">
      <dgm:prSet/>
      <dgm:spPr/>
      <dgm:t>
        <a:bodyPr/>
        <a:lstStyle/>
        <a:p>
          <a:r>
            <a:rPr lang="en-US"/>
            <a:t>Restoration and monarchy:</a:t>
          </a:r>
        </a:p>
      </dgm:t>
    </dgm:pt>
    <dgm:pt modelId="{4B217CC7-1EC8-4BAE-901B-539E9297C7D8}" type="parTrans" cxnId="{8EC5444C-2890-4DF5-9AA5-53FE02C30792}">
      <dgm:prSet/>
      <dgm:spPr/>
      <dgm:t>
        <a:bodyPr/>
        <a:lstStyle/>
        <a:p>
          <a:endParaRPr lang="en-US"/>
        </a:p>
      </dgm:t>
    </dgm:pt>
    <dgm:pt modelId="{56F6733F-CBAE-4DD2-B5C7-F0CE5A98E663}" type="sibTrans" cxnId="{8EC5444C-2890-4DF5-9AA5-53FE02C30792}">
      <dgm:prSet/>
      <dgm:spPr/>
      <dgm:t>
        <a:bodyPr/>
        <a:lstStyle/>
        <a:p>
          <a:endParaRPr lang="en-US"/>
        </a:p>
      </dgm:t>
    </dgm:pt>
    <dgm:pt modelId="{C947E112-B405-4C38-BAE7-2D63E2AB90B5}">
      <dgm:prSet/>
      <dgm:spPr/>
      <dgm:t>
        <a:bodyPr/>
        <a:lstStyle/>
        <a:p>
          <a:r>
            <a:rPr lang="en-US"/>
            <a:t>Louis XVIII (Bourbon) 1815-1824</a:t>
          </a:r>
        </a:p>
      </dgm:t>
    </dgm:pt>
    <dgm:pt modelId="{F7B07EBA-2C01-4C7C-A23C-5599B3147DC2}" type="parTrans" cxnId="{61C3F16F-24EF-47BB-80AE-9BF36DBE98E3}">
      <dgm:prSet/>
      <dgm:spPr/>
      <dgm:t>
        <a:bodyPr/>
        <a:lstStyle/>
        <a:p>
          <a:endParaRPr lang="en-US"/>
        </a:p>
      </dgm:t>
    </dgm:pt>
    <dgm:pt modelId="{A94333F6-0AE3-4FCE-A21A-67A2764514CC}" type="sibTrans" cxnId="{61C3F16F-24EF-47BB-80AE-9BF36DBE98E3}">
      <dgm:prSet/>
      <dgm:spPr/>
      <dgm:t>
        <a:bodyPr/>
        <a:lstStyle/>
        <a:p>
          <a:endParaRPr lang="en-US"/>
        </a:p>
      </dgm:t>
    </dgm:pt>
    <dgm:pt modelId="{2427D71F-572F-400B-8A96-355E7682BEA4}">
      <dgm:prSet/>
      <dgm:spPr/>
      <dgm:t>
        <a:bodyPr/>
        <a:lstStyle/>
        <a:p>
          <a:r>
            <a:rPr lang="en-US"/>
            <a:t>Charles X (Bourbon) 1824-1830</a:t>
          </a:r>
        </a:p>
      </dgm:t>
    </dgm:pt>
    <dgm:pt modelId="{79348330-6B22-4126-8202-9237D5629925}" type="parTrans" cxnId="{13114C81-7109-4B7F-A6B0-53B994944E3D}">
      <dgm:prSet/>
      <dgm:spPr/>
      <dgm:t>
        <a:bodyPr/>
        <a:lstStyle/>
        <a:p>
          <a:endParaRPr lang="en-US"/>
        </a:p>
      </dgm:t>
    </dgm:pt>
    <dgm:pt modelId="{D1D6B535-D89F-4F42-B2A8-5099B3915EE2}" type="sibTrans" cxnId="{13114C81-7109-4B7F-A6B0-53B994944E3D}">
      <dgm:prSet/>
      <dgm:spPr/>
      <dgm:t>
        <a:bodyPr/>
        <a:lstStyle/>
        <a:p>
          <a:endParaRPr lang="en-US"/>
        </a:p>
      </dgm:t>
    </dgm:pt>
    <dgm:pt modelId="{47B18A4D-918C-4730-80FB-2F609CA603A3}">
      <dgm:prSet/>
      <dgm:spPr/>
      <dgm:t>
        <a:bodyPr/>
        <a:lstStyle/>
        <a:p>
          <a:r>
            <a:rPr lang="en-US" dirty="0"/>
            <a:t>Revolution of 1830 (July revolution)</a:t>
          </a:r>
        </a:p>
      </dgm:t>
    </dgm:pt>
    <dgm:pt modelId="{6BF744CE-A382-4B71-95FE-7ED0EC2B4F21}" type="parTrans" cxnId="{A1D9F1A1-7E43-4DA7-8F11-A6BC61CAC7BD}">
      <dgm:prSet/>
      <dgm:spPr/>
      <dgm:t>
        <a:bodyPr/>
        <a:lstStyle/>
        <a:p>
          <a:endParaRPr lang="en-US"/>
        </a:p>
      </dgm:t>
    </dgm:pt>
    <dgm:pt modelId="{1EB79CBA-27EB-4A01-A6A3-05833C511E1E}" type="sibTrans" cxnId="{A1D9F1A1-7E43-4DA7-8F11-A6BC61CAC7BD}">
      <dgm:prSet/>
      <dgm:spPr/>
      <dgm:t>
        <a:bodyPr/>
        <a:lstStyle/>
        <a:p>
          <a:endParaRPr lang="en-US"/>
        </a:p>
      </dgm:t>
    </dgm:pt>
    <dgm:pt modelId="{93246A09-C31D-4A77-8BED-B73B40D6AD68}">
      <dgm:prSet/>
      <dgm:spPr/>
      <dgm:t>
        <a:bodyPr/>
        <a:lstStyle/>
        <a:p>
          <a:r>
            <a:rPr lang="en-US" dirty="0"/>
            <a:t>Louis-Philippe (Orléans) 1830-1848</a:t>
          </a:r>
        </a:p>
      </dgm:t>
    </dgm:pt>
    <dgm:pt modelId="{1B3ED7ED-9D1D-4D80-90FD-8862582511D2}" type="parTrans" cxnId="{8AA8F88E-0EBE-42CF-8CB3-6FD403B43DFB}">
      <dgm:prSet/>
      <dgm:spPr/>
      <dgm:t>
        <a:bodyPr/>
        <a:lstStyle/>
        <a:p>
          <a:endParaRPr lang="en-US"/>
        </a:p>
      </dgm:t>
    </dgm:pt>
    <dgm:pt modelId="{59E23B6F-C295-4475-944E-9AC7A3C1049F}" type="sibTrans" cxnId="{8AA8F88E-0EBE-42CF-8CB3-6FD403B43DFB}">
      <dgm:prSet/>
      <dgm:spPr/>
      <dgm:t>
        <a:bodyPr/>
        <a:lstStyle/>
        <a:p>
          <a:endParaRPr lang="en-US"/>
        </a:p>
      </dgm:t>
    </dgm:pt>
    <dgm:pt modelId="{408F9035-9EB9-4C9E-9034-00CA5636A6E1}">
      <dgm:prSet/>
      <dgm:spPr/>
      <dgm:t>
        <a:bodyPr/>
        <a:lstStyle/>
        <a:p>
          <a:r>
            <a:rPr lang="en-US" dirty="0"/>
            <a:t>2</a:t>
          </a:r>
          <a:r>
            <a:rPr lang="en-US" baseline="30000" dirty="0"/>
            <a:t>nd</a:t>
          </a:r>
          <a:r>
            <a:rPr lang="en-US" dirty="0"/>
            <a:t> Republic 1848-1852</a:t>
          </a:r>
        </a:p>
      </dgm:t>
    </dgm:pt>
    <dgm:pt modelId="{1DC1B53D-B799-4E1E-BC07-918B60610826}" type="parTrans" cxnId="{7E0F4279-DDF7-4ADB-A478-6AB9BDDA7CB3}">
      <dgm:prSet/>
      <dgm:spPr/>
      <dgm:t>
        <a:bodyPr/>
        <a:lstStyle/>
        <a:p>
          <a:endParaRPr lang="en-US"/>
        </a:p>
      </dgm:t>
    </dgm:pt>
    <dgm:pt modelId="{0A234323-F2C0-49CA-A28B-5A860595515D}" type="sibTrans" cxnId="{7E0F4279-DDF7-4ADB-A478-6AB9BDDA7CB3}">
      <dgm:prSet/>
      <dgm:spPr/>
      <dgm:t>
        <a:bodyPr/>
        <a:lstStyle/>
        <a:p>
          <a:endParaRPr lang="en-US"/>
        </a:p>
      </dgm:t>
    </dgm:pt>
    <dgm:pt modelId="{16965185-1CCA-4348-8741-FEA44E913630}">
      <dgm:prSet/>
      <dgm:spPr/>
      <dgm:t>
        <a:bodyPr/>
        <a:lstStyle/>
        <a:p>
          <a:r>
            <a:rPr lang="en-US" dirty="0"/>
            <a:t>2</a:t>
          </a:r>
          <a:r>
            <a:rPr lang="en-US" baseline="30000" dirty="0"/>
            <a:t>nd</a:t>
          </a:r>
          <a:r>
            <a:rPr lang="en-US" dirty="0"/>
            <a:t> Empire</a:t>
          </a:r>
        </a:p>
      </dgm:t>
    </dgm:pt>
    <dgm:pt modelId="{92C62277-5046-4EB7-B5F5-9C662ADD309B}" type="parTrans" cxnId="{AAC211B4-A092-4DEE-90A2-AAFD514A6397}">
      <dgm:prSet/>
      <dgm:spPr/>
      <dgm:t>
        <a:bodyPr/>
        <a:lstStyle/>
        <a:p>
          <a:endParaRPr lang="en-US"/>
        </a:p>
      </dgm:t>
    </dgm:pt>
    <dgm:pt modelId="{76536969-6075-4D3A-A810-282815970E44}" type="sibTrans" cxnId="{AAC211B4-A092-4DEE-90A2-AAFD514A6397}">
      <dgm:prSet/>
      <dgm:spPr/>
      <dgm:t>
        <a:bodyPr/>
        <a:lstStyle/>
        <a:p>
          <a:endParaRPr lang="en-US"/>
        </a:p>
      </dgm:t>
    </dgm:pt>
    <dgm:pt modelId="{64408BD9-6C29-4CCB-B852-49831B742F78}">
      <dgm:prSet/>
      <dgm:spPr/>
      <dgm:t>
        <a:bodyPr/>
        <a:lstStyle/>
        <a:p>
          <a:r>
            <a:rPr lang="en-US" dirty="0"/>
            <a:t>3</a:t>
          </a:r>
          <a:r>
            <a:rPr lang="en-US" baseline="30000" dirty="0"/>
            <a:t>rd</a:t>
          </a:r>
          <a:r>
            <a:rPr lang="en-US" dirty="0"/>
            <a:t> Republic 1870-1940</a:t>
          </a:r>
        </a:p>
      </dgm:t>
    </dgm:pt>
    <dgm:pt modelId="{C4EB6A02-983C-49EB-9801-953192FDC3E5}" type="parTrans" cxnId="{96CA9AC1-34AE-4CB1-A774-416E0C0AB970}">
      <dgm:prSet/>
      <dgm:spPr/>
      <dgm:t>
        <a:bodyPr/>
        <a:lstStyle/>
        <a:p>
          <a:endParaRPr lang="en-US"/>
        </a:p>
      </dgm:t>
    </dgm:pt>
    <dgm:pt modelId="{40BB7729-009A-4E7B-9F59-1B6584C2E226}" type="sibTrans" cxnId="{96CA9AC1-34AE-4CB1-A774-416E0C0AB970}">
      <dgm:prSet/>
      <dgm:spPr/>
      <dgm:t>
        <a:bodyPr/>
        <a:lstStyle/>
        <a:p>
          <a:endParaRPr lang="en-US"/>
        </a:p>
      </dgm:t>
    </dgm:pt>
    <dgm:pt modelId="{422F8A08-C777-3441-A93D-B117F1086ACD}">
      <dgm:prSet/>
      <dgm:spPr/>
      <dgm:t>
        <a:bodyPr/>
        <a:lstStyle/>
        <a:p>
          <a:r>
            <a:rPr lang="en-US" dirty="0"/>
            <a:t>Napoleon III 1852-1870</a:t>
          </a:r>
        </a:p>
      </dgm:t>
    </dgm:pt>
    <dgm:pt modelId="{0CC40180-7F44-9D4A-99C1-E9485D523324}" type="parTrans" cxnId="{9EF5C103-07A1-984F-BFA0-AC876C05A997}">
      <dgm:prSet/>
      <dgm:spPr/>
      <dgm:t>
        <a:bodyPr/>
        <a:lstStyle/>
        <a:p>
          <a:endParaRPr lang="en-GB"/>
        </a:p>
      </dgm:t>
    </dgm:pt>
    <dgm:pt modelId="{87FB6103-A230-3542-8057-829330B1147E}" type="sibTrans" cxnId="{9EF5C103-07A1-984F-BFA0-AC876C05A997}">
      <dgm:prSet/>
      <dgm:spPr/>
      <dgm:t>
        <a:bodyPr/>
        <a:lstStyle/>
        <a:p>
          <a:endParaRPr lang="en-GB"/>
        </a:p>
      </dgm:t>
    </dgm:pt>
    <dgm:pt modelId="{76AD9845-DB4B-8543-A6CE-F2C73EC0CF47}" type="pres">
      <dgm:prSet presAssocID="{990844E1-B020-4A1E-97B0-E1099A3BEE7D}" presName="linear" presStyleCnt="0">
        <dgm:presLayoutVars>
          <dgm:dir/>
          <dgm:animLvl val="lvl"/>
          <dgm:resizeHandles val="exact"/>
        </dgm:presLayoutVars>
      </dgm:prSet>
      <dgm:spPr/>
    </dgm:pt>
    <dgm:pt modelId="{B2F91AA4-5173-E74B-9865-CEADCD12E8CC}" type="pres">
      <dgm:prSet presAssocID="{104D4DC3-0151-4BB6-AEDC-BA18A953C440}" presName="parentLin" presStyleCnt="0"/>
      <dgm:spPr/>
    </dgm:pt>
    <dgm:pt modelId="{2FF62BBD-6629-7B47-841C-F31E463E8FE3}" type="pres">
      <dgm:prSet presAssocID="{104D4DC3-0151-4BB6-AEDC-BA18A953C440}" presName="parentLeftMargin" presStyleLbl="node1" presStyleIdx="0" presStyleCnt="5"/>
      <dgm:spPr/>
    </dgm:pt>
    <dgm:pt modelId="{DF8B143E-9B5A-8D46-9117-BFE552A76AC0}" type="pres">
      <dgm:prSet presAssocID="{104D4DC3-0151-4BB6-AEDC-BA18A953C440}" presName="parentText" presStyleLbl="node1" presStyleIdx="0" presStyleCnt="5">
        <dgm:presLayoutVars>
          <dgm:chMax val="0"/>
          <dgm:bulletEnabled val="1"/>
        </dgm:presLayoutVars>
      </dgm:prSet>
      <dgm:spPr/>
    </dgm:pt>
    <dgm:pt modelId="{9D2B565C-1B7C-514D-BFB9-6199934E92AB}" type="pres">
      <dgm:prSet presAssocID="{104D4DC3-0151-4BB6-AEDC-BA18A953C440}" presName="negativeSpace" presStyleCnt="0"/>
      <dgm:spPr/>
    </dgm:pt>
    <dgm:pt modelId="{67ECD082-1A62-4440-B729-EEDADFF604E7}" type="pres">
      <dgm:prSet presAssocID="{104D4DC3-0151-4BB6-AEDC-BA18A953C440}" presName="childText" presStyleLbl="conFgAcc1" presStyleIdx="0" presStyleCnt="5">
        <dgm:presLayoutVars>
          <dgm:bulletEnabled val="1"/>
        </dgm:presLayoutVars>
      </dgm:prSet>
      <dgm:spPr/>
    </dgm:pt>
    <dgm:pt modelId="{2B40752F-0C28-3E4D-B68A-403C90866F68}" type="pres">
      <dgm:prSet presAssocID="{56F6733F-CBAE-4DD2-B5C7-F0CE5A98E663}" presName="spaceBetweenRectangles" presStyleCnt="0"/>
      <dgm:spPr/>
    </dgm:pt>
    <dgm:pt modelId="{2391024A-52C3-BC4E-9D7A-FD3526637C46}" type="pres">
      <dgm:prSet presAssocID="{47B18A4D-918C-4730-80FB-2F609CA603A3}" presName="parentLin" presStyleCnt="0"/>
      <dgm:spPr/>
    </dgm:pt>
    <dgm:pt modelId="{D15C8F5C-8AFE-084B-ACCC-8B90B2764193}" type="pres">
      <dgm:prSet presAssocID="{47B18A4D-918C-4730-80FB-2F609CA603A3}" presName="parentLeftMargin" presStyleLbl="node1" presStyleIdx="0" presStyleCnt="5"/>
      <dgm:spPr/>
    </dgm:pt>
    <dgm:pt modelId="{798C489E-C1F7-5B47-9675-8DAA929909CC}" type="pres">
      <dgm:prSet presAssocID="{47B18A4D-918C-4730-80FB-2F609CA603A3}" presName="parentText" presStyleLbl="node1" presStyleIdx="1" presStyleCnt="5">
        <dgm:presLayoutVars>
          <dgm:chMax val="0"/>
          <dgm:bulletEnabled val="1"/>
        </dgm:presLayoutVars>
      </dgm:prSet>
      <dgm:spPr/>
    </dgm:pt>
    <dgm:pt modelId="{3D7D3836-6CE6-7645-8400-805E65E0FD96}" type="pres">
      <dgm:prSet presAssocID="{47B18A4D-918C-4730-80FB-2F609CA603A3}" presName="negativeSpace" presStyleCnt="0"/>
      <dgm:spPr/>
    </dgm:pt>
    <dgm:pt modelId="{90F6F925-8CF9-0042-8C3B-F5BA774F6957}" type="pres">
      <dgm:prSet presAssocID="{47B18A4D-918C-4730-80FB-2F609CA603A3}" presName="childText" presStyleLbl="conFgAcc1" presStyleIdx="1" presStyleCnt="5">
        <dgm:presLayoutVars>
          <dgm:bulletEnabled val="1"/>
        </dgm:presLayoutVars>
      </dgm:prSet>
      <dgm:spPr/>
    </dgm:pt>
    <dgm:pt modelId="{BCEBE9D3-3388-B64C-BF93-38D6DD7F84F3}" type="pres">
      <dgm:prSet presAssocID="{1EB79CBA-27EB-4A01-A6A3-05833C511E1E}" presName="spaceBetweenRectangles" presStyleCnt="0"/>
      <dgm:spPr/>
    </dgm:pt>
    <dgm:pt modelId="{9F2AC8F5-E2F5-684F-8435-F0C3A8EF0564}" type="pres">
      <dgm:prSet presAssocID="{408F9035-9EB9-4C9E-9034-00CA5636A6E1}" presName="parentLin" presStyleCnt="0"/>
      <dgm:spPr/>
    </dgm:pt>
    <dgm:pt modelId="{9221599A-9177-3747-9861-F130640B5393}" type="pres">
      <dgm:prSet presAssocID="{408F9035-9EB9-4C9E-9034-00CA5636A6E1}" presName="parentLeftMargin" presStyleLbl="node1" presStyleIdx="1" presStyleCnt="5"/>
      <dgm:spPr/>
    </dgm:pt>
    <dgm:pt modelId="{7F8C16D0-BB79-174B-B08D-B52F60B0DB8F}" type="pres">
      <dgm:prSet presAssocID="{408F9035-9EB9-4C9E-9034-00CA5636A6E1}" presName="parentText" presStyleLbl="node1" presStyleIdx="2" presStyleCnt="5">
        <dgm:presLayoutVars>
          <dgm:chMax val="0"/>
          <dgm:bulletEnabled val="1"/>
        </dgm:presLayoutVars>
      </dgm:prSet>
      <dgm:spPr/>
    </dgm:pt>
    <dgm:pt modelId="{B3A7E4AE-6497-E146-85BD-507A6C0E3C12}" type="pres">
      <dgm:prSet presAssocID="{408F9035-9EB9-4C9E-9034-00CA5636A6E1}" presName="negativeSpace" presStyleCnt="0"/>
      <dgm:spPr/>
    </dgm:pt>
    <dgm:pt modelId="{0CF50344-0A7F-3444-B819-076E46A8235E}" type="pres">
      <dgm:prSet presAssocID="{408F9035-9EB9-4C9E-9034-00CA5636A6E1}" presName="childText" presStyleLbl="conFgAcc1" presStyleIdx="2" presStyleCnt="5">
        <dgm:presLayoutVars>
          <dgm:bulletEnabled val="1"/>
        </dgm:presLayoutVars>
      </dgm:prSet>
      <dgm:spPr/>
    </dgm:pt>
    <dgm:pt modelId="{34512B96-C4AC-9948-AEE7-B49069A93F4F}" type="pres">
      <dgm:prSet presAssocID="{0A234323-F2C0-49CA-A28B-5A860595515D}" presName="spaceBetweenRectangles" presStyleCnt="0"/>
      <dgm:spPr/>
    </dgm:pt>
    <dgm:pt modelId="{8742AF42-BC90-654E-97A7-3E6283FFD921}" type="pres">
      <dgm:prSet presAssocID="{16965185-1CCA-4348-8741-FEA44E913630}" presName="parentLin" presStyleCnt="0"/>
      <dgm:spPr/>
    </dgm:pt>
    <dgm:pt modelId="{77083A28-29AD-E540-AD16-D97F867440F5}" type="pres">
      <dgm:prSet presAssocID="{16965185-1CCA-4348-8741-FEA44E913630}" presName="parentLeftMargin" presStyleLbl="node1" presStyleIdx="2" presStyleCnt="5"/>
      <dgm:spPr/>
    </dgm:pt>
    <dgm:pt modelId="{E5B73721-D3C6-5649-A9DB-BD3A5CD568C7}" type="pres">
      <dgm:prSet presAssocID="{16965185-1CCA-4348-8741-FEA44E913630}" presName="parentText" presStyleLbl="node1" presStyleIdx="3" presStyleCnt="5">
        <dgm:presLayoutVars>
          <dgm:chMax val="0"/>
          <dgm:bulletEnabled val="1"/>
        </dgm:presLayoutVars>
      </dgm:prSet>
      <dgm:spPr/>
    </dgm:pt>
    <dgm:pt modelId="{48652B28-7FAC-314B-A565-2987D4B86E8E}" type="pres">
      <dgm:prSet presAssocID="{16965185-1CCA-4348-8741-FEA44E913630}" presName="negativeSpace" presStyleCnt="0"/>
      <dgm:spPr/>
    </dgm:pt>
    <dgm:pt modelId="{68DFD149-0503-E747-AFF3-C150C487CBFB}" type="pres">
      <dgm:prSet presAssocID="{16965185-1CCA-4348-8741-FEA44E913630}" presName="childText" presStyleLbl="conFgAcc1" presStyleIdx="3" presStyleCnt="5">
        <dgm:presLayoutVars>
          <dgm:bulletEnabled val="1"/>
        </dgm:presLayoutVars>
      </dgm:prSet>
      <dgm:spPr/>
    </dgm:pt>
    <dgm:pt modelId="{DFE7F1A3-220E-1D49-A851-09CB8258C893}" type="pres">
      <dgm:prSet presAssocID="{76536969-6075-4D3A-A810-282815970E44}" presName="spaceBetweenRectangles" presStyleCnt="0"/>
      <dgm:spPr/>
    </dgm:pt>
    <dgm:pt modelId="{391EA3C8-EF6F-5740-9170-908764919CAB}" type="pres">
      <dgm:prSet presAssocID="{64408BD9-6C29-4CCB-B852-49831B742F78}" presName="parentLin" presStyleCnt="0"/>
      <dgm:spPr/>
    </dgm:pt>
    <dgm:pt modelId="{64E90648-7404-6C45-B4CA-27AA74686912}" type="pres">
      <dgm:prSet presAssocID="{64408BD9-6C29-4CCB-B852-49831B742F78}" presName="parentLeftMargin" presStyleLbl="node1" presStyleIdx="3" presStyleCnt="5"/>
      <dgm:spPr/>
    </dgm:pt>
    <dgm:pt modelId="{375055D2-E8DE-A24F-A790-C7D5EBDDB2A7}" type="pres">
      <dgm:prSet presAssocID="{64408BD9-6C29-4CCB-B852-49831B742F78}" presName="parentText" presStyleLbl="node1" presStyleIdx="4" presStyleCnt="5">
        <dgm:presLayoutVars>
          <dgm:chMax val="0"/>
          <dgm:bulletEnabled val="1"/>
        </dgm:presLayoutVars>
      </dgm:prSet>
      <dgm:spPr/>
    </dgm:pt>
    <dgm:pt modelId="{F7A854E4-D34C-9249-ADB1-DB7043229CBD}" type="pres">
      <dgm:prSet presAssocID="{64408BD9-6C29-4CCB-B852-49831B742F78}" presName="negativeSpace" presStyleCnt="0"/>
      <dgm:spPr/>
    </dgm:pt>
    <dgm:pt modelId="{766328CA-2D53-9E4B-B4AC-F8E0AF988E5B}" type="pres">
      <dgm:prSet presAssocID="{64408BD9-6C29-4CCB-B852-49831B742F78}" presName="childText" presStyleLbl="conFgAcc1" presStyleIdx="4" presStyleCnt="5">
        <dgm:presLayoutVars>
          <dgm:bulletEnabled val="1"/>
        </dgm:presLayoutVars>
      </dgm:prSet>
      <dgm:spPr/>
    </dgm:pt>
  </dgm:ptLst>
  <dgm:cxnLst>
    <dgm:cxn modelId="{9EF5C103-07A1-984F-BFA0-AC876C05A997}" srcId="{16965185-1CCA-4348-8741-FEA44E913630}" destId="{422F8A08-C777-3441-A93D-B117F1086ACD}" srcOrd="0" destOrd="0" parTransId="{0CC40180-7F44-9D4A-99C1-E9485D523324}" sibTransId="{87FB6103-A230-3542-8057-829330B1147E}"/>
    <dgm:cxn modelId="{BB415C13-D5F9-3644-93A9-4F175DE8E66C}" type="presOf" srcId="{93246A09-C31D-4A77-8BED-B73B40D6AD68}" destId="{90F6F925-8CF9-0042-8C3B-F5BA774F6957}" srcOrd="0" destOrd="0" presId="urn:microsoft.com/office/officeart/2005/8/layout/list1"/>
    <dgm:cxn modelId="{83A03114-BE5C-474D-85A6-6D1F428213D8}" type="presOf" srcId="{990844E1-B020-4A1E-97B0-E1099A3BEE7D}" destId="{76AD9845-DB4B-8543-A6CE-F2C73EC0CF47}" srcOrd="0" destOrd="0" presId="urn:microsoft.com/office/officeart/2005/8/layout/list1"/>
    <dgm:cxn modelId="{FE412F5F-33C9-3B41-B6DD-F43825EDAEE0}" type="presOf" srcId="{408F9035-9EB9-4C9E-9034-00CA5636A6E1}" destId="{9221599A-9177-3747-9861-F130640B5393}" srcOrd="0" destOrd="0" presId="urn:microsoft.com/office/officeart/2005/8/layout/list1"/>
    <dgm:cxn modelId="{05D72B62-ACFF-184A-9956-FD7C8C8D52C5}" type="presOf" srcId="{47B18A4D-918C-4730-80FB-2F609CA603A3}" destId="{D15C8F5C-8AFE-084B-ACCC-8B90B2764193}" srcOrd="0" destOrd="0" presId="urn:microsoft.com/office/officeart/2005/8/layout/list1"/>
    <dgm:cxn modelId="{1A6C7D46-053F-D44B-84D3-E4C34D05F3E5}" type="presOf" srcId="{104D4DC3-0151-4BB6-AEDC-BA18A953C440}" destId="{DF8B143E-9B5A-8D46-9117-BFE552A76AC0}" srcOrd="1" destOrd="0" presId="urn:microsoft.com/office/officeart/2005/8/layout/list1"/>
    <dgm:cxn modelId="{8EC5444C-2890-4DF5-9AA5-53FE02C30792}" srcId="{990844E1-B020-4A1E-97B0-E1099A3BEE7D}" destId="{104D4DC3-0151-4BB6-AEDC-BA18A953C440}" srcOrd="0" destOrd="0" parTransId="{4B217CC7-1EC8-4BAE-901B-539E9297C7D8}" sibTransId="{56F6733F-CBAE-4DD2-B5C7-F0CE5A98E663}"/>
    <dgm:cxn modelId="{61C3F16F-24EF-47BB-80AE-9BF36DBE98E3}" srcId="{104D4DC3-0151-4BB6-AEDC-BA18A953C440}" destId="{C947E112-B405-4C38-BAE7-2D63E2AB90B5}" srcOrd="0" destOrd="0" parTransId="{F7B07EBA-2C01-4C7C-A23C-5599B3147DC2}" sibTransId="{A94333F6-0AE3-4FCE-A21A-67A2764514CC}"/>
    <dgm:cxn modelId="{ADB51F71-931A-2F4E-8E90-93A1FD841D9E}" type="presOf" srcId="{408F9035-9EB9-4C9E-9034-00CA5636A6E1}" destId="{7F8C16D0-BB79-174B-B08D-B52F60B0DB8F}" srcOrd="1" destOrd="0" presId="urn:microsoft.com/office/officeart/2005/8/layout/list1"/>
    <dgm:cxn modelId="{7E0F4279-DDF7-4ADB-A478-6AB9BDDA7CB3}" srcId="{990844E1-B020-4A1E-97B0-E1099A3BEE7D}" destId="{408F9035-9EB9-4C9E-9034-00CA5636A6E1}" srcOrd="2" destOrd="0" parTransId="{1DC1B53D-B799-4E1E-BC07-918B60610826}" sibTransId="{0A234323-F2C0-49CA-A28B-5A860595515D}"/>
    <dgm:cxn modelId="{13114C81-7109-4B7F-A6B0-53B994944E3D}" srcId="{104D4DC3-0151-4BB6-AEDC-BA18A953C440}" destId="{2427D71F-572F-400B-8A96-355E7682BEA4}" srcOrd="1" destOrd="0" parTransId="{79348330-6B22-4126-8202-9237D5629925}" sibTransId="{D1D6B535-D89F-4F42-B2A8-5099B3915EE2}"/>
    <dgm:cxn modelId="{8AA8F88E-0EBE-42CF-8CB3-6FD403B43DFB}" srcId="{47B18A4D-918C-4730-80FB-2F609CA603A3}" destId="{93246A09-C31D-4A77-8BED-B73B40D6AD68}" srcOrd="0" destOrd="0" parTransId="{1B3ED7ED-9D1D-4D80-90FD-8862582511D2}" sibTransId="{59E23B6F-C295-4475-944E-9AC7A3C1049F}"/>
    <dgm:cxn modelId="{B5A64B93-6B42-8C43-9638-244044A05A36}" type="presOf" srcId="{16965185-1CCA-4348-8741-FEA44E913630}" destId="{77083A28-29AD-E540-AD16-D97F867440F5}" srcOrd="0" destOrd="0" presId="urn:microsoft.com/office/officeart/2005/8/layout/list1"/>
    <dgm:cxn modelId="{A1D9F1A1-7E43-4DA7-8F11-A6BC61CAC7BD}" srcId="{990844E1-B020-4A1E-97B0-E1099A3BEE7D}" destId="{47B18A4D-918C-4730-80FB-2F609CA603A3}" srcOrd="1" destOrd="0" parTransId="{6BF744CE-A382-4B71-95FE-7ED0EC2B4F21}" sibTransId="{1EB79CBA-27EB-4A01-A6A3-05833C511E1E}"/>
    <dgm:cxn modelId="{C7C3F8A5-D280-2E4C-8487-447ABB896328}" type="presOf" srcId="{64408BD9-6C29-4CCB-B852-49831B742F78}" destId="{375055D2-E8DE-A24F-A790-C7D5EBDDB2A7}" srcOrd="1" destOrd="0" presId="urn:microsoft.com/office/officeart/2005/8/layout/list1"/>
    <dgm:cxn modelId="{E1B9A2AE-7B59-2E4D-9F18-9EADAD6F9CE3}" type="presOf" srcId="{16965185-1CCA-4348-8741-FEA44E913630}" destId="{E5B73721-D3C6-5649-A9DB-BD3A5CD568C7}" srcOrd="1" destOrd="0" presId="urn:microsoft.com/office/officeart/2005/8/layout/list1"/>
    <dgm:cxn modelId="{AAC211B4-A092-4DEE-90A2-AAFD514A6397}" srcId="{990844E1-B020-4A1E-97B0-E1099A3BEE7D}" destId="{16965185-1CCA-4348-8741-FEA44E913630}" srcOrd="3" destOrd="0" parTransId="{92C62277-5046-4EB7-B5F5-9C662ADD309B}" sibTransId="{76536969-6075-4D3A-A810-282815970E44}"/>
    <dgm:cxn modelId="{7E8283BB-F0AC-CF48-80A1-A0D11521DBB1}" type="presOf" srcId="{C947E112-B405-4C38-BAE7-2D63E2AB90B5}" destId="{67ECD082-1A62-4440-B729-EEDADFF604E7}" srcOrd="0" destOrd="0" presId="urn:microsoft.com/office/officeart/2005/8/layout/list1"/>
    <dgm:cxn modelId="{96CA9AC1-34AE-4CB1-A774-416E0C0AB970}" srcId="{990844E1-B020-4A1E-97B0-E1099A3BEE7D}" destId="{64408BD9-6C29-4CCB-B852-49831B742F78}" srcOrd="4" destOrd="0" parTransId="{C4EB6A02-983C-49EB-9801-953192FDC3E5}" sibTransId="{40BB7729-009A-4E7B-9F59-1B6584C2E226}"/>
    <dgm:cxn modelId="{62A237D1-0C57-1944-A33A-5DC218FCF833}" type="presOf" srcId="{104D4DC3-0151-4BB6-AEDC-BA18A953C440}" destId="{2FF62BBD-6629-7B47-841C-F31E463E8FE3}" srcOrd="0" destOrd="0" presId="urn:microsoft.com/office/officeart/2005/8/layout/list1"/>
    <dgm:cxn modelId="{CABD85D1-720B-7842-A4A6-FC5A363786A2}" type="presOf" srcId="{47B18A4D-918C-4730-80FB-2F609CA603A3}" destId="{798C489E-C1F7-5B47-9675-8DAA929909CC}" srcOrd="1" destOrd="0" presId="urn:microsoft.com/office/officeart/2005/8/layout/list1"/>
    <dgm:cxn modelId="{48E910DA-CC69-834C-9463-77BD2C3E628A}" type="presOf" srcId="{64408BD9-6C29-4CCB-B852-49831B742F78}" destId="{64E90648-7404-6C45-B4CA-27AA74686912}" srcOrd="0" destOrd="0" presId="urn:microsoft.com/office/officeart/2005/8/layout/list1"/>
    <dgm:cxn modelId="{43259DDE-6DC6-3C4E-A75A-C7721671B304}" type="presOf" srcId="{422F8A08-C777-3441-A93D-B117F1086ACD}" destId="{68DFD149-0503-E747-AFF3-C150C487CBFB}" srcOrd="0" destOrd="0" presId="urn:microsoft.com/office/officeart/2005/8/layout/list1"/>
    <dgm:cxn modelId="{E0C8E7EB-EE39-1440-A891-2380D8C410AF}" type="presOf" srcId="{2427D71F-572F-400B-8A96-355E7682BEA4}" destId="{67ECD082-1A62-4440-B729-EEDADFF604E7}" srcOrd="0" destOrd="1" presId="urn:microsoft.com/office/officeart/2005/8/layout/list1"/>
    <dgm:cxn modelId="{E8E92082-D512-3D4B-A842-DAA3E16CB4F4}" type="presParOf" srcId="{76AD9845-DB4B-8543-A6CE-F2C73EC0CF47}" destId="{B2F91AA4-5173-E74B-9865-CEADCD12E8CC}" srcOrd="0" destOrd="0" presId="urn:microsoft.com/office/officeart/2005/8/layout/list1"/>
    <dgm:cxn modelId="{082ACE31-6428-3C4E-855A-CEBA82510D22}" type="presParOf" srcId="{B2F91AA4-5173-E74B-9865-CEADCD12E8CC}" destId="{2FF62BBD-6629-7B47-841C-F31E463E8FE3}" srcOrd="0" destOrd="0" presId="urn:microsoft.com/office/officeart/2005/8/layout/list1"/>
    <dgm:cxn modelId="{9E7ED640-6DC9-1E46-80BE-A2FF332D5756}" type="presParOf" srcId="{B2F91AA4-5173-E74B-9865-CEADCD12E8CC}" destId="{DF8B143E-9B5A-8D46-9117-BFE552A76AC0}" srcOrd="1" destOrd="0" presId="urn:microsoft.com/office/officeart/2005/8/layout/list1"/>
    <dgm:cxn modelId="{F4F868FC-DEAE-EF44-A359-839370C00CE4}" type="presParOf" srcId="{76AD9845-DB4B-8543-A6CE-F2C73EC0CF47}" destId="{9D2B565C-1B7C-514D-BFB9-6199934E92AB}" srcOrd="1" destOrd="0" presId="urn:microsoft.com/office/officeart/2005/8/layout/list1"/>
    <dgm:cxn modelId="{0316EAF0-A300-0D49-B37F-E9C8FFE8161A}" type="presParOf" srcId="{76AD9845-DB4B-8543-A6CE-F2C73EC0CF47}" destId="{67ECD082-1A62-4440-B729-EEDADFF604E7}" srcOrd="2" destOrd="0" presId="urn:microsoft.com/office/officeart/2005/8/layout/list1"/>
    <dgm:cxn modelId="{C9E09929-7695-DF44-88FC-EEB99A157B55}" type="presParOf" srcId="{76AD9845-DB4B-8543-A6CE-F2C73EC0CF47}" destId="{2B40752F-0C28-3E4D-B68A-403C90866F68}" srcOrd="3" destOrd="0" presId="urn:microsoft.com/office/officeart/2005/8/layout/list1"/>
    <dgm:cxn modelId="{2A7FAC36-50EC-0D42-9200-83E7324BEDC7}" type="presParOf" srcId="{76AD9845-DB4B-8543-A6CE-F2C73EC0CF47}" destId="{2391024A-52C3-BC4E-9D7A-FD3526637C46}" srcOrd="4" destOrd="0" presId="urn:microsoft.com/office/officeart/2005/8/layout/list1"/>
    <dgm:cxn modelId="{0960E168-9E4E-3847-98CD-623CB0E95142}" type="presParOf" srcId="{2391024A-52C3-BC4E-9D7A-FD3526637C46}" destId="{D15C8F5C-8AFE-084B-ACCC-8B90B2764193}" srcOrd="0" destOrd="0" presId="urn:microsoft.com/office/officeart/2005/8/layout/list1"/>
    <dgm:cxn modelId="{101CC5F3-8806-3A41-AA4B-223E4EB37977}" type="presParOf" srcId="{2391024A-52C3-BC4E-9D7A-FD3526637C46}" destId="{798C489E-C1F7-5B47-9675-8DAA929909CC}" srcOrd="1" destOrd="0" presId="urn:microsoft.com/office/officeart/2005/8/layout/list1"/>
    <dgm:cxn modelId="{35EECAE2-E2B7-7441-9BDB-E4A391A817EC}" type="presParOf" srcId="{76AD9845-DB4B-8543-A6CE-F2C73EC0CF47}" destId="{3D7D3836-6CE6-7645-8400-805E65E0FD96}" srcOrd="5" destOrd="0" presId="urn:microsoft.com/office/officeart/2005/8/layout/list1"/>
    <dgm:cxn modelId="{A435713B-A539-744D-9FC1-E592E2EFF0C6}" type="presParOf" srcId="{76AD9845-DB4B-8543-A6CE-F2C73EC0CF47}" destId="{90F6F925-8CF9-0042-8C3B-F5BA774F6957}" srcOrd="6" destOrd="0" presId="urn:microsoft.com/office/officeart/2005/8/layout/list1"/>
    <dgm:cxn modelId="{F65DB2A6-CDF5-924E-AC92-59877EB5B08A}" type="presParOf" srcId="{76AD9845-DB4B-8543-A6CE-F2C73EC0CF47}" destId="{BCEBE9D3-3388-B64C-BF93-38D6DD7F84F3}" srcOrd="7" destOrd="0" presId="urn:microsoft.com/office/officeart/2005/8/layout/list1"/>
    <dgm:cxn modelId="{A72FA77D-492E-0B4C-867E-A08A9E343B1D}" type="presParOf" srcId="{76AD9845-DB4B-8543-A6CE-F2C73EC0CF47}" destId="{9F2AC8F5-E2F5-684F-8435-F0C3A8EF0564}" srcOrd="8" destOrd="0" presId="urn:microsoft.com/office/officeart/2005/8/layout/list1"/>
    <dgm:cxn modelId="{CBFF1042-AC75-3140-AB1D-12EABC062D13}" type="presParOf" srcId="{9F2AC8F5-E2F5-684F-8435-F0C3A8EF0564}" destId="{9221599A-9177-3747-9861-F130640B5393}" srcOrd="0" destOrd="0" presId="urn:microsoft.com/office/officeart/2005/8/layout/list1"/>
    <dgm:cxn modelId="{110ACD12-275A-7340-8BE1-616BC3C6E0E8}" type="presParOf" srcId="{9F2AC8F5-E2F5-684F-8435-F0C3A8EF0564}" destId="{7F8C16D0-BB79-174B-B08D-B52F60B0DB8F}" srcOrd="1" destOrd="0" presId="urn:microsoft.com/office/officeart/2005/8/layout/list1"/>
    <dgm:cxn modelId="{D6CB167C-FABE-E04C-94E5-2C0D4FC17F8F}" type="presParOf" srcId="{76AD9845-DB4B-8543-A6CE-F2C73EC0CF47}" destId="{B3A7E4AE-6497-E146-85BD-507A6C0E3C12}" srcOrd="9" destOrd="0" presId="urn:microsoft.com/office/officeart/2005/8/layout/list1"/>
    <dgm:cxn modelId="{C74C0866-C3AE-AF4C-9935-185B681727A3}" type="presParOf" srcId="{76AD9845-DB4B-8543-A6CE-F2C73EC0CF47}" destId="{0CF50344-0A7F-3444-B819-076E46A8235E}" srcOrd="10" destOrd="0" presId="urn:microsoft.com/office/officeart/2005/8/layout/list1"/>
    <dgm:cxn modelId="{F9C847FF-56E2-BD49-B9E7-909AA8B768E0}" type="presParOf" srcId="{76AD9845-DB4B-8543-A6CE-F2C73EC0CF47}" destId="{34512B96-C4AC-9948-AEE7-B49069A93F4F}" srcOrd="11" destOrd="0" presId="urn:microsoft.com/office/officeart/2005/8/layout/list1"/>
    <dgm:cxn modelId="{5C74B47F-4AAF-3543-9859-699ABBBEEE51}" type="presParOf" srcId="{76AD9845-DB4B-8543-A6CE-F2C73EC0CF47}" destId="{8742AF42-BC90-654E-97A7-3E6283FFD921}" srcOrd="12" destOrd="0" presId="urn:microsoft.com/office/officeart/2005/8/layout/list1"/>
    <dgm:cxn modelId="{45426070-20E5-E24F-B00E-34521FC9FA10}" type="presParOf" srcId="{8742AF42-BC90-654E-97A7-3E6283FFD921}" destId="{77083A28-29AD-E540-AD16-D97F867440F5}" srcOrd="0" destOrd="0" presId="urn:microsoft.com/office/officeart/2005/8/layout/list1"/>
    <dgm:cxn modelId="{3BD1E0B7-6950-AB47-85D5-EFDDDDBCEC69}" type="presParOf" srcId="{8742AF42-BC90-654E-97A7-3E6283FFD921}" destId="{E5B73721-D3C6-5649-A9DB-BD3A5CD568C7}" srcOrd="1" destOrd="0" presId="urn:microsoft.com/office/officeart/2005/8/layout/list1"/>
    <dgm:cxn modelId="{3F20B85B-E424-2C41-BB53-D1225182B94B}" type="presParOf" srcId="{76AD9845-DB4B-8543-A6CE-F2C73EC0CF47}" destId="{48652B28-7FAC-314B-A565-2987D4B86E8E}" srcOrd="13" destOrd="0" presId="urn:microsoft.com/office/officeart/2005/8/layout/list1"/>
    <dgm:cxn modelId="{954EF316-5036-3441-BFBF-CB9DB31785B9}" type="presParOf" srcId="{76AD9845-DB4B-8543-A6CE-F2C73EC0CF47}" destId="{68DFD149-0503-E747-AFF3-C150C487CBFB}" srcOrd="14" destOrd="0" presId="urn:microsoft.com/office/officeart/2005/8/layout/list1"/>
    <dgm:cxn modelId="{8D47A6E1-1DD5-3740-A295-81E21FDA686E}" type="presParOf" srcId="{76AD9845-DB4B-8543-A6CE-F2C73EC0CF47}" destId="{DFE7F1A3-220E-1D49-A851-09CB8258C893}" srcOrd="15" destOrd="0" presId="urn:microsoft.com/office/officeart/2005/8/layout/list1"/>
    <dgm:cxn modelId="{3A8A0A53-FA5B-B04B-9779-0C50C0D75937}" type="presParOf" srcId="{76AD9845-DB4B-8543-A6CE-F2C73EC0CF47}" destId="{391EA3C8-EF6F-5740-9170-908764919CAB}" srcOrd="16" destOrd="0" presId="urn:microsoft.com/office/officeart/2005/8/layout/list1"/>
    <dgm:cxn modelId="{44ED936A-FE6D-9743-A553-B4E89D2482B2}" type="presParOf" srcId="{391EA3C8-EF6F-5740-9170-908764919CAB}" destId="{64E90648-7404-6C45-B4CA-27AA74686912}" srcOrd="0" destOrd="0" presId="urn:microsoft.com/office/officeart/2005/8/layout/list1"/>
    <dgm:cxn modelId="{C620C101-D337-934D-B129-4D8AD86A6379}" type="presParOf" srcId="{391EA3C8-EF6F-5740-9170-908764919CAB}" destId="{375055D2-E8DE-A24F-A790-C7D5EBDDB2A7}" srcOrd="1" destOrd="0" presId="urn:microsoft.com/office/officeart/2005/8/layout/list1"/>
    <dgm:cxn modelId="{4C25B45C-C00C-6047-9865-773A0FE253F6}" type="presParOf" srcId="{76AD9845-DB4B-8543-A6CE-F2C73EC0CF47}" destId="{F7A854E4-D34C-9249-ADB1-DB7043229CBD}" srcOrd="17" destOrd="0" presId="urn:microsoft.com/office/officeart/2005/8/layout/list1"/>
    <dgm:cxn modelId="{CCE2A5B5-D9F7-0F4B-9C09-5819C4D87459}" type="presParOf" srcId="{76AD9845-DB4B-8543-A6CE-F2C73EC0CF47}" destId="{766328CA-2D53-9E4B-B4AC-F8E0AF988E5B}"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CD082-1A62-4440-B729-EEDADFF604E7}">
      <dsp:nvSpPr>
        <dsp:cNvPr id="0" name=""/>
        <dsp:cNvSpPr/>
      </dsp:nvSpPr>
      <dsp:spPr>
        <a:xfrm>
          <a:off x="0" y="352321"/>
          <a:ext cx="6588691" cy="11655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1356" tIns="416560" rIns="511356"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Louis XVIII (Bourbon) 1815-1824</a:t>
          </a:r>
        </a:p>
        <a:p>
          <a:pPr marL="228600" lvl="1" indent="-228600" algn="l" defTabSz="889000">
            <a:lnSpc>
              <a:spcPct val="90000"/>
            </a:lnSpc>
            <a:spcBef>
              <a:spcPct val="0"/>
            </a:spcBef>
            <a:spcAft>
              <a:spcPct val="15000"/>
            </a:spcAft>
            <a:buChar char="•"/>
          </a:pPr>
          <a:r>
            <a:rPr lang="en-US" sz="2000" kern="1200"/>
            <a:t>Charles X (Bourbon) 1824-1830</a:t>
          </a:r>
        </a:p>
      </dsp:txBody>
      <dsp:txXfrm>
        <a:off x="0" y="352321"/>
        <a:ext cx="6588691" cy="1165500"/>
      </dsp:txXfrm>
    </dsp:sp>
    <dsp:sp modelId="{DF8B143E-9B5A-8D46-9117-BFE552A76AC0}">
      <dsp:nvSpPr>
        <dsp:cNvPr id="0" name=""/>
        <dsp:cNvSpPr/>
      </dsp:nvSpPr>
      <dsp:spPr>
        <a:xfrm>
          <a:off x="329434" y="57121"/>
          <a:ext cx="4612083" cy="590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326" tIns="0" rIns="174326" bIns="0" numCol="1" spcCol="1270" anchor="ctr" anchorCtr="0">
          <a:noAutofit/>
        </a:bodyPr>
        <a:lstStyle/>
        <a:p>
          <a:pPr marL="0" lvl="0" indent="0" algn="l" defTabSz="889000">
            <a:lnSpc>
              <a:spcPct val="90000"/>
            </a:lnSpc>
            <a:spcBef>
              <a:spcPct val="0"/>
            </a:spcBef>
            <a:spcAft>
              <a:spcPct val="35000"/>
            </a:spcAft>
            <a:buNone/>
          </a:pPr>
          <a:r>
            <a:rPr lang="en-US" sz="2000" kern="1200"/>
            <a:t>Restoration and monarchy:</a:t>
          </a:r>
        </a:p>
      </dsp:txBody>
      <dsp:txXfrm>
        <a:off x="358255" y="85942"/>
        <a:ext cx="4554441" cy="532758"/>
      </dsp:txXfrm>
    </dsp:sp>
    <dsp:sp modelId="{90F6F925-8CF9-0042-8C3B-F5BA774F6957}">
      <dsp:nvSpPr>
        <dsp:cNvPr id="0" name=""/>
        <dsp:cNvSpPr/>
      </dsp:nvSpPr>
      <dsp:spPr>
        <a:xfrm>
          <a:off x="0" y="1921021"/>
          <a:ext cx="6588691" cy="850500"/>
        </a:xfrm>
        <a:prstGeom prst="rect">
          <a:avLst/>
        </a:prstGeom>
        <a:solidFill>
          <a:schemeClr val="lt1">
            <a:alpha val="90000"/>
            <a:hueOff val="0"/>
            <a:satOff val="0"/>
            <a:lumOff val="0"/>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1356" tIns="416560" rIns="511356"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Louis-Philippe (Orléans) 1830-1848</a:t>
          </a:r>
        </a:p>
      </dsp:txBody>
      <dsp:txXfrm>
        <a:off x="0" y="1921021"/>
        <a:ext cx="6588691" cy="850500"/>
      </dsp:txXfrm>
    </dsp:sp>
    <dsp:sp modelId="{798C489E-C1F7-5B47-9675-8DAA929909CC}">
      <dsp:nvSpPr>
        <dsp:cNvPr id="0" name=""/>
        <dsp:cNvSpPr/>
      </dsp:nvSpPr>
      <dsp:spPr>
        <a:xfrm>
          <a:off x="329434" y="1625821"/>
          <a:ext cx="4612083" cy="59040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326" tIns="0" rIns="174326" bIns="0" numCol="1" spcCol="1270" anchor="ctr" anchorCtr="0">
          <a:noAutofit/>
        </a:bodyPr>
        <a:lstStyle/>
        <a:p>
          <a:pPr marL="0" lvl="0" indent="0" algn="l" defTabSz="889000">
            <a:lnSpc>
              <a:spcPct val="90000"/>
            </a:lnSpc>
            <a:spcBef>
              <a:spcPct val="0"/>
            </a:spcBef>
            <a:spcAft>
              <a:spcPct val="35000"/>
            </a:spcAft>
            <a:buNone/>
          </a:pPr>
          <a:r>
            <a:rPr lang="en-US" sz="2000" kern="1200" dirty="0"/>
            <a:t>Revolution of 1830 (July revolution)</a:t>
          </a:r>
        </a:p>
      </dsp:txBody>
      <dsp:txXfrm>
        <a:off x="358255" y="1654642"/>
        <a:ext cx="4554441" cy="532758"/>
      </dsp:txXfrm>
    </dsp:sp>
    <dsp:sp modelId="{0CF50344-0A7F-3444-B819-076E46A8235E}">
      <dsp:nvSpPr>
        <dsp:cNvPr id="0" name=""/>
        <dsp:cNvSpPr/>
      </dsp:nvSpPr>
      <dsp:spPr>
        <a:xfrm>
          <a:off x="0" y="3174721"/>
          <a:ext cx="6588691" cy="5040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8C16D0-BB79-174B-B08D-B52F60B0DB8F}">
      <dsp:nvSpPr>
        <dsp:cNvPr id="0" name=""/>
        <dsp:cNvSpPr/>
      </dsp:nvSpPr>
      <dsp:spPr>
        <a:xfrm>
          <a:off x="329434" y="2879521"/>
          <a:ext cx="4612083" cy="59040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326" tIns="0" rIns="174326" bIns="0" numCol="1" spcCol="1270" anchor="ctr" anchorCtr="0">
          <a:noAutofit/>
        </a:bodyPr>
        <a:lstStyle/>
        <a:p>
          <a:pPr marL="0" lvl="0" indent="0" algn="l" defTabSz="889000">
            <a:lnSpc>
              <a:spcPct val="90000"/>
            </a:lnSpc>
            <a:spcBef>
              <a:spcPct val="0"/>
            </a:spcBef>
            <a:spcAft>
              <a:spcPct val="35000"/>
            </a:spcAft>
            <a:buNone/>
          </a:pPr>
          <a:r>
            <a:rPr lang="en-US" sz="2000" kern="1200" dirty="0"/>
            <a:t>2</a:t>
          </a:r>
          <a:r>
            <a:rPr lang="en-US" sz="2000" kern="1200" baseline="30000" dirty="0"/>
            <a:t>nd</a:t>
          </a:r>
          <a:r>
            <a:rPr lang="en-US" sz="2000" kern="1200" dirty="0"/>
            <a:t> Republic 1848-1852</a:t>
          </a:r>
        </a:p>
      </dsp:txBody>
      <dsp:txXfrm>
        <a:off x="358255" y="2908342"/>
        <a:ext cx="4554441" cy="532758"/>
      </dsp:txXfrm>
    </dsp:sp>
    <dsp:sp modelId="{68DFD149-0503-E747-AFF3-C150C487CBFB}">
      <dsp:nvSpPr>
        <dsp:cNvPr id="0" name=""/>
        <dsp:cNvSpPr/>
      </dsp:nvSpPr>
      <dsp:spPr>
        <a:xfrm>
          <a:off x="0" y="4081921"/>
          <a:ext cx="6588691" cy="850500"/>
        </a:xfrm>
        <a:prstGeom prst="rect">
          <a:avLst/>
        </a:prstGeom>
        <a:solidFill>
          <a:schemeClr val="lt1">
            <a:alpha val="90000"/>
            <a:hueOff val="0"/>
            <a:satOff val="0"/>
            <a:lumOff val="0"/>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1356" tIns="416560" rIns="511356"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Napoleon III 1852-1870</a:t>
          </a:r>
        </a:p>
      </dsp:txBody>
      <dsp:txXfrm>
        <a:off x="0" y="4081921"/>
        <a:ext cx="6588691" cy="850500"/>
      </dsp:txXfrm>
    </dsp:sp>
    <dsp:sp modelId="{E5B73721-D3C6-5649-A9DB-BD3A5CD568C7}">
      <dsp:nvSpPr>
        <dsp:cNvPr id="0" name=""/>
        <dsp:cNvSpPr/>
      </dsp:nvSpPr>
      <dsp:spPr>
        <a:xfrm>
          <a:off x="329434" y="3786721"/>
          <a:ext cx="4612083" cy="59040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326" tIns="0" rIns="174326" bIns="0" numCol="1" spcCol="1270" anchor="ctr" anchorCtr="0">
          <a:noAutofit/>
        </a:bodyPr>
        <a:lstStyle/>
        <a:p>
          <a:pPr marL="0" lvl="0" indent="0" algn="l" defTabSz="889000">
            <a:lnSpc>
              <a:spcPct val="90000"/>
            </a:lnSpc>
            <a:spcBef>
              <a:spcPct val="0"/>
            </a:spcBef>
            <a:spcAft>
              <a:spcPct val="35000"/>
            </a:spcAft>
            <a:buNone/>
          </a:pPr>
          <a:r>
            <a:rPr lang="en-US" sz="2000" kern="1200" dirty="0"/>
            <a:t>2</a:t>
          </a:r>
          <a:r>
            <a:rPr lang="en-US" sz="2000" kern="1200" baseline="30000" dirty="0"/>
            <a:t>nd</a:t>
          </a:r>
          <a:r>
            <a:rPr lang="en-US" sz="2000" kern="1200" dirty="0"/>
            <a:t> Empire</a:t>
          </a:r>
        </a:p>
      </dsp:txBody>
      <dsp:txXfrm>
        <a:off x="358255" y="3815542"/>
        <a:ext cx="4554441" cy="532758"/>
      </dsp:txXfrm>
    </dsp:sp>
    <dsp:sp modelId="{766328CA-2D53-9E4B-B4AC-F8E0AF988E5B}">
      <dsp:nvSpPr>
        <dsp:cNvPr id="0" name=""/>
        <dsp:cNvSpPr/>
      </dsp:nvSpPr>
      <dsp:spPr>
        <a:xfrm>
          <a:off x="0" y="5335621"/>
          <a:ext cx="6588691" cy="5040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5055D2-E8DE-A24F-A790-C7D5EBDDB2A7}">
      <dsp:nvSpPr>
        <dsp:cNvPr id="0" name=""/>
        <dsp:cNvSpPr/>
      </dsp:nvSpPr>
      <dsp:spPr>
        <a:xfrm>
          <a:off x="329434" y="5040421"/>
          <a:ext cx="4612083" cy="5904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326" tIns="0" rIns="174326" bIns="0" numCol="1" spcCol="1270" anchor="ctr" anchorCtr="0">
          <a:noAutofit/>
        </a:bodyPr>
        <a:lstStyle/>
        <a:p>
          <a:pPr marL="0" lvl="0" indent="0" algn="l" defTabSz="889000">
            <a:lnSpc>
              <a:spcPct val="90000"/>
            </a:lnSpc>
            <a:spcBef>
              <a:spcPct val="0"/>
            </a:spcBef>
            <a:spcAft>
              <a:spcPct val="35000"/>
            </a:spcAft>
            <a:buNone/>
          </a:pPr>
          <a:r>
            <a:rPr lang="en-US" sz="2000" kern="1200" dirty="0"/>
            <a:t>3</a:t>
          </a:r>
          <a:r>
            <a:rPr lang="en-US" sz="2000" kern="1200" baseline="30000" dirty="0"/>
            <a:t>rd</a:t>
          </a:r>
          <a:r>
            <a:rPr lang="en-US" sz="2000" kern="1200" dirty="0"/>
            <a:t> Republic 1870-1940</a:t>
          </a:r>
        </a:p>
      </dsp:txBody>
      <dsp:txXfrm>
        <a:off x="358255" y="5069242"/>
        <a:ext cx="4554441"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16D1C-7DF2-734E-B068-D6410B5AEC1D}" type="datetimeFigureOut">
              <a:rPr lang="en-US" smtClean="0"/>
              <a:t>5/4/2020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F37679-450D-5F46-A982-B313B9F1A598}" type="slidenum">
              <a:rPr lang="en-US" smtClean="0"/>
              <a:t>‹#›</a:t>
            </a:fld>
            <a:endParaRPr lang="en-US"/>
          </a:p>
        </p:txBody>
      </p:sp>
    </p:spTree>
    <p:extLst>
      <p:ext uri="{BB962C8B-B14F-4D97-AF65-F5344CB8AC3E}">
        <p14:creationId xmlns:p14="http://schemas.microsoft.com/office/powerpoint/2010/main" val="3714249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n.wikipedia.org/wiki/Paris_Commune" TargetMode="External"/><Relationship Id="rId13" Type="http://schemas.openxmlformats.org/officeDocument/2006/relationships/hyperlink" Target="https://en.wikipedia.org/wiki/Treaty_of_Frankfurt_(1871)" TargetMode="External"/><Relationship Id="rId18" Type="http://schemas.openxmlformats.org/officeDocument/2006/relationships/hyperlink" Target="https://en.wikipedia.org/wiki/European_balance_of_power" TargetMode="External"/><Relationship Id="rId3" Type="http://schemas.openxmlformats.org/officeDocument/2006/relationships/hyperlink" Target="https://en.wikipedia.org/wiki/Siege_of_Metz_(1870)" TargetMode="External"/><Relationship Id="rId7" Type="http://schemas.openxmlformats.org/officeDocument/2006/relationships/hyperlink" Target="https://en.wikipedia.org/wiki/Siege_of_Paris_(1870%E2%80%931871)" TargetMode="External"/><Relationship Id="rId12" Type="http://schemas.openxmlformats.org/officeDocument/2006/relationships/hyperlink" Target="https://en.wikipedia.org/wiki/Austria" TargetMode="External"/><Relationship Id="rId17" Type="http://schemas.openxmlformats.org/officeDocument/2006/relationships/hyperlink" Target="https://en.wikipedia.org/wiki/Unification_of_Germany" TargetMode="External"/><Relationship Id="rId2" Type="http://schemas.openxmlformats.org/officeDocument/2006/relationships/slide" Target="../slides/slide10.xml"/><Relationship Id="rId16" Type="http://schemas.openxmlformats.org/officeDocument/2006/relationships/hyperlink" Target="https://en.wikipedia.org/wiki/Alsace-Lorraine" TargetMode="External"/><Relationship Id="rId20" Type="http://schemas.openxmlformats.org/officeDocument/2006/relationships/hyperlink" Target="https://en.wikipedia.org/wiki/Causes_of_World_War_I" TargetMode="External"/><Relationship Id="rId1" Type="http://schemas.openxmlformats.org/officeDocument/2006/relationships/notesMaster" Target="../notesMasters/notesMaster1.xml"/><Relationship Id="rId6" Type="http://schemas.openxmlformats.org/officeDocument/2006/relationships/hyperlink" Target="https://en.wikipedia.org/wiki/Government_of_National_Defence" TargetMode="External"/><Relationship Id="rId11" Type="http://schemas.openxmlformats.org/officeDocument/2006/relationships/hyperlink" Target="https://en.wikipedia.org/wiki/Nation-state" TargetMode="External"/><Relationship Id="rId5" Type="http://schemas.openxmlformats.org/officeDocument/2006/relationships/hyperlink" Target="https://en.wikipedia.org/wiki/Napoleon_III" TargetMode="External"/><Relationship Id="rId15" Type="http://schemas.openxmlformats.org/officeDocument/2006/relationships/hyperlink" Target="https://en.wikipedia.org/wiki/Lorraine_(region)" TargetMode="External"/><Relationship Id="rId10" Type="http://schemas.openxmlformats.org/officeDocument/2006/relationships/hyperlink" Target="https://en.wikipedia.org/wiki/Wilhelm_I,_German_Emperor" TargetMode="External"/><Relationship Id="rId19" Type="http://schemas.openxmlformats.org/officeDocument/2006/relationships/hyperlink" Target="https://en.wikipedia.org/wiki/Congress_of_Vienna" TargetMode="External"/><Relationship Id="rId4" Type="http://schemas.openxmlformats.org/officeDocument/2006/relationships/hyperlink" Target="https://en.wikipedia.org/wiki/Battle_of_Sedan" TargetMode="External"/><Relationship Id="rId9" Type="http://schemas.openxmlformats.org/officeDocument/2006/relationships/hyperlink" Target="https://en.wikipedia.org/wiki/German_Empire" TargetMode="External"/><Relationship Id="rId14" Type="http://schemas.openxmlformats.org/officeDocument/2006/relationships/hyperlink" Target="https://en.wikipedia.org/wiki/Alsac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F37679-450D-5F46-A982-B313B9F1A598}" type="slidenum">
              <a:rPr lang="en-US" smtClean="0"/>
              <a:t>2</a:t>
            </a:fld>
            <a:endParaRPr lang="en-US"/>
          </a:p>
        </p:txBody>
      </p:sp>
    </p:spTree>
    <p:extLst>
      <p:ext uri="{BB962C8B-B14F-4D97-AF65-F5344CB8AC3E}">
        <p14:creationId xmlns:p14="http://schemas.microsoft.com/office/powerpoint/2010/main" val="1725313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Louis XVIII (XVII died during revolution)</a:t>
            </a:r>
          </a:p>
          <a:p>
            <a:r>
              <a:rPr lang="en-US" dirty="0"/>
              <a:t>Louis XVI’s brother</a:t>
            </a:r>
          </a:p>
          <a:p>
            <a:r>
              <a:rPr lang="en-US" dirty="0"/>
              <a:t>Came to the throne after the 100 days (Napoleon) and nicknamed le desire buy his supporters</a:t>
            </a:r>
          </a:p>
          <a:p>
            <a:r>
              <a:rPr lang="en-US" dirty="0"/>
              <a:t>Rejected </a:t>
            </a:r>
            <a:r>
              <a:rPr lang="en-US" dirty="0" err="1"/>
              <a:t>Napoloeon’s</a:t>
            </a:r>
            <a:r>
              <a:rPr lang="en-US" dirty="0"/>
              <a:t> despotism and only came to power thanks to the victorious allies (GB, Prussia) who would not accept a republic or an empire and who maintained a </a:t>
            </a:r>
            <a:r>
              <a:rPr lang="en-US" dirty="0" err="1"/>
              <a:t>ot</a:t>
            </a:r>
            <a:r>
              <a:rPr lang="en-US" dirty="0"/>
              <a:t> of power in Paris after 1815 (especially Wellington) – a constitutional monarch (as opposed to absolute monarch – no one wanted to return to the ancient régime)</a:t>
            </a:r>
          </a:p>
          <a:p>
            <a:r>
              <a:rPr lang="en-US" dirty="0"/>
              <a:t>Civil rights, religious toleration and press </a:t>
            </a:r>
            <a:r>
              <a:rPr lang="en-US" dirty="0" err="1"/>
              <a:t>freedopm</a:t>
            </a:r>
            <a:r>
              <a:rPr lang="en-US" dirty="0"/>
              <a:t> guaranteed – annual elections to the chamber of deputies – middle classes and (richer) </a:t>
            </a:r>
            <a:r>
              <a:rPr lang="en-US" dirty="0" err="1"/>
              <a:t>peasents</a:t>
            </a:r>
            <a:r>
              <a:rPr lang="en-US" dirty="0"/>
              <a:t> could keep land bought from aristocrats and the church since the revolution… but he did get rid of the tricolor</a:t>
            </a:r>
          </a:p>
          <a:p>
            <a:r>
              <a:rPr lang="en-US" dirty="0"/>
              <a:t>An economy a long way behind that of GB (Coal productions 800k </a:t>
            </a:r>
            <a:r>
              <a:rPr lang="en-US" dirty="0" err="1"/>
              <a:t>tonnes</a:t>
            </a:r>
            <a:r>
              <a:rPr lang="en-US" dirty="0"/>
              <a:t> pa vs 17 million </a:t>
            </a:r>
            <a:r>
              <a:rPr lang="en-US" dirty="0" err="1"/>
              <a:t>tonnes</a:t>
            </a:r>
            <a:r>
              <a:rPr lang="en-US" dirty="0"/>
              <a:t> pa in GB) lack of access to credit made it hard to get loans. Still a very rural country 90% lived in the countryside – 60% illiteracy in the countryside, even more so in the south.</a:t>
            </a:r>
          </a:p>
          <a:p>
            <a:r>
              <a:rPr lang="en-US" dirty="0"/>
              <a:t>Essentially, Louis was an ancient régime moderate – wanted to avoid trouble. Ultra royalists </a:t>
            </a:r>
            <a:r>
              <a:rPr lang="en-US" dirty="0" err="1"/>
              <a:t>viewd</a:t>
            </a:r>
            <a:r>
              <a:rPr lang="en-US" dirty="0"/>
              <a:t> him as week and much preferred his </a:t>
            </a:r>
            <a:r>
              <a:rPr lang="en-US" dirty="0" err="1"/>
              <a:t>brothe</a:t>
            </a:r>
            <a:r>
              <a:rPr lang="en-US" dirty="0"/>
              <a:t> the Comte </a:t>
            </a:r>
            <a:r>
              <a:rPr lang="en-US" dirty="0" err="1"/>
              <a:t>d’Artois</a:t>
            </a:r>
            <a:r>
              <a:rPr lang="en-US" dirty="0"/>
              <a:t> – important given that Louis had no sons, but Artois had 2 of them… And through the early 20s, power was taken away again from the people – detention without trial, an increase in censorship and rigging elections by giving the wealthy a double vote, reinforcing monarchist and aristocratic power</a:t>
            </a:r>
          </a:p>
          <a:p>
            <a:r>
              <a:rPr lang="en-US" dirty="0"/>
              <a:t>Louis died and Artois became king as Charles X and consolidated Ultra power – running provincial </a:t>
            </a:r>
            <a:r>
              <a:rPr lang="en-US" dirty="0" err="1"/>
              <a:t>administations</a:t>
            </a:r>
            <a:r>
              <a:rPr lang="en-US" dirty="0"/>
              <a:t>, guaranteeing compensation for confiscated land. He wanted to be an absolutist king – in the old model – </a:t>
            </a:r>
            <a:r>
              <a:rPr lang="en-US" dirty="0" err="1"/>
              <a:t>demonsated</a:t>
            </a:r>
            <a:r>
              <a:rPr lang="en-US" dirty="0"/>
              <a:t> by his coronation in the cathedral at Reims. But he </a:t>
            </a:r>
            <a:r>
              <a:rPr lang="en-US" dirty="0" err="1"/>
              <a:t>wan’t</a:t>
            </a:r>
            <a:r>
              <a:rPr lang="en-US" dirty="0"/>
              <a:t> that bright – knew what he wanted but needed to rely on his politicians to get it and in parliament there was an increasing liberal backlash. The economy wasn’t growing, the bourgeoisie was frustrated and efficient in electing opposition deputies. Importantly, as a distraction, </a:t>
            </a:r>
            <a:r>
              <a:rPr lang="en-US" dirty="0" err="1"/>
              <a:t>Chales</a:t>
            </a:r>
            <a:r>
              <a:rPr lang="en-US" dirty="0"/>
              <a:t> decided to invade Algeria, under relative false </a:t>
            </a:r>
            <a:r>
              <a:rPr lang="en-US" dirty="0" err="1"/>
              <a:t>pretences</a:t>
            </a:r>
            <a:r>
              <a:rPr lang="en-US" dirty="0"/>
              <a:t> regarding </a:t>
            </a:r>
            <a:r>
              <a:rPr lang="en-US" dirty="0" err="1"/>
              <a:t>te</a:t>
            </a:r>
            <a:r>
              <a:rPr lang="en-US" dirty="0"/>
              <a:t> repayment of a </a:t>
            </a:r>
            <a:r>
              <a:rPr lang="en-US" dirty="0" err="1"/>
              <a:t>lown</a:t>
            </a:r>
            <a:r>
              <a:rPr lang="en-US" dirty="0"/>
              <a:t> to the ruler the Dey – and then the French stayed put for another 130 years (see later!!). But meanwhile the economy continued to stagnate</a:t>
            </a:r>
          </a:p>
          <a:p>
            <a:r>
              <a:rPr lang="en-US" dirty="0"/>
              <a:t>Unimpressed parliament passed a bill to say that </a:t>
            </a:r>
            <a:r>
              <a:rPr lang="en-US" dirty="0" err="1"/>
              <a:t>minbisterial</a:t>
            </a:r>
            <a:r>
              <a:rPr lang="en-US" dirty="0"/>
              <a:t> appointments needed to be based on support of parliament, not the monarch. Charles began to fear </a:t>
            </a:r>
            <a:r>
              <a:rPr lang="en-US" dirty="0" err="1"/>
              <a:t>anoter</a:t>
            </a:r>
            <a:r>
              <a:rPr lang="en-US" dirty="0"/>
              <a:t> revolution and proposed ruling by decree – he was allowed to do this by an article of the constitution. Which was communicated to the cabinet on 25</a:t>
            </a:r>
            <a:r>
              <a:rPr lang="en-US" baseline="30000" dirty="0"/>
              <a:t>th</a:t>
            </a:r>
            <a:r>
              <a:rPr lang="en-US" dirty="0"/>
              <a:t> July. Protests began an 26</a:t>
            </a:r>
            <a:r>
              <a:rPr lang="en-US" baseline="30000" dirty="0"/>
              <a:t>th</a:t>
            </a:r>
            <a:r>
              <a:rPr lang="en-US" dirty="0"/>
              <a:t> July and grew and grew in Paris. Barricades went up </a:t>
            </a:r>
            <a:r>
              <a:rPr lang="en-US" dirty="0" err="1"/>
              <a:t>inbhte</a:t>
            </a:r>
            <a:r>
              <a:rPr lang="en-US" dirty="0"/>
              <a:t> </a:t>
            </a:r>
            <a:r>
              <a:rPr lang="en-US" dirty="0" err="1"/>
              <a:t>steets</a:t>
            </a:r>
            <a:r>
              <a:rPr lang="en-US" dirty="0"/>
              <a:t> and the </a:t>
            </a:r>
            <a:r>
              <a:rPr lang="en-US" dirty="0" err="1"/>
              <a:t>protstors</a:t>
            </a:r>
            <a:r>
              <a:rPr lang="en-US" dirty="0"/>
              <a:t> raided government </a:t>
            </a:r>
            <a:r>
              <a:rPr lang="en-US" dirty="0" err="1"/>
              <a:t>armouries</a:t>
            </a:r>
            <a:r>
              <a:rPr lang="en-US" dirty="0"/>
              <a:t>. He </a:t>
            </a:r>
            <a:r>
              <a:rPr lang="en-US" dirty="0" err="1"/>
              <a:t>crods</a:t>
            </a:r>
            <a:r>
              <a:rPr lang="en-US" dirty="0"/>
              <a:t> shouting ‘</a:t>
            </a:r>
            <a:r>
              <a:rPr lang="en-US" dirty="0" err="1"/>
              <a:t>Vive</a:t>
            </a:r>
            <a:r>
              <a:rPr lang="en-US" dirty="0"/>
              <a:t> a </a:t>
            </a:r>
            <a:r>
              <a:rPr lang="en-US" dirty="0" err="1"/>
              <a:t>liberté</a:t>
            </a:r>
            <a:r>
              <a:rPr lang="en-US" dirty="0"/>
              <a:t>” Charles hid in his old home at Saint-Cloud as the situation unraveled – the ‘mob’ were ruling the streets of Paris.</a:t>
            </a:r>
          </a:p>
        </p:txBody>
      </p:sp>
      <p:sp>
        <p:nvSpPr>
          <p:cNvPr id="4" name="Slide Number Placeholder 3"/>
          <p:cNvSpPr>
            <a:spLocks noGrp="1"/>
          </p:cNvSpPr>
          <p:nvPr>
            <p:ph type="sldNum" sz="quarter" idx="5"/>
          </p:nvPr>
        </p:nvSpPr>
        <p:spPr/>
        <p:txBody>
          <a:bodyPr/>
          <a:lstStyle/>
          <a:p>
            <a:fld id="{DCF37679-450D-5F46-A982-B313B9F1A598}" type="slidenum">
              <a:rPr lang="en-US" smtClean="0"/>
              <a:t>7</a:t>
            </a:fld>
            <a:endParaRPr lang="en-US"/>
          </a:p>
        </p:txBody>
      </p:sp>
    </p:spTree>
    <p:extLst>
      <p:ext uri="{BB962C8B-B14F-4D97-AF65-F5344CB8AC3E}">
        <p14:creationId xmlns:p14="http://schemas.microsoft.com/office/powerpoint/2010/main" val="3809594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Charles X </a:t>
            </a:r>
            <a:r>
              <a:rPr lang="en-US" dirty="0" err="1"/>
              <a:t>abdicatd</a:t>
            </a:r>
            <a:r>
              <a:rPr lang="en-US" dirty="0"/>
              <a:t>, in </a:t>
            </a:r>
            <a:r>
              <a:rPr lang="en-US" dirty="0" err="1"/>
              <a:t>favour</a:t>
            </a:r>
            <a:r>
              <a:rPr lang="en-US" dirty="0"/>
              <a:t> of his grandson, but the chamber of deputies refused and instead went to Louis-Philippe – related to mid 18</a:t>
            </a:r>
            <a:r>
              <a:rPr lang="en-US" baseline="30000" dirty="0"/>
              <a:t>th</a:t>
            </a:r>
            <a:r>
              <a:rPr lang="en-US" dirty="0"/>
              <a:t> century monarchs and the head of the </a:t>
            </a:r>
            <a:r>
              <a:rPr lang="en-US" dirty="0" err="1"/>
              <a:t>Orleanis</a:t>
            </a:r>
            <a:r>
              <a:rPr lang="en-US" dirty="0"/>
              <a:t> branch of the royal family. – off went </a:t>
            </a:r>
            <a:r>
              <a:rPr lang="en-US" dirty="0" err="1"/>
              <a:t>Chalres</a:t>
            </a:r>
            <a:r>
              <a:rPr lang="en-US" dirty="0"/>
              <a:t> to Britain</a:t>
            </a:r>
          </a:p>
          <a:p>
            <a:r>
              <a:rPr lang="en-US" dirty="0"/>
              <a:t>His father was Louis XVIs cousin but a revolutionary who voted for his cousin’s </a:t>
            </a:r>
            <a:r>
              <a:rPr lang="en-US" dirty="0" err="1"/>
              <a:t>exectution</a:t>
            </a:r>
            <a:r>
              <a:rPr lang="en-US" dirty="0"/>
              <a:t> and </a:t>
            </a:r>
            <a:r>
              <a:rPr lang="en-US" dirty="0" err="1"/>
              <a:t>chaged</a:t>
            </a:r>
            <a:r>
              <a:rPr lang="en-US" dirty="0"/>
              <a:t> his name to Philippe </a:t>
            </a:r>
            <a:r>
              <a:rPr lang="en-US" dirty="0" err="1"/>
              <a:t>Egalite</a:t>
            </a:r>
            <a:r>
              <a:rPr lang="en-US" dirty="0"/>
              <a:t>. HE was killed during the terror because of his belief in constitutional monarchy.</a:t>
            </a:r>
          </a:p>
          <a:p>
            <a:r>
              <a:rPr lang="en-US" dirty="0"/>
              <a:t>Louis-Philippe had been a very successful junior general during the revolution but went into exile in 1793, ending up as a teacher in a swiss boarding school, travelling in the USA – which greatly influenced his political </a:t>
            </a:r>
            <a:r>
              <a:rPr lang="en-US" dirty="0" err="1"/>
              <a:t>belefs</a:t>
            </a:r>
            <a:r>
              <a:rPr lang="en-US" dirty="0"/>
              <a:t> – and in 1800 </a:t>
            </a:r>
            <a:r>
              <a:rPr lang="en-US" dirty="0" err="1"/>
              <a:t>heended</a:t>
            </a:r>
            <a:r>
              <a:rPr lang="en-US" dirty="0"/>
              <a:t> up in London, where he stayed for 15 years. HE headed back to Paris after the 100 days and became a leading figure in the liberal opposition. He chode to rule as ‘Roi des </a:t>
            </a:r>
            <a:r>
              <a:rPr lang="en-US" dirty="0" err="1"/>
              <a:t>Francais</a:t>
            </a:r>
            <a:r>
              <a:rPr lang="en-US" dirty="0"/>
              <a:t>’ not as king of France. The people were no longer subjects but ‘</a:t>
            </a:r>
            <a:r>
              <a:rPr lang="en-US" dirty="0" err="1"/>
              <a:t>concitoyens</a:t>
            </a:r>
            <a:r>
              <a:rPr lang="en-US" dirty="0"/>
              <a:t>’</a:t>
            </a:r>
          </a:p>
          <a:p>
            <a:r>
              <a:rPr lang="en-US" dirty="0"/>
              <a:t>At </a:t>
            </a:r>
            <a:r>
              <a:rPr lang="en-US" dirty="0" err="1"/>
              <a:t>frst</a:t>
            </a:r>
            <a:r>
              <a:rPr lang="en-US" dirty="0"/>
              <a:t> he was extremely popular – citizen king, the bourgeois monarch. He extended the franchise (to 166,000! Or 1% of the </a:t>
            </a:r>
            <a:r>
              <a:rPr lang="en-US" dirty="0" err="1"/>
              <a:t>polulation</a:t>
            </a:r>
            <a:r>
              <a:rPr lang="en-US" dirty="0"/>
              <a:t> compared to 14% in GB)  to be able to vote in national elections, restored the tricolor, and promoted greater economic growth.</a:t>
            </a:r>
          </a:p>
          <a:p>
            <a:r>
              <a:rPr lang="en-US" dirty="0"/>
              <a:t>He was very </a:t>
            </a:r>
            <a:r>
              <a:rPr lang="en-US" dirty="0" err="1"/>
              <a:t>ppolular</a:t>
            </a:r>
            <a:r>
              <a:rPr lang="en-US" dirty="0"/>
              <a:t> at first, but despite great economic growth for the bourgeoisie – there was still a huge wealth </a:t>
            </a:r>
            <a:r>
              <a:rPr lang="en-US" dirty="0" err="1"/>
              <a:t>deivide</a:t>
            </a:r>
            <a:r>
              <a:rPr lang="en-US" dirty="0"/>
              <a:t> (les </a:t>
            </a:r>
            <a:r>
              <a:rPr lang="en-US" dirty="0" err="1"/>
              <a:t>Miserables</a:t>
            </a:r>
            <a:r>
              <a:rPr lang="en-US" dirty="0"/>
              <a:t>, although published in 1862 is set against this backdrop). Over time, Loui-</a:t>
            </a:r>
            <a:r>
              <a:rPr lang="en-US" dirty="0" err="1"/>
              <a:t>Philppe’s</a:t>
            </a:r>
            <a:r>
              <a:rPr lang="en-US" dirty="0"/>
              <a:t> regime </a:t>
            </a:r>
            <a:r>
              <a:rPr lang="en-US" dirty="0" err="1"/>
              <a:t>becam</a:t>
            </a:r>
            <a:r>
              <a:rPr lang="en-US" dirty="0"/>
              <a:t> </a:t>
            </a:r>
            <a:r>
              <a:rPr lang="en-US" dirty="0" err="1"/>
              <a:t>increadingly</a:t>
            </a:r>
            <a:r>
              <a:rPr lang="en-US" dirty="0"/>
              <a:t> conservative</a:t>
            </a:r>
          </a:p>
        </p:txBody>
      </p:sp>
      <p:sp>
        <p:nvSpPr>
          <p:cNvPr id="4" name="Slide Number Placeholder 3"/>
          <p:cNvSpPr>
            <a:spLocks noGrp="1"/>
          </p:cNvSpPr>
          <p:nvPr>
            <p:ph type="sldNum" sz="quarter" idx="5"/>
          </p:nvPr>
        </p:nvSpPr>
        <p:spPr/>
        <p:txBody>
          <a:bodyPr/>
          <a:lstStyle/>
          <a:p>
            <a:fld id="{DCF37679-450D-5F46-A982-B313B9F1A598}" type="slidenum">
              <a:rPr lang="en-US" smtClean="0"/>
              <a:t>8</a:t>
            </a:fld>
            <a:endParaRPr lang="en-US"/>
          </a:p>
        </p:txBody>
      </p:sp>
    </p:spTree>
    <p:extLst>
      <p:ext uri="{BB962C8B-B14F-4D97-AF65-F5344CB8AC3E}">
        <p14:creationId xmlns:p14="http://schemas.microsoft.com/office/powerpoint/2010/main" val="2961969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mid 1840s were a time of real </a:t>
            </a:r>
            <a:r>
              <a:rPr lang="en-US" dirty="0" err="1"/>
              <a:t>industraiul</a:t>
            </a:r>
            <a:r>
              <a:rPr lang="en-US" dirty="0"/>
              <a:t> growth – particularly railways which </a:t>
            </a:r>
            <a:r>
              <a:rPr lang="en-US" dirty="0" err="1"/>
              <a:t>flourisehed</a:t>
            </a:r>
            <a:r>
              <a:rPr lang="en-US" dirty="0"/>
              <a:t> with British investment. Entrepreneurs were making lots of money, but living conditions for many were still </a:t>
            </a:r>
            <a:r>
              <a:rPr lang="en-US" dirty="0" err="1"/>
              <a:t>appaling</a:t>
            </a:r>
            <a:r>
              <a:rPr lang="en-US" dirty="0"/>
              <a:t>. 1/3 of recruits to the army in 1846 were still illiterate. The national economy was stagnating with a major financial crisis in 1847 following a collapse in the railway boom in Britain. Manufacturing fell and public works were suspended. Increasing political thought was given to genuine equality in society. Pierre Leroux – credited with inventing the term socialism – was popular in championing the idea of shared solidarity between the middle and working classes. The king was getting old and the regime suffering from a sense of malaise.</a:t>
            </a:r>
          </a:p>
          <a:p>
            <a:r>
              <a:rPr lang="en-US" dirty="0"/>
              <a:t>22 </a:t>
            </a:r>
            <a:r>
              <a:rPr lang="en-US" dirty="0" err="1"/>
              <a:t>feb</a:t>
            </a:r>
            <a:r>
              <a:rPr lang="en-US" dirty="0"/>
              <a:t> – crowds mass on the boulevards of </a:t>
            </a:r>
            <a:r>
              <a:rPr lang="en-US" dirty="0" err="1"/>
              <a:t>aris</a:t>
            </a:r>
            <a:endParaRPr lang="en-US" dirty="0"/>
          </a:p>
          <a:p>
            <a:r>
              <a:rPr lang="en-US" dirty="0"/>
              <a:t>23 </a:t>
            </a:r>
            <a:r>
              <a:rPr lang="en-US" dirty="0" err="1"/>
              <a:t>feb</a:t>
            </a:r>
            <a:r>
              <a:rPr lang="en-US" dirty="0"/>
              <a:t> – </a:t>
            </a:r>
            <a:r>
              <a:rPr lang="en-US" dirty="0" err="1"/>
              <a:t>tropps</a:t>
            </a:r>
            <a:r>
              <a:rPr lang="en-US" dirty="0"/>
              <a:t> occupied strategic locations – and revolutionary </a:t>
            </a:r>
            <a:r>
              <a:rPr lang="en-US" dirty="0" err="1"/>
              <a:t>rganisation</a:t>
            </a:r>
            <a:r>
              <a:rPr lang="en-US" dirty="0"/>
              <a:t> distribute arms. 52 protestors shot at the foreign ministry</a:t>
            </a:r>
          </a:p>
          <a:p>
            <a:r>
              <a:rPr lang="en-US" dirty="0"/>
              <a:t>24 </a:t>
            </a:r>
            <a:r>
              <a:rPr lang="en-US" dirty="0" err="1"/>
              <a:t>feb</a:t>
            </a:r>
            <a:r>
              <a:rPr lang="en-US" dirty="0"/>
              <a:t> – 1500 barricades throughout Paris and fighting throughout the capita. Louis-</a:t>
            </a:r>
            <a:r>
              <a:rPr lang="en-US" dirty="0" err="1"/>
              <a:t>Philppe</a:t>
            </a:r>
            <a:r>
              <a:rPr lang="en-US" dirty="0"/>
              <a:t> abdicates. </a:t>
            </a:r>
            <a:r>
              <a:rPr lang="en-US" dirty="0" err="1"/>
              <a:t>Fenby</a:t>
            </a:r>
            <a:r>
              <a:rPr lang="en-US" dirty="0"/>
              <a:t>: A” a well meaning man had been undermined by his own self-satisfied caution and overtaken by events, ending up neither loved, nor respected.</a:t>
            </a:r>
          </a:p>
          <a:p>
            <a:r>
              <a:rPr lang="en-US" dirty="0"/>
              <a:t>The revolution was a </a:t>
            </a:r>
            <a:r>
              <a:rPr lang="en-US" dirty="0" err="1"/>
              <a:t>catlysit</a:t>
            </a:r>
            <a:r>
              <a:rPr lang="en-US" dirty="0"/>
              <a:t> for similar </a:t>
            </a:r>
            <a:r>
              <a:rPr lang="en-US" dirty="0" err="1"/>
              <a:t>happenigns</a:t>
            </a:r>
            <a:r>
              <a:rPr lang="en-US" dirty="0"/>
              <a:t> across Europe, and terrified monarchies. </a:t>
            </a:r>
          </a:p>
          <a:p>
            <a:r>
              <a:rPr lang="en-US" dirty="0"/>
              <a:t>New ministers and leaders emerged from parliament before elections in April with universal male suffrage  but despite the desires of left-wing revolutionary leaders, in the provinces, voters, still influenced by the nobility, remained stuck in their ways – universal suffrage had backfired, reflecting the </a:t>
            </a:r>
            <a:r>
              <a:rPr lang="en-US" dirty="0" err="1"/>
              <a:t>inate</a:t>
            </a:r>
            <a:r>
              <a:rPr lang="en-US" dirty="0"/>
              <a:t> conservatism of most in France, splitting with the revolutionary zeal in Paris. The desire for revolution remained </a:t>
            </a:r>
            <a:r>
              <a:rPr lang="en-US" dirty="0" err="1"/>
              <a:t>centred</a:t>
            </a:r>
            <a:r>
              <a:rPr lang="en-US" dirty="0"/>
              <a:t> on the middle-classes – when the working class of </a:t>
            </a:r>
            <a:r>
              <a:rPr lang="en-US" dirty="0" err="1"/>
              <a:t>paris</a:t>
            </a:r>
            <a:r>
              <a:rPr lang="en-US" dirty="0"/>
              <a:t> revolted again in May and June, their revolt was crushed by those who claimed to support it! IN </a:t>
            </a:r>
            <a:r>
              <a:rPr lang="en-US" dirty="0" err="1"/>
              <a:t>theface</a:t>
            </a:r>
            <a:r>
              <a:rPr lang="en-US" dirty="0"/>
              <a:t> of this along came Louis-Napoleon, Napoleon’s nephew. He returned to France from exile in (… London), was elected as a deputy, pledged support for the provisional government, only to be elected president in a landslide in December 1848. The Bonaparte’s were back – this time as elected, constitutional president. </a:t>
            </a:r>
          </a:p>
          <a:p>
            <a:r>
              <a:rPr lang="en-US" dirty="0"/>
              <a:t>He promised to care for the welfare of the people at large but backed </a:t>
            </a:r>
            <a:r>
              <a:rPr lang="en-US" dirty="0" err="1"/>
              <a:t>ayuthority</a:t>
            </a:r>
            <a:r>
              <a:rPr lang="en-US" dirty="0"/>
              <a:t>, religion and the pursuit of respect abroad. He appealed to the bourgeoisie’s fear of ‘red plotters’ while also appeasing the workers by arguing for heir continues enfranchisement. HE promised ‘precise and energetic direction’ and placed himself above political parties – traits we will see in later leaders.</a:t>
            </a:r>
          </a:p>
          <a:p>
            <a:r>
              <a:rPr lang="en-US" dirty="0"/>
              <a:t>With the assembly n disorder, he launched a coup on 1</a:t>
            </a:r>
            <a:r>
              <a:rPr lang="en-US" baseline="30000" dirty="0"/>
              <a:t>st</a:t>
            </a:r>
            <a:r>
              <a:rPr lang="en-US" dirty="0"/>
              <a:t> December 1851. He won. A new constitution granting him a 10 year term as head of state was agreed by plebiscite – 7.5 million to 600,000 against. He rigged the later election to gain, again, huge support for his allies in the assembly. The economy was booming (not down to L-N – the </a:t>
            </a:r>
            <a:r>
              <a:rPr lang="en-US" dirty="0" err="1"/>
              <a:t>whiole</a:t>
            </a:r>
            <a:r>
              <a:rPr lang="en-US" dirty="0"/>
              <a:t> of Europe was growing)  the mood of the nation was positive and in </a:t>
            </a:r>
            <a:r>
              <a:rPr lang="en-US" dirty="0" err="1"/>
              <a:t>utumn</a:t>
            </a:r>
            <a:r>
              <a:rPr lang="en-US" dirty="0"/>
              <a:t> 1852, L-N decided that </a:t>
            </a:r>
            <a:r>
              <a:rPr lang="en-US" dirty="0" err="1"/>
              <a:t>waht</a:t>
            </a:r>
            <a:r>
              <a:rPr lang="en-US" dirty="0"/>
              <a:t> France wanted to become was an Empire again – put to plebiscite with 7.8 million in </a:t>
            </a:r>
            <a:r>
              <a:rPr lang="en-US" dirty="0" err="1"/>
              <a:t>favour</a:t>
            </a:r>
            <a:r>
              <a:rPr lang="en-US" dirty="0"/>
              <a:t> and only 280,000 against! Lois-</a:t>
            </a:r>
            <a:r>
              <a:rPr lang="en-US" dirty="0" err="1"/>
              <a:t>Napolenon</a:t>
            </a:r>
            <a:r>
              <a:rPr lang="en-US" dirty="0"/>
              <a:t> became Napoleon III.</a:t>
            </a:r>
          </a:p>
          <a:p>
            <a:r>
              <a:rPr lang="en-US" dirty="0"/>
              <a:t>This </a:t>
            </a:r>
            <a:r>
              <a:rPr lang="en-US" dirty="0" err="1"/>
              <a:t>usgered</a:t>
            </a:r>
            <a:r>
              <a:rPr lang="en-US" dirty="0"/>
              <a:t> in an era of great industrial expansion. </a:t>
            </a:r>
            <a:r>
              <a:rPr lang="en-US" dirty="0" err="1"/>
              <a:t>Capoital</a:t>
            </a:r>
            <a:r>
              <a:rPr lang="en-US" dirty="0"/>
              <a:t> </a:t>
            </a:r>
            <a:r>
              <a:rPr lang="en-US" dirty="0" err="1"/>
              <a:t>fkowed</a:t>
            </a:r>
            <a:r>
              <a:rPr lang="en-US" dirty="0"/>
              <a:t> and the government encouraged industrialists to increase workers pay. Ines and mills opened. Art and literature flourished – Flaubert, Baudelaire, Chopin, Bizet, Degas, Manet</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F37679-450D-5F46-A982-B313B9F1A598}" type="slidenum">
              <a:rPr lang="en-US" smtClean="0"/>
              <a:t>9</a:t>
            </a:fld>
            <a:endParaRPr lang="en-US"/>
          </a:p>
        </p:txBody>
      </p:sp>
    </p:spTree>
    <p:extLst>
      <p:ext uri="{BB962C8B-B14F-4D97-AF65-F5344CB8AC3E}">
        <p14:creationId xmlns:p14="http://schemas.microsoft.com/office/powerpoint/2010/main" val="838052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Napoleon III was undone by the economy and a loss of enthusiasm for him. His reforms didn’t go far enough, republican demands for greater power grew in the cities (although he maintained his popularity </a:t>
            </a:r>
            <a:r>
              <a:rPr lang="en-US" dirty="0" err="1"/>
              <a:t>iun</a:t>
            </a:r>
            <a:r>
              <a:rPr lang="en-US" dirty="0"/>
              <a:t> rural areas) and cities had grown through the 19</a:t>
            </a:r>
            <a:r>
              <a:rPr lang="en-US" baseline="30000" dirty="0"/>
              <a:t>th</a:t>
            </a:r>
            <a:r>
              <a:rPr lang="en-US" dirty="0"/>
              <a:t> century. The economy slowed – fueled by the American civil war- </a:t>
            </a:r>
            <a:r>
              <a:rPr lang="en-US" dirty="0" err="1"/>
              <a:t>strkes</a:t>
            </a:r>
            <a:r>
              <a:rPr lang="en-US" dirty="0"/>
              <a:t> began across the country. And alongside this, Prussia was growing I power under Otto von </a:t>
            </a:r>
            <a:r>
              <a:rPr lang="en-US" dirty="0" err="1"/>
              <a:t>Bismark’s</a:t>
            </a:r>
            <a:r>
              <a:rPr lang="en-US" dirty="0"/>
              <a:t> leadership . The northern German </a:t>
            </a:r>
            <a:r>
              <a:rPr lang="en-US" dirty="0" err="1"/>
              <a:t>staes</a:t>
            </a:r>
            <a:r>
              <a:rPr lang="en-US" dirty="0"/>
              <a:t>, which had been lots of smaller groupings, began to unify under Prussian leadership into the North German Confederation – and France simply </a:t>
            </a:r>
            <a:r>
              <a:rPr lang="en-US" dirty="0" err="1"/>
              <a:t>wasn</a:t>
            </a:r>
            <a:r>
              <a:rPr lang="en-US" dirty="0"/>
              <a:t>;’t prepared for this.  When King William of Prussia’s cousin was offered the Spanish throne, Napoleon III wouldn’t accept this – he didn’t want Prussians either side of him. In short – the Kaiser (Wilhelm) was reluctant to backdown. </a:t>
            </a:r>
            <a:r>
              <a:rPr lang="en-US" dirty="0" err="1"/>
              <a:t>Bismark</a:t>
            </a:r>
            <a:r>
              <a:rPr lang="en-US" dirty="0"/>
              <a:t> spun the situation beautifully – ensuring the French took offence at this and, ultimately, the French </a:t>
            </a:r>
            <a:r>
              <a:rPr lang="en-US" dirty="0" err="1"/>
              <a:t>decalred</a:t>
            </a:r>
            <a:r>
              <a:rPr lang="en-US" dirty="0"/>
              <a:t> war on 19</a:t>
            </a:r>
            <a:r>
              <a:rPr lang="en-US" baseline="30000" dirty="0"/>
              <a:t>th</a:t>
            </a:r>
            <a:r>
              <a:rPr lang="en-US" dirty="0"/>
              <a:t> July 1870, confident of victory. Their army was half the size planned. Poor planning meant that they couldn’t be moved efficiently via the railway network (unlike the Prussians). They lacked food, ambulances and, crucially, powerful enough artillery to compete with the Germans. </a:t>
            </a:r>
          </a:p>
          <a:p>
            <a:r>
              <a:rPr lang="en-US" dirty="0"/>
              <a:t>The French were soon in rapid retreat</a:t>
            </a:r>
            <a:r>
              <a:rPr lang="en-GB" sz="1200" b="0" i="0" u="none" strike="noStrike" kern="1200" dirty="0">
                <a:solidFill>
                  <a:schemeClr val="tx1"/>
                </a:solidFill>
                <a:effectLst/>
                <a:latin typeface="+mn-lt"/>
                <a:ea typeface="+mn-ea"/>
                <a:cs typeface="+mn-cs"/>
              </a:rPr>
              <a:t>A series of swift.  Prussian and German victories in eastern France, culminating in the </a:t>
            </a:r>
            <a:r>
              <a:rPr lang="en-GB" sz="1200" b="0" i="0" u="none" strike="noStrike" kern="1200" dirty="0">
                <a:solidFill>
                  <a:schemeClr val="tx1"/>
                </a:solidFill>
                <a:effectLst/>
                <a:latin typeface="+mn-lt"/>
                <a:ea typeface="+mn-ea"/>
                <a:cs typeface="+mn-cs"/>
                <a:hlinkClick r:id="rId3" tooltip="Siege of Metz (1870)">
                  <a:extLst>
                    <a:ext uri="{A12FA001-AC4F-418D-AE19-62706E023703}">
                      <ahyp:hlinkClr xmlns:ahyp="http://schemas.microsoft.com/office/drawing/2018/hyperlinkcolor" val="tx"/>
                    </a:ext>
                  </a:extLst>
                </a:hlinkClick>
              </a:rPr>
              <a:t>Siege of Metz</a:t>
            </a:r>
            <a:r>
              <a:rPr lang="en-GB" sz="1200" b="0" i="0" u="none" strike="noStrike" kern="1200" dirty="0">
                <a:solidFill>
                  <a:schemeClr val="tx1"/>
                </a:solidFill>
                <a:effectLst/>
                <a:latin typeface="+mn-lt"/>
                <a:ea typeface="+mn-ea"/>
                <a:cs typeface="+mn-cs"/>
              </a:rPr>
              <a:t> and the </a:t>
            </a:r>
            <a:r>
              <a:rPr lang="en-GB" sz="1200" b="0" i="0" u="none" strike="noStrike" kern="1200" dirty="0">
                <a:solidFill>
                  <a:schemeClr val="tx1"/>
                </a:solidFill>
                <a:effectLst/>
                <a:latin typeface="+mn-lt"/>
                <a:ea typeface="+mn-ea"/>
                <a:cs typeface="+mn-cs"/>
                <a:hlinkClick r:id="rId4" tooltip="Battle of Sedan">
                  <a:extLst>
                    <a:ext uri="{A12FA001-AC4F-418D-AE19-62706E023703}">
                      <ahyp:hlinkClr xmlns:ahyp="http://schemas.microsoft.com/office/drawing/2018/hyperlinkcolor" val="tx"/>
                    </a:ext>
                  </a:extLst>
                </a:hlinkClick>
              </a:rPr>
              <a:t>Battle of Sedan</a:t>
            </a:r>
            <a:r>
              <a:rPr lang="en-GB" sz="1200" b="0" i="0" u="none" strike="noStrike" kern="1200" dirty="0">
                <a:solidFill>
                  <a:schemeClr val="tx1"/>
                </a:solidFill>
                <a:effectLst/>
                <a:latin typeface="+mn-lt"/>
                <a:ea typeface="+mn-ea"/>
                <a:cs typeface="+mn-cs"/>
              </a:rPr>
              <a:t>, saw French Emperor </a:t>
            </a:r>
            <a:r>
              <a:rPr lang="en-GB" sz="1200" b="0" i="0" u="none" strike="noStrike" kern="1200" dirty="0">
                <a:solidFill>
                  <a:schemeClr val="tx1"/>
                </a:solidFill>
                <a:effectLst/>
                <a:latin typeface="+mn-lt"/>
                <a:ea typeface="+mn-ea"/>
                <a:cs typeface="+mn-cs"/>
                <a:hlinkClick r:id="rId5" tooltip="Napoleon III">
                  <a:extLst>
                    <a:ext uri="{A12FA001-AC4F-418D-AE19-62706E023703}">
                      <ahyp:hlinkClr xmlns:ahyp="http://schemas.microsoft.com/office/drawing/2018/hyperlinkcolor" val="tx"/>
                    </a:ext>
                  </a:extLst>
                </a:hlinkClick>
              </a:rPr>
              <a:t>Napoleon III</a:t>
            </a:r>
            <a:r>
              <a:rPr lang="en-GB" sz="1200" b="0" i="0" u="none" strike="noStrike" kern="1200" dirty="0">
                <a:solidFill>
                  <a:schemeClr val="tx1"/>
                </a:solidFill>
                <a:effectLst/>
                <a:latin typeface="+mn-lt"/>
                <a:ea typeface="+mn-ea"/>
                <a:cs typeface="+mn-cs"/>
              </a:rPr>
              <a:t> captured and the army of the Second Empire decisively defeated. A </a:t>
            </a:r>
            <a:r>
              <a:rPr lang="en-GB" sz="1200" b="0" i="0" u="none" strike="noStrike" kern="1200" dirty="0">
                <a:solidFill>
                  <a:schemeClr val="tx1"/>
                </a:solidFill>
                <a:effectLst/>
                <a:latin typeface="+mn-lt"/>
                <a:ea typeface="+mn-ea"/>
                <a:cs typeface="+mn-cs"/>
                <a:hlinkClick r:id="rId6" tooltip="Government of National Defence">
                  <a:extLst>
                    <a:ext uri="{A12FA001-AC4F-418D-AE19-62706E023703}">
                      <ahyp:hlinkClr xmlns:ahyp="http://schemas.microsoft.com/office/drawing/2018/hyperlinkcolor" val="tx"/>
                    </a:ext>
                  </a:extLst>
                </a:hlinkClick>
              </a:rPr>
              <a:t>Government of National Defence</a:t>
            </a:r>
            <a:r>
              <a:rPr lang="en-GB" sz="1200" b="0" i="0" u="none" strike="noStrike" kern="1200" dirty="0">
                <a:solidFill>
                  <a:schemeClr val="tx1"/>
                </a:solidFill>
                <a:effectLst/>
                <a:latin typeface="+mn-lt"/>
                <a:ea typeface="+mn-ea"/>
                <a:cs typeface="+mn-cs"/>
              </a:rPr>
              <a:t> declared the Third French Republic in Paris on 4 September and continued the war for another five months; the German forces fought and defeated new French armies in northern France. The capital of </a:t>
            </a:r>
            <a:r>
              <a:rPr lang="en-GB" sz="1200" b="0" i="0" u="none" strike="noStrike" kern="1200" dirty="0">
                <a:solidFill>
                  <a:schemeClr val="tx1"/>
                </a:solidFill>
                <a:effectLst/>
                <a:latin typeface="+mn-lt"/>
                <a:ea typeface="+mn-ea"/>
                <a:cs typeface="+mn-cs"/>
                <a:hlinkClick r:id="rId7" tooltip="Siege of Paris (1870–1871)">
                  <a:extLst>
                    <a:ext uri="{A12FA001-AC4F-418D-AE19-62706E023703}">
                      <ahyp:hlinkClr xmlns:ahyp="http://schemas.microsoft.com/office/drawing/2018/hyperlinkcolor" val="tx"/>
                    </a:ext>
                  </a:extLst>
                </a:hlinkClick>
              </a:rPr>
              <a:t>Paris was besieged</a:t>
            </a:r>
            <a:r>
              <a:rPr lang="en-GB" sz="1200" b="0" i="0" u="none" strike="noStrike" kern="1200" dirty="0">
                <a:solidFill>
                  <a:schemeClr val="tx1"/>
                </a:solidFill>
                <a:effectLst/>
                <a:latin typeface="+mn-lt"/>
                <a:ea typeface="+mn-ea"/>
                <a:cs typeface="+mn-cs"/>
              </a:rPr>
              <a:t>, and fell on 28 January 1871, after which a revolutionary uprising called the </a:t>
            </a:r>
            <a:r>
              <a:rPr lang="en-GB" sz="1200" b="0" i="0" u="none" strike="noStrike" kern="1200" dirty="0">
                <a:solidFill>
                  <a:schemeClr val="tx1"/>
                </a:solidFill>
                <a:effectLst/>
                <a:latin typeface="+mn-lt"/>
                <a:ea typeface="+mn-ea"/>
                <a:cs typeface="+mn-cs"/>
                <a:hlinkClick r:id="rId8" tooltip="Paris Commune">
                  <a:extLst>
                    <a:ext uri="{A12FA001-AC4F-418D-AE19-62706E023703}">
                      <ahyp:hlinkClr xmlns:ahyp="http://schemas.microsoft.com/office/drawing/2018/hyperlinkcolor" val="tx"/>
                    </a:ext>
                  </a:extLst>
                </a:hlinkClick>
              </a:rPr>
              <a:t>Paris Commune</a:t>
            </a:r>
            <a:r>
              <a:rPr lang="en-GB" sz="1200" b="0" i="0" u="none" strike="noStrike" kern="1200" dirty="0">
                <a:solidFill>
                  <a:schemeClr val="tx1"/>
                </a:solidFill>
                <a:effectLst/>
                <a:latin typeface="+mn-lt"/>
                <a:ea typeface="+mn-ea"/>
                <a:cs typeface="+mn-cs"/>
              </a:rPr>
              <a:t> seized power in the city and held it for two months, until it was bloodily suppressed by the regular French army at the end of May 1871.</a:t>
            </a:r>
          </a:p>
          <a:p>
            <a:r>
              <a:rPr lang="en-GB" sz="1200" b="0" i="0" u="none" strike="noStrike" kern="1200" dirty="0">
                <a:solidFill>
                  <a:schemeClr val="tx1"/>
                </a:solidFill>
                <a:effectLst/>
                <a:latin typeface="+mn-lt"/>
                <a:ea typeface="+mn-ea"/>
                <a:cs typeface="+mn-cs"/>
              </a:rPr>
              <a:t>The German states proclaimed their union as the </a:t>
            </a:r>
            <a:r>
              <a:rPr lang="en-GB" sz="1200" b="0" i="0" u="none" strike="noStrike" kern="1200" dirty="0">
                <a:solidFill>
                  <a:schemeClr val="tx1"/>
                </a:solidFill>
                <a:effectLst/>
                <a:latin typeface="+mn-lt"/>
                <a:ea typeface="+mn-ea"/>
                <a:cs typeface="+mn-cs"/>
                <a:hlinkClick r:id="rId9" tooltip="German Empire">
                  <a:extLst>
                    <a:ext uri="{A12FA001-AC4F-418D-AE19-62706E023703}">
                      <ahyp:hlinkClr xmlns:ahyp="http://schemas.microsoft.com/office/drawing/2018/hyperlinkcolor" val="tx"/>
                    </a:ext>
                  </a:extLst>
                </a:hlinkClick>
              </a:rPr>
              <a:t>German Empire</a:t>
            </a:r>
            <a:r>
              <a:rPr lang="en-GB" sz="1200" b="0" i="0" u="none" strike="noStrike" kern="1200" dirty="0">
                <a:solidFill>
                  <a:schemeClr val="tx1"/>
                </a:solidFill>
                <a:effectLst/>
                <a:latin typeface="+mn-lt"/>
                <a:ea typeface="+mn-ea"/>
                <a:cs typeface="+mn-cs"/>
              </a:rPr>
              <a:t> under the Prussian king </a:t>
            </a:r>
            <a:r>
              <a:rPr lang="en-GB" sz="1200" b="0" i="0" u="none" strike="noStrike" kern="1200" dirty="0">
                <a:solidFill>
                  <a:schemeClr val="tx1"/>
                </a:solidFill>
                <a:effectLst/>
                <a:latin typeface="+mn-lt"/>
                <a:ea typeface="+mn-ea"/>
                <a:cs typeface="+mn-cs"/>
                <a:hlinkClick r:id="rId10" tooltip="Wilhelm I, German Emperor">
                  <a:extLst>
                    <a:ext uri="{A12FA001-AC4F-418D-AE19-62706E023703}">
                      <ahyp:hlinkClr xmlns:ahyp="http://schemas.microsoft.com/office/drawing/2018/hyperlinkcolor" val="tx"/>
                    </a:ext>
                  </a:extLst>
                </a:hlinkClick>
              </a:rPr>
              <a:t>Wilhelm I</a:t>
            </a:r>
            <a:r>
              <a:rPr lang="en-GB" sz="1200" b="0" i="0" u="none" strike="noStrike" kern="1200" dirty="0">
                <a:solidFill>
                  <a:schemeClr val="tx1"/>
                </a:solidFill>
                <a:effectLst/>
                <a:latin typeface="+mn-lt"/>
                <a:ea typeface="+mn-ea"/>
                <a:cs typeface="+mn-cs"/>
              </a:rPr>
              <a:t>, finally uniting most of Germany as a </a:t>
            </a:r>
            <a:r>
              <a:rPr lang="en-GB" sz="1200" b="0" i="0" u="none" strike="noStrike" kern="1200" dirty="0">
                <a:solidFill>
                  <a:schemeClr val="tx1"/>
                </a:solidFill>
                <a:effectLst/>
                <a:latin typeface="+mn-lt"/>
                <a:ea typeface="+mn-ea"/>
                <a:cs typeface="+mn-cs"/>
                <a:hlinkClick r:id="rId11" tooltip="Nation-state">
                  <a:extLst>
                    <a:ext uri="{A12FA001-AC4F-418D-AE19-62706E023703}">
                      <ahyp:hlinkClr xmlns:ahyp="http://schemas.microsoft.com/office/drawing/2018/hyperlinkcolor" val="tx"/>
                    </a:ext>
                  </a:extLst>
                </a:hlinkClick>
              </a:rPr>
              <a:t>nation-state</a:t>
            </a:r>
            <a:r>
              <a:rPr lang="en-GB" sz="1200" b="0" i="0" u="none" strike="noStrike"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hlinkClick r:id="rId12" tooltip="Austria">
                  <a:extLst>
                    <a:ext uri="{A12FA001-AC4F-418D-AE19-62706E023703}">
                      <ahyp:hlinkClr xmlns:ahyp="http://schemas.microsoft.com/office/drawing/2018/hyperlinkcolor" val="tx"/>
                    </a:ext>
                  </a:extLst>
                </a:hlinkClick>
              </a:rPr>
              <a:t>Austria</a:t>
            </a:r>
            <a:r>
              <a:rPr lang="en-GB" sz="1200" b="0" i="0" u="none" strike="noStrike" kern="1200" dirty="0">
                <a:solidFill>
                  <a:schemeClr val="tx1"/>
                </a:solidFill>
                <a:effectLst/>
                <a:latin typeface="+mn-lt"/>
                <a:ea typeface="+mn-ea"/>
                <a:cs typeface="+mn-cs"/>
              </a:rPr>
              <a:t> was excluded). The </a:t>
            </a:r>
            <a:r>
              <a:rPr lang="en-GB" sz="1200" b="0" i="0" u="none" strike="noStrike" kern="1200" dirty="0">
                <a:solidFill>
                  <a:schemeClr val="tx1"/>
                </a:solidFill>
                <a:effectLst/>
                <a:latin typeface="+mn-lt"/>
                <a:ea typeface="+mn-ea"/>
                <a:cs typeface="+mn-cs"/>
                <a:hlinkClick r:id="rId13" tooltip="Treaty of Frankfurt (1871)">
                  <a:extLst>
                    <a:ext uri="{A12FA001-AC4F-418D-AE19-62706E023703}">
                      <ahyp:hlinkClr xmlns:ahyp="http://schemas.microsoft.com/office/drawing/2018/hyperlinkcolor" val="tx"/>
                    </a:ext>
                  </a:extLst>
                </a:hlinkClick>
              </a:rPr>
              <a:t>Treaty of Frankfurt</a:t>
            </a:r>
            <a:r>
              <a:rPr lang="en-GB" sz="1200" b="0" i="0" u="none" strike="noStrike" kern="1200" dirty="0">
                <a:solidFill>
                  <a:schemeClr val="tx1"/>
                </a:solidFill>
                <a:effectLst/>
                <a:latin typeface="+mn-lt"/>
                <a:ea typeface="+mn-ea"/>
                <a:cs typeface="+mn-cs"/>
              </a:rPr>
              <a:t> of 10 May 1871 gave Germany most of </a:t>
            </a:r>
            <a:r>
              <a:rPr lang="en-GB" sz="1200" b="0" i="0" u="none" strike="noStrike" kern="1200" dirty="0">
                <a:solidFill>
                  <a:schemeClr val="tx1"/>
                </a:solidFill>
                <a:effectLst/>
                <a:latin typeface="+mn-lt"/>
                <a:ea typeface="+mn-ea"/>
                <a:cs typeface="+mn-cs"/>
                <a:hlinkClick r:id="rId14" tooltip="Alsace">
                  <a:extLst>
                    <a:ext uri="{A12FA001-AC4F-418D-AE19-62706E023703}">
                      <ahyp:hlinkClr xmlns:ahyp="http://schemas.microsoft.com/office/drawing/2018/hyperlinkcolor" val="tx"/>
                    </a:ext>
                  </a:extLst>
                </a:hlinkClick>
              </a:rPr>
              <a:t>Alsace</a:t>
            </a:r>
            <a:r>
              <a:rPr lang="en-GB" sz="1200" b="0" i="0" u="none" strike="noStrike" kern="1200" dirty="0">
                <a:solidFill>
                  <a:schemeClr val="tx1"/>
                </a:solidFill>
                <a:effectLst/>
                <a:latin typeface="+mn-lt"/>
                <a:ea typeface="+mn-ea"/>
                <a:cs typeface="+mn-cs"/>
              </a:rPr>
              <a:t> and some parts of </a:t>
            </a:r>
            <a:r>
              <a:rPr lang="en-GB" sz="1200" b="0" i="0" u="none" strike="noStrike" kern="1200" dirty="0">
                <a:solidFill>
                  <a:schemeClr val="tx1"/>
                </a:solidFill>
                <a:effectLst/>
                <a:latin typeface="+mn-lt"/>
                <a:ea typeface="+mn-ea"/>
                <a:cs typeface="+mn-cs"/>
                <a:hlinkClick r:id="rId15" tooltip="Lorraine (region)">
                  <a:extLst>
                    <a:ext uri="{A12FA001-AC4F-418D-AE19-62706E023703}">
                      <ahyp:hlinkClr xmlns:ahyp="http://schemas.microsoft.com/office/drawing/2018/hyperlinkcolor" val="tx"/>
                    </a:ext>
                  </a:extLst>
                </a:hlinkClick>
              </a:rPr>
              <a:t>Lorraine</a:t>
            </a:r>
            <a:r>
              <a:rPr lang="en-GB" sz="1200" b="0" i="0" u="none" strike="noStrike" kern="1200" dirty="0">
                <a:solidFill>
                  <a:schemeClr val="tx1"/>
                </a:solidFill>
                <a:effectLst/>
                <a:latin typeface="+mn-lt"/>
                <a:ea typeface="+mn-ea"/>
                <a:cs typeface="+mn-cs"/>
              </a:rPr>
              <a:t>, which became the Imperial territory of </a:t>
            </a:r>
            <a:r>
              <a:rPr lang="en-GB" sz="1200" b="0" i="0" u="none" strike="noStrike" kern="1200" dirty="0">
                <a:solidFill>
                  <a:schemeClr val="tx1"/>
                </a:solidFill>
                <a:effectLst/>
                <a:latin typeface="+mn-lt"/>
                <a:ea typeface="+mn-ea"/>
                <a:cs typeface="+mn-cs"/>
                <a:hlinkClick r:id="rId16" tooltip="Alsace-Lorraine">
                  <a:extLst>
                    <a:ext uri="{A12FA001-AC4F-418D-AE19-62706E023703}">
                      <ahyp:hlinkClr xmlns:ahyp="http://schemas.microsoft.com/office/drawing/2018/hyperlinkcolor" val="tx"/>
                    </a:ext>
                  </a:extLst>
                </a:hlinkClick>
              </a:rPr>
              <a:t>Alsace-Lorraine</a:t>
            </a:r>
            <a:r>
              <a:rPr lang="en-GB" sz="1200" b="0" i="0" u="none" strike="noStrike" kern="1200" dirty="0">
                <a:solidFill>
                  <a:schemeClr val="tx1"/>
                </a:solidFill>
                <a:effectLst/>
                <a:latin typeface="+mn-lt"/>
                <a:ea typeface="+mn-ea"/>
                <a:cs typeface="+mn-cs"/>
              </a:rPr>
              <a:t> (</a:t>
            </a:r>
            <a:r>
              <a:rPr lang="en-GB" sz="1200" b="0" i="1" u="none" strike="noStrike" kern="1200" dirty="0" err="1">
                <a:solidFill>
                  <a:schemeClr val="tx1"/>
                </a:solidFill>
                <a:effectLst/>
                <a:latin typeface="+mn-lt"/>
                <a:ea typeface="+mn-ea"/>
                <a:cs typeface="+mn-cs"/>
              </a:rPr>
              <a:t>Reichsland</a:t>
            </a:r>
            <a:r>
              <a:rPr lang="en-GB" sz="1200" b="0" i="1" u="none" strike="noStrike" kern="1200" dirty="0">
                <a:solidFill>
                  <a:schemeClr val="tx1"/>
                </a:solidFill>
                <a:effectLst/>
                <a:latin typeface="+mn-lt"/>
                <a:ea typeface="+mn-ea"/>
                <a:cs typeface="+mn-cs"/>
              </a:rPr>
              <a:t> </a:t>
            </a:r>
            <a:r>
              <a:rPr lang="en-GB" sz="1200" b="0" i="1" u="none" strike="noStrike" kern="1200" dirty="0" err="1">
                <a:solidFill>
                  <a:schemeClr val="tx1"/>
                </a:solidFill>
                <a:effectLst/>
                <a:latin typeface="+mn-lt"/>
                <a:ea typeface="+mn-ea"/>
                <a:cs typeface="+mn-cs"/>
              </a:rPr>
              <a:t>Elsaß-Lothringen</a:t>
            </a:r>
            <a:r>
              <a:rPr lang="en-GB" sz="1200" b="0" i="0" u="none" strike="noStrike" kern="1200" dirty="0">
                <a:solidFill>
                  <a:schemeClr val="tx1"/>
                </a:solidFill>
                <a:effectLst/>
                <a:latin typeface="+mn-lt"/>
                <a:ea typeface="+mn-ea"/>
                <a:cs typeface="+mn-cs"/>
              </a:rPr>
              <a:t>). The German conquest of France and the </a:t>
            </a:r>
            <a:r>
              <a:rPr lang="en-GB" sz="1200" b="0" i="0" u="none" strike="noStrike" kern="1200" dirty="0">
                <a:solidFill>
                  <a:schemeClr val="tx1"/>
                </a:solidFill>
                <a:effectLst/>
                <a:latin typeface="+mn-lt"/>
                <a:ea typeface="+mn-ea"/>
                <a:cs typeface="+mn-cs"/>
                <a:hlinkClick r:id="rId17" tooltip="Unification of Germany">
                  <a:extLst>
                    <a:ext uri="{A12FA001-AC4F-418D-AE19-62706E023703}">
                      <ahyp:hlinkClr xmlns:ahyp="http://schemas.microsoft.com/office/drawing/2018/hyperlinkcolor" val="tx"/>
                    </a:ext>
                  </a:extLst>
                </a:hlinkClick>
              </a:rPr>
              <a:t>unification of Germany</a:t>
            </a:r>
            <a:r>
              <a:rPr lang="en-GB" sz="1200" b="0" i="0" u="none" strike="noStrike" kern="1200" dirty="0">
                <a:solidFill>
                  <a:schemeClr val="tx1"/>
                </a:solidFill>
                <a:effectLst/>
                <a:latin typeface="+mn-lt"/>
                <a:ea typeface="+mn-ea"/>
                <a:cs typeface="+mn-cs"/>
              </a:rPr>
              <a:t> upset the </a:t>
            </a:r>
            <a:r>
              <a:rPr lang="en-GB" sz="1200" b="0" i="0" u="none" strike="noStrike" kern="1200" dirty="0">
                <a:solidFill>
                  <a:schemeClr val="tx1"/>
                </a:solidFill>
                <a:effectLst/>
                <a:latin typeface="+mn-lt"/>
                <a:ea typeface="+mn-ea"/>
                <a:cs typeface="+mn-cs"/>
                <a:hlinkClick r:id="rId18" tooltip="European balance of power">
                  <a:extLst>
                    <a:ext uri="{A12FA001-AC4F-418D-AE19-62706E023703}">
                      <ahyp:hlinkClr xmlns:ahyp="http://schemas.microsoft.com/office/drawing/2018/hyperlinkcolor" val="tx"/>
                    </a:ext>
                  </a:extLst>
                </a:hlinkClick>
              </a:rPr>
              <a:t>European balance of power</a:t>
            </a:r>
            <a:r>
              <a:rPr lang="en-GB" sz="1200" b="0" i="0" u="none" strike="noStrike" kern="1200" dirty="0">
                <a:solidFill>
                  <a:schemeClr val="tx1"/>
                </a:solidFill>
                <a:effectLst/>
                <a:latin typeface="+mn-lt"/>
                <a:ea typeface="+mn-ea"/>
                <a:cs typeface="+mn-cs"/>
              </a:rPr>
              <a:t> that had existed since the </a:t>
            </a:r>
            <a:r>
              <a:rPr lang="en-GB" sz="1200" b="0" i="0" u="none" strike="noStrike" kern="1200" dirty="0">
                <a:solidFill>
                  <a:schemeClr val="tx1"/>
                </a:solidFill>
                <a:effectLst/>
                <a:latin typeface="+mn-lt"/>
                <a:ea typeface="+mn-ea"/>
                <a:cs typeface="+mn-cs"/>
                <a:hlinkClick r:id="rId19" tooltip="Congress of Vienna">
                  <a:extLst>
                    <a:ext uri="{A12FA001-AC4F-418D-AE19-62706E023703}">
                      <ahyp:hlinkClr xmlns:ahyp="http://schemas.microsoft.com/office/drawing/2018/hyperlinkcolor" val="tx"/>
                    </a:ext>
                  </a:extLst>
                </a:hlinkClick>
              </a:rPr>
              <a:t>Congress of Vienna</a:t>
            </a:r>
            <a:r>
              <a:rPr lang="en-GB" sz="1200" b="0" i="0" u="none" strike="noStrike" kern="1200" dirty="0">
                <a:solidFill>
                  <a:schemeClr val="tx1"/>
                </a:solidFill>
                <a:effectLst/>
                <a:latin typeface="+mn-lt"/>
                <a:ea typeface="+mn-ea"/>
                <a:cs typeface="+mn-cs"/>
              </a:rPr>
              <a:t> in 1815, and Bismarck maintained great authority in international affairs for two decades.</a:t>
            </a:r>
          </a:p>
          <a:p>
            <a:r>
              <a:rPr lang="en-GB" sz="1200" b="0" i="0" u="none" strike="noStrike" kern="1200" dirty="0">
                <a:solidFill>
                  <a:schemeClr val="tx1"/>
                </a:solidFill>
                <a:effectLst/>
                <a:latin typeface="+mn-lt"/>
                <a:ea typeface="+mn-ea"/>
                <a:cs typeface="+mn-cs"/>
              </a:rPr>
              <a:t>French determination to regain Alsace-Lorraine and fear of another Franco-German war, along with British apprehension about the balance of power, became factors in the </a:t>
            </a:r>
            <a:r>
              <a:rPr lang="en-GB" sz="1200" b="0" i="0" u="none" strike="noStrike" kern="1200" dirty="0">
                <a:solidFill>
                  <a:schemeClr val="tx1"/>
                </a:solidFill>
                <a:effectLst/>
                <a:latin typeface="+mn-lt"/>
                <a:ea typeface="+mn-ea"/>
                <a:cs typeface="+mn-cs"/>
                <a:hlinkClick r:id="rId20" tooltip="Causes of World War I">
                  <a:extLst>
                    <a:ext uri="{A12FA001-AC4F-418D-AE19-62706E023703}">
                      <ahyp:hlinkClr xmlns:ahyp="http://schemas.microsoft.com/office/drawing/2018/hyperlinkcolor" val="tx"/>
                    </a:ext>
                  </a:extLst>
                </a:hlinkClick>
              </a:rPr>
              <a:t>causes of World War I</a:t>
            </a:r>
            <a:r>
              <a:rPr lang="en-GB" sz="1200" b="0" i="0" u="none" strike="noStrike"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DCF37679-450D-5F46-A982-B313B9F1A598}" type="slidenum">
              <a:rPr lang="en-US" smtClean="0"/>
              <a:t>10</a:t>
            </a:fld>
            <a:endParaRPr lang="en-US"/>
          </a:p>
        </p:txBody>
      </p:sp>
    </p:spTree>
    <p:extLst>
      <p:ext uri="{BB962C8B-B14F-4D97-AF65-F5344CB8AC3E}">
        <p14:creationId xmlns:p14="http://schemas.microsoft.com/office/powerpoint/2010/main" val="2298758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65A0-D32F-7142-9D89-C467C1168FF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2BB748B-80A9-784E-8687-3A1A2A297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E36AF95-EAB6-CB42-8D6E-7A433806A827}"/>
              </a:ext>
            </a:extLst>
          </p:cNvPr>
          <p:cNvSpPr>
            <a:spLocks noGrp="1"/>
          </p:cNvSpPr>
          <p:nvPr>
            <p:ph type="dt" sz="half" idx="10"/>
          </p:nvPr>
        </p:nvSpPr>
        <p:spPr/>
        <p:txBody>
          <a:bodyPr/>
          <a:lstStyle/>
          <a:p>
            <a:fld id="{34D74A1F-FA55-9C4B-8E54-AB7C26FE12E9}" type="datetimeFigureOut">
              <a:rPr lang="en-US" smtClean="0"/>
              <a:t>5/4/2020</a:t>
            </a:fld>
            <a:endParaRPr lang="en-US"/>
          </a:p>
        </p:txBody>
      </p:sp>
      <p:sp>
        <p:nvSpPr>
          <p:cNvPr id="5" name="Footer Placeholder 4">
            <a:extLst>
              <a:ext uri="{FF2B5EF4-FFF2-40B4-BE49-F238E27FC236}">
                <a16:creationId xmlns:a16="http://schemas.microsoft.com/office/drawing/2014/main" id="{C4B98C95-00F3-8040-BCD1-D02A134665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765101-2D78-3F49-8278-5E91F877FD7E}"/>
              </a:ext>
            </a:extLst>
          </p:cNvPr>
          <p:cNvSpPr>
            <a:spLocks noGrp="1"/>
          </p:cNvSpPr>
          <p:nvPr>
            <p:ph type="sldNum" sz="quarter" idx="12"/>
          </p:nvPr>
        </p:nvSpPr>
        <p:spPr/>
        <p:txBody>
          <a:bodyPr/>
          <a:lstStyle/>
          <a:p>
            <a:fld id="{79F6C707-28B2-7342-9EB1-BEF061C745E1}" type="slidenum">
              <a:rPr lang="en-US" smtClean="0"/>
              <a:t>‹#›</a:t>
            </a:fld>
            <a:endParaRPr lang="en-US"/>
          </a:p>
        </p:txBody>
      </p:sp>
    </p:spTree>
    <p:extLst>
      <p:ext uri="{BB962C8B-B14F-4D97-AF65-F5344CB8AC3E}">
        <p14:creationId xmlns:p14="http://schemas.microsoft.com/office/powerpoint/2010/main" val="1342200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6D93-D5F9-F740-BD9B-1178501CE94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7E15375-AF56-E14C-867B-73B774992CF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E19A1E3-FF35-6547-BFF1-B5A8D2E47504}"/>
              </a:ext>
            </a:extLst>
          </p:cNvPr>
          <p:cNvSpPr>
            <a:spLocks noGrp="1"/>
          </p:cNvSpPr>
          <p:nvPr>
            <p:ph type="dt" sz="half" idx="10"/>
          </p:nvPr>
        </p:nvSpPr>
        <p:spPr/>
        <p:txBody>
          <a:bodyPr/>
          <a:lstStyle/>
          <a:p>
            <a:fld id="{34D74A1F-FA55-9C4B-8E54-AB7C26FE12E9}" type="datetimeFigureOut">
              <a:rPr lang="en-US" smtClean="0"/>
              <a:t>5/4/2020</a:t>
            </a:fld>
            <a:endParaRPr lang="en-US"/>
          </a:p>
        </p:txBody>
      </p:sp>
      <p:sp>
        <p:nvSpPr>
          <p:cNvPr id="5" name="Footer Placeholder 4">
            <a:extLst>
              <a:ext uri="{FF2B5EF4-FFF2-40B4-BE49-F238E27FC236}">
                <a16:creationId xmlns:a16="http://schemas.microsoft.com/office/drawing/2014/main" id="{BC53FA9E-2F3B-7749-8426-E445217DEC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93D32F-BC49-8944-9CF6-CFC02DFD1504}"/>
              </a:ext>
            </a:extLst>
          </p:cNvPr>
          <p:cNvSpPr>
            <a:spLocks noGrp="1"/>
          </p:cNvSpPr>
          <p:nvPr>
            <p:ph type="sldNum" sz="quarter" idx="12"/>
          </p:nvPr>
        </p:nvSpPr>
        <p:spPr/>
        <p:txBody>
          <a:bodyPr/>
          <a:lstStyle/>
          <a:p>
            <a:fld id="{79F6C707-28B2-7342-9EB1-BEF061C745E1}" type="slidenum">
              <a:rPr lang="en-US" smtClean="0"/>
              <a:t>‹#›</a:t>
            </a:fld>
            <a:endParaRPr lang="en-US"/>
          </a:p>
        </p:txBody>
      </p:sp>
    </p:spTree>
    <p:extLst>
      <p:ext uri="{BB962C8B-B14F-4D97-AF65-F5344CB8AC3E}">
        <p14:creationId xmlns:p14="http://schemas.microsoft.com/office/powerpoint/2010/main" val="195218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FD4E78-A469-2643-8BA2-38FBAC77D35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537A313-AE99-094E-9775-6A959CFB5DD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B2EFB69-326E-3340-85A6-82D1D3EEEA96}"/>
              </a:ext>
            </a:extLst>
          </p:cNvPr>
          <p:cNvSpPr>
            <a:spLocks noGrp="1"/>
          </p:cNvSpPr>
          <p:nvPr>
            <p:ph type="dt" sz="half" idx="10"/>
          </p:nvPr>
        </p:nvSpPr>
        <p:spPr/>
        <p:txBody>
          <a:bodyPr/>
          <a:lstStyle/>
          <a:p>
            <a:fld id="{34D74A1F-FA55-9C4B-8E54-AB7C26FE12E9}" type="datetimeFigureOut">
              <a:rPr lang="en-US" smtClean="0"/>
              <a:t>5/4/2020</a:t>
            </a:fld>
            <a:endParaRPr lang="en-US"/>
          </a:p>
        </p:txBody>
      </p:sp>
      <p:sp>
        <p:nvSpPr>
          <p:cNvPr id="5" name="Footer Placeholder 4">
            <a:extLst>
              <a:ext uri="{FF2B5EF4-FFF2-40B4-BE49-F238E27FC236}">
                <a16:creationId xmlns:a16="http://schemas.microsoft.com/office/drawing/2014/main" id="{92B403A5-3430-A145-B1E0-36B33C27BC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E30625-4923-B24E-84C1-EBCF4C48112A}"/>
              </a:ext>
            </a:extLst>
          </p:cNvPr>
          <p:cNvSpPr>
            <a:spLocks noGrp="1"/>
          </p:cNvSpPr>
          <p:nvPr>
            <p:ph type="sldNum" sz="quarter" idx="12"/>
          </p:nvPr>
        </p:nvSpPr>
        <p:spPr/>
        <p:txBody>
          <a:bodyPr/>
          <a:lstStyle/>
          <a:p>
            <a:fld id="{79F6C707-28B2-7342-9EB1-BEF061C745E1}" type="slidenum">
              <a:rPr lang="en-US" smtClean="0"/>
              <a:t>‹#›</a:t>
            </a:fld>
            <a:endParaRPr lang="en-US"/>
          </a:p>
        </p:txBody>
      </p:sp>
    </p:spTree>
    <p:extLst>
      <p:ext uri="{BB962C8B-B14F-4D97-AF65-F5344CB8AC3E}">
        <p14:creationId xmlns:p14="http://schemas.microsoft.com/office/powerpoint/2010/main" val="204492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327A-BE3D-0F48-BE45-A591E9FB9D7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0BEA982-E8CD-714E-BE94-DA1FF50B865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E439B33-AC01-6F41-B948-6AF202FAE068}"/>
              </a:ext>
            </a:extLst>
          </p:cNvPr>
          <p:cNvSpPr>
            <a:spLocks noGrp="1"/>
          </p:cNvSpPr>
          <p:nvPr>
            <p:ph type="dt" sz="half" idx="10"/>
          </p:nvPr>
        </p:nvSpPr>
        <p:spPr/>
        <p:txBody>
          <a:bodyPr/>
          <a:lstStyle/>
          <a:p>
            <a:fld id="{34D74A1F-FA55-9C4B-8E54-AB7C26FE12E9}" type="datetimeFigureOut">
              <a:rPr lang="en-US" smtClean="0"/>
              <a:t>5/4/2020</a:t>
            </a:fld>
            <a:endParaRPr lang="en-US"/>
          </a:p>
        </p:txBody>
      </p:sp>
      <p:sp>
        <p:nvSpPr>
          <p:cNvPr id="5" name="Footer Placeholder 4">
            <a:extLst>
              <a:ext uri="{FF2B5EF4-FFF2-40B4-BE49-F238E27FC236}">
                <a16:creationId xmlns:a16="http://schemas.microsoft.com/office/drawing/2014/main" id="{8FDE3DF1-6B52-E24C-9702-42837EF0E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9FDB9A-3C43-4448-8B73-59F39C4DEF43}"/>
              </a:ext>
            </a:extLst>
          </p:cNvPr>
          <p:cNvSpPr>
            <a:spLocks noGrp="1"/>
          </p:cNvSpPr>
          <p:nvPr>
            <p:ph type="sldNum" sz="quarter" idx="12"/>
          </p:nvPr>
        </p:nvSpPr>
        <p:spPr/>
        <p:txBody>
          <a:bodyPr/>
          <a:lstStyle/>
          <a:p>
            <a:fld id="{79F6C707-28B2-7342-9EB1-BEF061C745E1}" type="slidenum">
              <a:rPr lang="en-US" smtClean="0"/>
              <a:t>‹#›</a:t>
            </a:fld>
            <a:endParaRPr lang="en-US"/>
          </a:p>
        </p:txBody>
      </p:sp>
    </p:spTree>
    <p:extLst>
      <p:ext uri="{BB962C8B-B14F-4D97-AF65-F5344CB8AC3E}">
        <p14:creationId xmlns:p14="http://schemas.microsoft.com/office/powerpoint/2010/main" val="4195426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CB405-87DF-9A47-AAEE-1780C08CB05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321B28A-64D6-3C43-BFD0-D085F88D47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FA4E909-F498-3842-91FF-2E96390B0D85}"/>
              </a:ext>
            </a:extLst>
          </p:cNvPr>
          <p:cNvSpPr>
            <a:spLocks noGrp="1"/>
          </p:cNvSpPr>
          <p:nvPr>
            <p:ph type="dt" sz="half" idx="10"/>
          </p:nvPr>
        </p:nvSpPr>
        <p:spPr/>
        <p:txBody>
          <a:bodyPr/>
          <a:lstStyle/>
          <a:p>
            <a:fld id="{34D74A1F-FA55-9C4B-8E54-AB7C26FE12E9}" type="datetimeFigureOut">
              <a:rPr lang="en-US" smtClean="0"/>
              <a:t>5/4/2020</a:t>
            </a:fld>
            <a:endParaRPr lang="en-US"/>
          </a:p>
        </p:txBody>
      </p:sp>
      <p:sp>
        <p:nvSpPr>
          <p:cNvPr id="5" name="Footer Placeholder 4">
            <a:extLst>
              <a:ext uri="{FF2B5EF4-FFF2-40B4-BE49-F238E27FC236}">
                <a16:creationId xmlns:a16="http://schemas.microsoft.com/office/drawing/2014/main" id="{606A5BC8-2416-7A4D-BF8D-270570319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E2147-32DB-2B42-89B0-8F02D0F0B838}"/>
              </a:ext>
            </a:extLst>
          </p:cNvPr>
          <p:cNvSpPr>
            <a:spLocks noGrp="1"/>
          </p:cNvSpPr>
          <p:nvPr>
            <p:ph type="sldNum" sz="quarter" idx="12"/>
          </p:nvPr>
        </p:nvSpPr>
        <p:spPr/>
        <p:txBody>
          <a:bodyPr/>
          <a:lstStyle/>
          <a:p>
            <a:fld id="{79F6C707-28B2-7342-9EB1-BEF061C745E1}" type="slidenum">
              <a:rPr lang="en-US" smtClean="0"/>
              <a:t>‹#›</a:t>
            </a:fld>
            <a:endParaRPr lang="en-US"/>
          </a:p>
        </p:txBody>
      </p:sp>
    </p:spTree>
    <p:extLst>
      <p:ext uri="{BB962C8B-B14F-4D97-AF65-F5344CB8AC3E}">
        <p14:creationId xmlns:p14="http://schemas.microsoft.com/office/powerpoint/2010/main" val="392340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6964F-A440-2143-AAB9-2AC1CB8BE3C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8B81299-66AA-6A47-9B62-55CB0B5157B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4C0EF51-FC4D-3E45-9547-CCBDC4FE848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480956D-764E-2B47-B141-A0AA786766F5}"/>
              </a:ext>
            </a:extLst>
          </p:cNvPr>
          <p:cNvSpPr>
            <a:spLocks noGrp="1"/>
          </p:cNvSpPr>
          <p:nvPr>
            <p:ph type="dt" sz="half" idx="10"/>
          </p:nvPr>
        </p:nvSpPr>
        <p:spPr/>
        <p:txBody>
          <a:bodyPr/>
          <a:lstStyle/>
          <a:p>
            <a:fld id="{34D74A1F-FA55-9C4B-8E54-AB7C26FE12E9}" type="datetimeFigureOut">
              <a:rPr lang="en-US" smtClean="0"/>
              <a:t>5/4/2020</a:t>
            </a:fld>
            <a:endParaRPr lang="en-US"/>
          </a:p>
        </p:txBody>
      </p:sp>
      <p:sp>
        <p:nvSpPr>
          <p:cNvPr id="6" name="Footer Placeholder 5">
            <a:extLst>
              <a:ext uri="{FF2B5EF4-FFF2-40B4-BE49-F238E27FC236}">
                <a16:creationId xmlns:a16="http://schemas.microsoft.com/office/drawing/2014/main" id="{77744F7D-3263-4C49-850E-8C0A81AC37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A999A0-D86A-A440-9277-673347EE201A}"/>
              </a:ext>
            </a:extLst>
          </p:cNvPr>
          <p:cNvSpPr>
            <a:spLocks noGrp="1"/>
          </p:cNvSpPr>
          <p:nvPr>
            <p:ph type="sldNum" sz="quarter" idx="12"/>
          </p:nvPr>
        </p:nvSpPr>
        <p:spPr/>
        <p:txBody>
          <a:bodyPr/>
          <a:lstStyle/>
          <a:p>
            <a:fld id="{79F6C707-28B2-7342-9EB1-BEF061C745E1}" type="slidenum">
              <a:rPr lang="en-US" smtClean="0"/>
              <a:t>‹#›</a:t>
            </a:fld>
            <a:endParaRPr lang="en-US"/>
          </a:p>
        </p:txBody>
      </p:sp>
    </p:spTree>
    <p:extLst>
      <p:ext uri="{BB962C8B-B14F-4D97-AF65-F5344CB8AC3E}">
        <p14:creationId xmlns:p14="http://schemas.microsoft.com/office/powerpoint/2010/main" val="2963761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859D2-38AB-6943-8E36-8CC7B9B3649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2FE2437-8489-E54C-B1FE-B6DF37D53D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0DD3507-6701-AA4F-B158-E116A3B3599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D37BA28-3187-8C41-9E09-57E2C86264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4CD12DF-F6C5-524B-A013-307FE4D71A8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2109DE6-890F-8B41-972E-E5E32D5D16CF}"/>
              </a:ext>
            </a:extLst>
          </p:cNvPr>
          <p:cNvSpPr>
            <a:spLocks noGrp="1"/>
          </p:cNvSpPr>
          <p:nvPr>
            <p:ph type="dt" sz="half" idx="10"/>
          </p:nvPr>
        </p:nvSpPr>
        <p:spPr/>
        <p:txBody>
          <a:bodyPr/>
          <a:lstStyle/>
          <a:p>
            <a:fld id="{34D74A1F-FA55-9C4B-8E54-AB7C26FE12E9}" type="datetimeFigureOut">
              <a:rPr lang="en-US" smtClean="0"/>
              <a:t>5/4/2020</a:t>
            </a:fld>
            <a:endParaRPr lang="en-US"/>
          </a:p>
        </p:txBody>
      </p:sp>
      <p:sp>
        <p:nvSpPr>
          <p:cNvPr id="8" name="Footer Placeholder 7">
            <a:extLst>
              <a:ext uri="{FF2B5EF4-FFF2-40B4-BE49-F238E27FC236}">
                <a16:creationId xmlns:a16="http://schemas.microsoft.com/office/drawing/2014/main" id="{76C7FAF2-AECD-D74F-8CA2-37C448DA65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134D6E-8242-7F46-B78B-8FCA2779C06F}"/>
              </a:ext>
            </a:extLst>
          </p:cNvPr>
          <p:cNvSpPr>
            <a:spLocks noGrp="1"/>
          </p:cNvSpPr>
          <p:nvPr>
            <p:ph type="sldNum" sz="quarter" idx="12"/>
          </p:nvPr>
        </p:nvSpPr>
        <p:spPr/>
        <p:txBody>
          <a:bodyPr/>
          <a:lstStyle/>
          <a:p>
            <a:fld id="{79F6C707-28B2-7342-9EB1-BEF061C745E1}" type="slidenum">
              <a:rPr lang="en-US" smtClean="0"/>
              <a:t>‹#›</a:t>
            </a:fld>
            <a:endParaRPr lang="en-US"/>
          </a:p>
        </p:txBody>
      </p:sp>
    </p:spTree>
    <p:extLst>
      <p:ext uri="{BB962C8B-B14F-4D97-AF65-F5344CB8AC3E}">
        <p14:creationId xmlns:p14="http://schemas.microsoft.com/office/powerpoint/2010/main" val="3692468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E4A59-5B8C-3745-8E19-11848BAD888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796D49C-898C-2E4B-97BA-5BDD9FF21072}"/>
              </a:ext>
            </a:extLst>
          </p:cNvPr>
          <p:cNvSpPr>
            <a:spLocks noGrp="1"/>
          </p:cNvSpPr>
          <p:nvPr>
            <p:ph type="dt" sz="half" idx="10"/>
          </p:nvPr>
        </p:nvSpPr>
        <p:spPr/>
        <p:txBody>
          <a:bodyPr/>
          <a:lstStyle/>
          <a:p>
            <a:fld id="{34D74A1F-FA55-9C4B-8E54-AB7C26FE12E9}" type="datetimeFigureOut">
              <a:rPr lang="en-US" smtClean="0"/>
              <a:t>5/4/2020</a:t>
            </a:fld>
            <a:endParaRPr lang="en-US"/>
          </a:p>
        </p:txBody>
      </p:sp>
      <p:sp>
        <p:nvSpPr>
          <p:cNvPr id="4" name="Footer Placeholder 3">
            <a:extLst>
              <a:ext uri="{FF2B5EF4-FFF2-40B4-BE49-F238E27FC236}">
                <a16:creationId xmlns:a16="http://schemas.microsoft.com/office/drawing/2014/main" id="{A3856AC2-03B9-9749-A344-FF7BC7C4E1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D39C76-51B5-CF4E-B098-3B77296522B0}"/>
              </a:ext>
            </a:extLst>
          </p:cNvPr>
          <p:cNvSpPr>
            <a:spLocks noGrp="1"/>
          </p:cNvSpPr>
          <p:nvPr>
            <p:ph type="sldNum" sz="quarter" idx="12"/>
          </p:nvPr>
        </p:nvSpPr>
        <p:spPr/>
        <p:txBody>
          <a:bodyPr/>
          <a:lstStyle/>
          <a:p>
            <a:fld id="{79F6C707-28B2-7342-9EB1-BEF061C745E1}" type="slidenum">
              <a:rPr lang="en-US" smtClean="0"/>
              <a:t>‹#›</a:t>
            </a:fld>
            <a:endParaRPr lang="en-US"/>
          </a:p>
        </p:txBody>
      </p:sp>
    </p:spTree>
    <p:extLst>
      <p:ext uri="{BB962C8B-B14F-4D97-AF65-F5344CB8AC3E}">
        <p14:creationId xmlns:p14="http://schemas.microsoft.com/office/powerpoint/2010/main" val="592410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A2ED39-A55D-FE43-9A04-297C91769AEA}"/>
              </a:ext>
            </a:extLst>
          </p:cNvPr>
          <p:cNvSpPr>
            <a:spLocks noGrp="1"/>
          </p:cNvSpPr>
          <p:nvPr>
            <p:ph type="dt" sz="half" idx="10"/>
          </p:nvPr>
        </p:nvSpPr>
        <p:spPr/>
        <p:txBody>
          <a:bodyPr/>
          <a:lstStyle/>
          <a:p>
            <a:fld id="{34D74A1F-FA55-9C4B-8E54-AB7C26FE12E9}" type="datetimeFigureOut">
              <a:rPr lang="en-US" smtClean="0"/>
              <a:t>5/4/2020</a:t>
            </a:fld>
            <a:endParaRPr lang="en-US"/>
          </a:p>
        </p:txBody>
      </p:sp>
      <p:sp>
        <p:nvSpPr>
          <p:cNvPr id="3" name="Footer Placeholder 2">
            <a:extLst>
              <a:ext uri="{FF2B5EF4-FFF2-40B4-BE49-F238E27FC236}">
                <a16:creationId xmlns:a16="http://schemas.microsoft.com/office/drawing/2014/main" id="{2A817614-3B16-9243-BC8C-792D3C816C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4637E2-9FED-CA44-8D00-1C023744CEFB}"/>
              </a:ext>
            </a:extLst>
          </p:cNvPr>
          <p:cNvSpPr>
            <a:spLocks noGrp="1"/>
          </p:cNvSpPr>
          <p:nvPr>
            <p:ph type="sldNum" sz="quarter" idx="12"/>
          </p:nvPr>
        </p:nvSpPr>
        <p:spPr/>
        <p:txBody>
          <a:bodyPr/>
          <a:lstStyle/>
          <a:p>
            <a:fld id="{79F6C707-28B2-7342-9EB1-BEF061C745E1}" type="slidenum">
              <a:rPr lang="en-US" smtClean="0"/>
              <a:t>‹#›</a:t>
            </a:fld>
            <a:endParaRPr lang="en-US"/>
          </a:p>
        </p:txBody>
      </p:sp>
    </p:spTree>
    <p:extLst>
      <p:ext uri="{BB962C8B-B14F-4D97-AF65-F5344CB8AC3E}">
        <p14:creationId xmlns:p14="http://schemas.microsoft.com/office/powerpoint/2010/main" val="224084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32824-99C7-1848-9FF9-9EB1C3C7AD6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515D0DE-432D-104B-BC00-BEB5513CB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406E301-C4E6-734B-A52D-FFEF78A6DC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97F296D-9D42-6546-B1C2-4D08FDC6292B}"/>
              </a:ext>
            </a:extLst>
          </p:cNvPr>
          <p:cNvSpPr>
            <a:spLocks noGrp="1"/>
          </p:cNvSpPr>
          <p:nvPr>
            <p:ph type="dt" sz="half" idx="10"/>
          </p:nvPr>
        </p:nvSpPr>
        <p:spPr/>
        <p:txBody>
          <a:bodyPr/>
          <a:lstStyle/>
          <a:p>
            <a:fld id="{34D74A1F-FA55-9C4B-8E54-AB7C26FE12E9}" type="datetimeFigureOut">
              <a:rPr lang="en-US" smtClean="0"/>
              <a:t>5/4/2020</a:t>
            </a:fld>
            <a:endParaRPr lang="en-US"/>
          </a:p>
        </p:txBody>
      </p:sp>
      <p:sp>
        <p:nvSpPr>
          <p:cNvPr id="6" name="Footer Placeholder 5">
            <a:extLst>
              <a:ext uri="{FF2B5EF4-FFF2-40B4-BE49-F238E27FC236}">
                <a16:creationId xmlns:a16="http://schemas.microsoft.com/office/drawing/2014/main" id="{6D13C695-CA80-BE4A-9A6F-7192C15B45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C9FA41-FE76-1349-96CE-5CF6E856B59E}"/>
              </a:ext>
            </a:extLst>
          </p:cNvPr>
          <p:cNvSpPr>
            <a:spLocks noGrp="1"/>
          </p:cNvSpPr>
          <p:nvPr>
            <p:ph type="sldNum" sz="quarter" idx="12"/>
          </p:nvPr>
        </p:nvSpPr>
        <p:spPr/>
        <p:txBody>
          <a:bodyPr/>
          <a:lstStyle/>
          <a:p>
            <a:fld id="{79F6C707-28B2-7342-9EB1-BEF061C745E1}" type="slidenum">
              <a:rPr lang="en-US" smtClean="0"/>
              <a:t>‹#›</a:t>
            </a:fld>
            <a:endParaRPr lang="en-US"/>
          </a:p>
        </p:txBody>
      </p:sp>
    </p:spTree>
    <p:extLst>
      <p:ext uri="{BB962C8B-B14F-4D97-AF65-F5344CB8AC3E}">
        <p14:creationId xmlns:p14="http://schemas.microsoft.com/office/powerpoint/2010/main" val="2556846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B1B7C-2A0C-C84A-93FC-26DA37860E1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2D0FF3C-D440-C542-AA57-47E3C74736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2A0031-2310-6A43-8618-46997B5F60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2E19BE4-8918-6F42-BBB5-4322B51AC486}"/>
              </a:ext>
            </a:extLst>
          </p:cNvPr>
          <p:cNvSpPr>
            <a:spLocks noGrp="1"/>
          </p:cNvSpPr>
          <p:nvPr>
            <p:ph type="dt" sz="half" idx="10"/>
          </p:nvPr>
        </p:nvSpPr>
        <p:spPr/>
        <p:txBody>
          <a:bodyPr/>
          <a:lstStyle/>
          <a:p>
            <a:fld id="{34D74A1F-FA55-9C4B-8E54-AB7C26FE12E9}" type="datetimeFigureOut">
              <a:rPr lang="en-US" smtClean="0"/>
              <a:t>5/4/2020</a:t>
            </a:fld>
            <a:endParaRPr lang="en-US"/>
          </a:p>
        </p:txBody>
      </p:sp>
      <p:sp>
        <p:nvSpPr>
          <p:cNvPr id="6" name="Footer Placeholder 5">
            <a:extLst>
              <a:ext uri="{FF2B5EF4-FFF2-40B4-BE49-F238E27FC236}">
                <a16:creationId xmlns:a16="http://schemas.microsoft.com/office/drawing/2014/main" id="{7CC98BF8-2F07-1248-A5D4-9C64D0E038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61CCB0-7256-4545-B66B-06B86EF7D352}"/>
              </a:ext>
            </a:extLst>
          </p:cNvPr>
          <p:cNvSpPr>
            <a:spLocks noGrp="1"/>
          </p:cNvSpPr>
          <p:nvPr>
            <p:ph type="sldNum" sz="quarter" idx="12"/>
          </p:nvPr>
        </p:nvSpPr>
        <p:spPr/>
        <p:txBody>
          <a:bodyPr/>
          <a:lstStyle/>
          <a:p>
            <a:fld id="{79F6C707-28B2-7342-9EB1-BEF061C745E1}" type="slidenum">
              <a:rPr lang="en-US" smtClean="0"/>
              <a:t>‹#›</a:t>
            </a:fld>
            <a:endParaRPr lang="en-US"/>
          </a:p>
        </p:txBody>
      </p:sp>
    </p:spTree>
    <p:extLst>
      <p:ext uri="{BB962C8B-B14F-4D97-AF65-F5344CB8AC3E}">
        <p14:creationId xmlns:p14="http://schemas.microsoft.com/office/powerpoint/2010/main" val="2803831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EA186F-C126-B648-888C-F3CD845AF9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735E1D5-A57C-AF42-8A33-FB81651C1F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ED0C41B-0384-204C-A442-EB5257A008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D74A1F-FA55-9C4B-8E54-AB7C26FE12E9}" type="datetimeFigureOut">
              <a:rPr lang="en-US" smtClean="0"/>
              <a:t>5/4/2020</a:t>
            </a:fld>
            <a:endParaRPr lang="en-US"/>
          </a:p>
        </p:txBody>
      </p:sp>
      <p:sp>
        <p:nvSpPr>
          <p:cNvPr id="5" name="Footer Placeholder 4">
            <a:extLst>
              <a:ext uri="{FF2B5EF4-FFF2-40B4-BE49-F238E27FC236}">
                <a16:creationId xmlns:a16="http://schemas.microsoft.com/office/drawing/2014/main" id="{ACCA35D2-C46E-D541-8373-8D79B97B16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35EC82-6633-0448-9712-7C7A3B2319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6C707-28B2-7342-9EB1-BEF061C745E1}" type="slidenum">
              <a:rPr lang="en-US" smtClean="0"/>
              <a:t>‹#›</a:t>
            </a:fld>
            <a:endParaRPr lang="en-US"/>
          </a:p>
        </p:txBody>
      </p:sp>
    </p:spTree>
    <p:extLst>
      <p:ext uri="{BB962C8B-B14F-4D97-AF65-F5344CB8AC3E}">
        <p14:creationId xmlns:p14="http://schemas.microsoft.com/office/powerpoint/2010/main" val="2991539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6.xml"/><Relationship Id="rId5" Type="http://schemas.openxmlformats.org/officeDocument/2006/relationships/image" Target="../media/image5.tiff"/><Relationship Id="rId4" Type="http://schemas.openxmlformats.org/officeDocument/2006/relationships/image" Target="../media/image4.tiff"/></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tiff"/></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tif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A3776A3-292E-7B42-92FA-D17752312A6B}"/>
              </a:ext>
            </a:extLst>
          </p:cNvPr>
          <p:cNvSpPr>
            <a:spLocks noGrp="1"/>
          </p:cNvSpPr>
          <p:nvPr>
            <p:ph type="title"/>
          </p:nvPr>
        </p:nvSpPr>
        <p:spPr>
          <a:xfrm>
            <a:off x="838200" y="631825"/>
            <a:ext cx="10515600" cy="1325563"/>
          </a:xfrm>
        </p:spPr>
        <p:txBody>
          <a:bodyPr>
            <a:normAutofit/>
          </a:bodyPr>
          <a:lstStyle/>
          <a:p>
            <a:r>
              <a:rPr lang="en-US" dirty="0">
                <a:solidFill>
                  <a:schemeClr val="bg1"/>
                </a:solidFill>
              </a:rPr>
              <a:t>Quiz – get started on this while we wait!</a:t>
            </a:r>
          </a:p>
        </p:txBody>
      </p:sp>
      <p:cxnSp>
        <p:nvCxnSpPr>
          <p:cNvPr id="11" name="Straight Connector 10">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CCA6EFC3-1156-224B-906F-67CCEC577AC3}"/>
              </a:ext>
            </a:extLst>
          </p:cNvPr>
          <p:cNvSpPr>
            <a:spLocks noGrp="1"/>
          </p:cNvSpPr>
          <p:nvPr>
            <p:ph idx="1"/>
          </p:nvPr>
        </p:nvSpPr>
        <p:spPr>
          <a:xfrm>
            <a:off x="838200" y="2269173"/>
            <a:ext cx="10515600" cy="3659988"/>
          </a:xfrm>
        </p:spPr>
        <p:txBody>
          <a:bodyPr>
            <a:normAutofit/>
          </a:bodyPr>
          <a:lstStyle/>
          <a:p>
            <a:pPr marL="514350" indent="-514350">
              <a:buFont typeface="+mj-lt"/>
              <a:buAutoNum type="arabicPeriod"/>
            </a:pPr>
            <a:r>
              <a:rPr lang="en-US" sz="2400" dirty="0">
                <a:solidFill>
                  <a:schemeClr val="bg1"/>
                </a:solidFill>
              </a:rPr>
              <a:t>What was the name of the French king in 1789</a:t>
            </a:r>
          </a:p>
          <a:p>
            <a:pPr marL="514350" indent="-514350">
              <a:buFont typeface="+mj-lt"/>
              <a:buAutoNum type="arabicPeriod"/>
            </a:pPr>
            <a:r>
              <a:rPr lang="en-US" sz="2400" dirty="0">
                <a:solidFill>
                  <a:schemeClr val="bg1"/>
                </a:solidFill>
              </a:rPr>
              <a:t>Why did rioters storm the Bastille (bonus point for date)</a:t>
            </a:r>
          </a:p>
          <a:p>
            <a:pPr marL="514350" indent="-514350">
              <a:buFont typeface="+mj-lt"/>
              <a:buAutoNum type="arabicPeriod"/>
            </a:pPr>
            <a:r>
              <a:rPr lang="en-US" sz="2400" dirty="0">
                <a:solidFill>
                  <a:schemeClr val="bg1"/>
                </a:solidFill>
              </a:rPr>
              <a:t> What was the CPS – and can you remember it’s most famous leader?</a:t>
            </a:r>
          </a:p>
          <a:p>
            <a:pPr marL="514350" indent="-514350">
              <a:buFont typeface="+mj-lt"/>
              <a:buAutoNum type="arabicPeriod"/>
            </a:pPr>
            <a:r>
              <a:rPr lang="en-US" sz="2400" dirty="0">
                <a:solidFill>
                  <a:schemeClr val="bg1"/>
                </a:solidFill>
              </a:rPr>
              <a:t> How did the French revolution attempt to change society?</a:t>
            </a:r>
          </a:p>
          <a:p>
            <a:pPr marL="514350" indent="-514350">
              <a:buFont typeface="+mj-lt"/>
              <a:buAutoNum type="arabicPeriod"/>
            </a:pPr>
            <a:r>
              <a:rPr lang="en-US" sz="2400" dirty="0">
                <a:solidFill>
                  <a:schemeClr val="bg1"/>
                </a:solidFill>
              </a:rPr>
              <a:t> Where was Napoleon born – why is this important?</a:t>
            </a:r>
          </a:p>
          <a:p>
            <a:pPr marL="514350" indent="-514350">
              <a:buFont typeface="+mj-lt"/>
              <a:buAutoNum type="arabicPeriod"/>
            </a:pPr>
            <a:r>
              <a:rPr lang="en-US" sz="2400" dirty="0">
                <a:solidFill>
                  <a:schemeClr val="bg1"/>
                </a:solidFill>
              </a:rPr>
              <a:t>How did Napoleon come to power? (What do we call the way he did it?)</a:t>
            </a:r>
          </a:p>
          <a:p>
            <a:pPr marL="514350" indent="-514350">
              <a:buFont typeface="+mj-lt"/>
              <a:buAutoNum type="arabicPeriod"/>
            </a:pPr>
            <a:r>
              <a:rPr lang="en-US" sz="2400" dirty="0">
                <a:solidFill>
                  <a:schemeClr val="bg1"/>
                </a:solidFill>
              </a:rPr>
              <a:t>Where did he finally lose and in which year?</a:t>
            </a:r>
          </a:p>
        </p:txBody>
      </p:sp>
    </p:spTree>
    <p:extLst>
      <p:ext uri="{BB962C8B-B14F-4D97-AF65-F5344CB8AC3E}">
        <p14:creationId xmlns:p14="http://schemas.microsoft.com/office/powerpoint/2010/main" val="3733619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F4110-C0FC-4D61-ACD2-A7C950EAE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83CC96-4EB0-0841-AAF2-425C9D1E7153}"/>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kern="1200" dirty="0">
                <a:solidFill>
                  <a:srgbClr val="FFFFFF"/>
                </a:solidFill>
                <a:latin typeface="+mj-lt"/>
                <a:ea typeface="+mj-ea"/>
                <a:cs typeface="+mj-cs"/>
              </a:rPr>
              <a:t>1869-71</a:t>
            </a:r>
          </a:p>
        </p:txBody>
      </p:sp>
      <p:cxnSp>
        <p:nvCxnSpPr>
          <p:cNvPr id="11" name="Straight Connector 10">
            <a:extLst>
              <a:ext uri="{FF2B5EF4-FFF2-40B4-BE49-F238E27FC236}">
                <a16:creationId xmlns:a16="http://schemas.microsoft.com/office/drawing/2014/main" id="{CC94CBDB-A76C-499E-95AB-C0A049E315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CAF34E0-63CE-3B4E-B6AC-E27899872894}"/>
              </a:ext>
            </a:extLst>
          </p:cNvPr>
          <p:cNvPicPr>
            <a:picLocks noChangeAspect="1"/>
          </p:cNvPicPr>
          <p:nvPr/>
        </p:nvPicPr>
        <p:blipFill rotWithShape="1">
          <a:blip r:embed="rId3"/>
          <a:srcRect l="8645" r="2" b="2"/>
          <a:stretch/>
        </p:blipFill>
        <p:spPr>
          <a:xfrm>
            <a:off x="317635" y="321733"/>
            <a:ext cx="4160452" cy="6214534"/>
          </a:xfrm>
          <a:prstGeom prst="rect">
            <a:avLst/>
          </a:prstGeom>
        </p:spPr>
      </p:pic>
      <p:pic>
        <p:nvPicPr>
          <p:cNvPr id="3" name="Picture 2">
            <a:extLst>
              <a:ext uri="{FF2B5EF4-FFF2-40B4-BE49-F238E27FC236}">
                <a16:creationId xmlns:a16="http://schemas.microsoft.com/office/drawing/2014/main" id="{1F66FB5A-3C0D-254B-A289-9EF06766F2B9}"/>
              </a:ext>
            </a:extLst>
          </p:cNvPr>
          <p:cNvPicPr>
            <a:picLocks noChangeAspect="1"/>
          </p:cNvPicPr>
          <p:nvPr/>
        </p:nvPicPr>
        <p:blipFill rotWithShape="1">
          <a:blip r:embed="rId4"/>
          <a:srcRect t="21826" r="2" b="20083"/>
          <a:stretch/>
        </p:blipFill>
        <p:spPr>
          <a:xfrm>
            <a:off x="4654296" y="299363"/>
            <a:ext cx="7217085" cy="3008188"/>
          </a:xfrm>
          <a:prstGeom prst="rect">
            <a:avLst/>
          </a:prstGeom>
        </p:spPr>
      </p:pic>
      <p:sp>
        <p:nvSpPr>
          <p:cNvPr id="7" name="Oval 6">
            <a:extLst>
              <a:ext uri="{FF2B5EF4-FFF2-40B4-BE49-F238E27FC236}">
                <a16:creationId xmlns:a16="http://schemas.microsoft.com/office/drawing/2014/main" id="{0BABB23B-66A4-1F43-AE18-791582B9391D}"/>
              </a:ext>
            </a:extLst>
          </p:cNvPr>
          <p:cNvSpPr/>
          <p:nvPr/>
        </p:nvSpPr>
        <p:spPr>
          <a:xfrm>
            <a:off x="4708357" y="444500"/>
            <a:ext cx="1298743" cy="457200"/>
          </a:xfrm>
          <a:prstGeom prst="ellipse">
            <a:avLst/>
          </a:prstGeom>
          <a:solidFill>
            <a:srgbClr val="FF00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6860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127FA-7D43-4356-BB67-D5F44BDB5A9A}"/>
              </a:ext>
            </a:extLst>
          </p:cNvPr>
          <p:cNvSpPr>
            <a:spLocks noGrp="1"/>
          </p:cNvSpPr>
          <p:nvPr>
            <p:ph type="title"/>
          </p:nvPr>
        </p:nvSpPr>
        <p:spPr/>
        <p:txBody>
          <a:bodyPr/>
          <a:lstStyle/>
          <a:p>
            <a:r>
              <a:rPr lang="en-US" dirty="0"/>
              <a:t>Boule de </a:t>
            </a:r>
            <a:r>
              <a:rPr lang="en-US" dirty="0" err="1"/>
              <a:t>suif</a:t>
            </a:r>
            <a:endParaRPr lang="en-GB" dirty="0"/>
          </a:p>
        </p:txBody>
      </p:sp>
      <p:sp>
        <p:nvSpPr>
          <p:cNvPr id="7" name="Content Placeholder 6">
            <a:extLst>
              <a:ext uri="{FF2B5EF4-FFF2-40B4-BE49-F238E27FC236}">
                <a16:creationId xmlns:a16="http://schemas.microsoft.com/office/drawing/2014/main" id="{7792E5F0-0218-4F71-9DF8-A850C743FD2B}"/>
              </a:ext>
            </a:extLst>
          </p:cNvPr>
          <p:cNvSpPr>
            <a:spLocks noGrp="1"/>
          </p:cNvSpPr>
          <p:nvPr>
            <p:ph sz="half" idx="1"/>
          </p:nvPr>
        </p:nvSpPr>
        <p:spPr/>
        <p:txBody>
          <a:bodyPr/>
          <a:lstStyle/>
          <a:p>
            <a:pPr marL="0" indent="0">
              <a:buNone/>
            </a:pPr>
            <a:r>
              <a:rPr lang="en-US" dirty="0"/>
              <a:t>1 Examine how Maupassant uses the relationship between Boule d e </a:t>
            </a:r>
            <a:r>
              <a:rPr lang="en-US" dirty="0" err="1"/>
              <a:t>Suif</a:t>
            </a:r>
            <a:r>
              <a:rPr lang="en-US" dirty="0"/>
              <a:t> and the other travelers to show the latter’s hypocrisy</a:t>
            </a:r>
            <a:endParaRPr lang="en-GB" dirty="0"/>
          </a:p>
        </p:txBody>
      </p:sp>
      <p:sp>
        <p:nvSpPr>
          <p:cNvPr id="8" name="Content Placeholder 7">
            <a:extLst>
              <a:ext uri="{FF2B5EF4-FFF2-40B4-BE49-F238E27FC236}">
                <a16:creationId xmlns:a16="http://schemas.microsoft.com/office/drawing/2014/main" id="{E536AE46-514E-41FD-9E79-343320D76ECE}"/>
              </a:ext>
            </a:extLst>
          </p:cNvPr>
          <p:cNvSpPr>
            <a:spLocks noGrp="1"/>
          </p:cNvSpPr>
          <p:nvPr>
            <p:ph sz="half" idx="2"/>
          </p:nvPr>
        </p:nvSpPr>
        <p:spPr/>
        <p:txBody>
          <a:bodyPr/>
          <a:lstStyle/>
          <a:p>
            <a:pPr marL="0" indent="0">
              <a:buNone/>
            </a:pPr>
            <a:r>
              <a:rPr lang="en-US" dirty="0"/>
              <a:t>2 </a:t>
            </a:r>
            <a:r>
              <a:rPr lang="en-US" dirty="0" err="1"/>
              <a:t>Analyse</a:t>
            </a:r>
            <a:r>
              <a:rPr lang="en-US" dirty="0"/>
              <a:t> whether Maupassant’s opinion about human nature is more positive or negative in the short story Boule de </a:t>
            </a:r>
            <a:r>
              <a:rPr lang="en-US" dirty="0" err="1"/>
              <a:t>Suif</a:t>
            </a:r>
            <a:endParaRPr lang="en-GB" dirty="0"/>
          </a:p>
        </p:txBody>
      </p:sp>
      <p:sp>
        <p:nvSpPr>
          <p:cNvPr id="9" name="Content Placeholder 6">
            <a:extLst>
              <a:ext uri="{FF2B5EF4-FFF2-40B4-BE49-F238E27FC236}">
                <a16:creationId xmlns:a16="http://schemas.microsoft.com/office/drawing/2014/main" id="{E2238E4D-E638-4DA1-9979-EB080F7F92D7}"/>
              </a:ext>
            </a:extLst>
          </p:cNvPr>
          <p:cNvSpPr txBox="1">
            <a:spLocks/>
          </p:cNvSpPr>
          <p:nvPr/>
        </p:nvSpPr>
        <p:spPr>
          <a:xfrm>
            <a:off x="914400" y="413623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3 “Maupassant wants us to understand how war affects the lives of normal people” – referring to two stories, to what extent do you agree with this statement</a:t>
            </a:r>
            <a:endParaRPr lang="en-GB" dirty="0"/>
          </a:p>
        </p:txBody>
      </p:sp>
      <p:sp>
        <p:nvSpPr>
          <p:cNvPr id="10" name="Content Placeholder 7">
            <a:extLst>
              <a:ext uri="{FF2B5EF4-FFF2-40B4-BE49-F238E27FC236}">
                <a16:creationId xmlns:a16="http://schemas.microsoft.com/office/drawing/2014/main" id="{9C098007-086E-413E-86A7-01BEE2703B65}"/>
              </a:ext>
            </a:extLst>
          </p:cNvPr>
          <p:cNvSpPr txBox="1">
            <a:spLocks/>
          </p:cNvSpPr>
          <p:nvPr/>
        </p:nvSpPr>
        <p:spPr>
          <a:xfrm>
            <a:off x="6096000" y="413623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4 </a:t>
            </a:r>
            <a:r>
              <a:rPr lang="en-US" dirty="0" err="1"/>
              <a:t>Analyse</a:t>
            </a:r>
            <a:r>
              <a:rPr lang="en-US" dirty="0"/>
              <a:t> how war provokes extreme reactions in Maupassant’s characters</a:t>
            </a:r>
            <a:endParaRPr lang="en-GB" dirty="0"/>
          </a:p>
        </p:txBody>
      </p:sp>
    </p:spTree>
    <p:extLst>
      <p:ext uri="{BB962C8B-B14F-4D97-AF65-F5344CB8AC3E}">
        <p14:creationId xmlns:p14="http://schemas.microsoft.com/office/powerpoint/2010/main" val="1276491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A5F716-98EF-42EF-A471-87C6DFDCC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11" name="Freeform: Shape 10">
            <a:extLst>
              <a:ext uri="{FF2B5EF4-FFF2-40B4-BE49-F238E27FC236}">
                <a16:creationId xmlns:a16="http://schemas.microsoft.com/office/drawing/2014/main" id="{B87687D8-4EF1-4EF2-BF7E-74BB4A3D1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30093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 name="Picture 3">
            <a:extLst>
              <a:ext uri="{FF2B5EF4-FFF2-40B4-BE49-F238E27FC236}">
                <a16:creationId xmlns:a16="http://schemas.microsoft.com/office/drawing/2014/main" id="{A9934023-DB13-1545-924A-B72D9AF7ECE3}"/>
              </a:ext>
            </a:extLst>
          </p:cNvPr>
          <p:cNvPicPr>
            <a:picLocks noChangeAspect="1"/>
          </p:cNvPicPr>
          <p:nvPr/>
        </p:nvPicPr>
        <p:blipFill rotWithShape="1">
          <a:blip r:embed="rId3"/>
          <a:srcRect l="3329"/>
          <a:stretch/>
        </p:blipFill>
        <p:spPr>
          <a:xfrm>
            <a:off x="2354578" y="544297"/>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4064857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F51A4E-FAC8-DB48-A8C4-A033AA283C59}"/>
              </a:ext>
            </a:extLst>
          </p:cNvPr>
          <p:cNvSpPr>
            <a:spLocks noGrp="1"/>
          </p:cNvSpPr>
          <p:nvPr>
            <p:ph type="title"/>
          </p:nvPr>
        </p:nvSpPr>
        <p:spPr/>
        <p:txBody>
          <a:bodyPr/>
          <a:lstStyle/>
          <a:p>
            <a:r>
              <a:rPr lang="en-US" dirty="0"/>
              <a:t>Peppa Crepes</a:t>
            </a:r>
          </a:p>
        </p:txBody>
      </p:sp>
      <p:sp>
        <p:nvSpPr>
          <p:cNvPr id="6" name="Rectangle 5">
            <a:extLst>
              <a:ext uri="{FF2B5EF4-FFF2-40B4-BE49-F238E27FC236}">
                <a16:creationId xmlns:a16="http://schemas.microsoft.com/office/drawing/2014/main" id="{62D5B508-21ED-7A42-8D5E-FF656CEE82BC}"/>
              </a:ext>
            </a:extLst>
          </p:cNvPr>
          <p:cNvSpPr/>
          <p:nvPr/>
        </p:nvSpPr>
        <p:spPr>
          <a:xfrm>
            <a:off x="3225800" y="2305040"/>
            <a:ext cx="6096000" cy="3139321"/>
          </a:xfrm>
          <a:prstGeom prst="rect">
            <a:avLst/>
          </a:prstGeom>
        </p:spPr>
        <p:txBody>
          <a:bodyPr>
            <a:spAutoFit/>
          </a:bodyPr>
          <a:lstStyle/>
          <a:p>
            <a:r>
              <a:rPr lang="en-GB" b="0" i="0" u="none" strike="noStrike" dirty="0">
                <a:solidFill>
                  <a:srgbClr val="000000"/>
                </a:solidFill>
                <a:effectLst/>
                <a:latin typeface="-webkit-standard"/>
              </a:rPr>
              <a:t>Comment </a:t>
            </a:r>
            <a:r>
              <a:rPr lang="en-GB" b="0" i="0" u="none" strike="noStrike" dirty="0" err="1">
                <a:solidFill>
                  <a:srgbClr val="000000"/>
                </a:solidFill>
                <a:effectLst/>
                <a:latin typeface="-webkit-standard"/>
              </a:rPr>
              <a:t>dit</a:t>
            </a:r>
            <a:r>
              <a:rPr lang="en-GB" b="0" i="0" u="none" strike="noStrike" dirty="0">
                <a:solidFill>
                  <a:srgbClr val="000000"/>
                </a:solidFill>
                <a:effectLst/>
                <a:latin typeface="-webkit-standard"/>
              </a:rPr>
              <a:t>-on </a:t>
            </a:r>
            <a:r>
              <a:rPr lang="en-GB" b="0" i="0" u="none" strike="noStrike" dirty="0" err="1">
                <a:solidFill>
                  <a:srgbClr val="000000"/>
                </a:solidFill>
                <a:effectLst/>
                <a:latin typeface="-webkit-standard"/>
              </a:rPr>
              <a:t>en</a:t>
            </a:r>
            <a:r>
              <a:rPr lang="en-GB" b="0" i="0" u="none" strike="noStrike" dirty="0">
                <a:solidFill>
                  <a:srgbClr val="000000"/>
                </a:solidFill>
                <a:effectLst/>
                <a:latin typeface="-webkit-standard"/>
              </a:rPr>
              <a:t> </a:t>
            </a:r>
            <a:r>
              <a:rPr lang="en-GB" b="0" i="0" u="none" strike="noStrike" dirty="0" err="1">
                <a:solidFill>
                  <a:srgbClr val="000000"/>
                </a:solidFill>
                <a:effectLst/>
                <a:latin typeface="-webkit-standard"/>
              </a:rPr>
              <a:t>anglais</a:t>
            </a:r>
            <a:r>
              <a:rPr lang="en-GB" b="0" i="0" u="none" strike="noStrike" dirty="0">
                <a:solidFill>
                  <a:srgbClr val="000000"/>
                </a:solidFill>
                <a:effectLst/>
                <a:latin typeface="-webkit-standard"/>
              </a:rPr>
              <a:t> ? </a:t>
            </a:r>
          </a:p>
          <a:p>
            <a:r>
              <a:rPr lang="en-GB" b="0" i="0" u="none" strike="noStrike" dirty="0">
                <a:solidFill>
                  <a:srgbClr val="000000"/>
                </a:solidFill>
                <a:effectLst/>
                <a:latin typeface="-webkit-standard"/>
              </a:rPr>
              <a:t>« Tu </a:t>
            </a:r>
            <a:r>
              <a:rPr lang="en-GB" b="0" i="0" u="none" strike="noStrike" dirty="0" err="1">
                <a:solidFill>
                  <a:srgbClr val="000000"/>
                </a:solidFill>
                <a:effectLst/>
                <a:latin typeface="-webkit-standard"/>
              </a:rPr>
              <a:t>devrais</a:t>
            </a:r>
            <a:r>
              <a:rPr lang="en-GB" b="0" i="0" u="none" strike="noStrike" dirty="0">
                <a:solidFill>
                  <a:srgbClr val="000000"/>
                </a:solidFill>
                <a:effectLst/>
                <a:latin typeface="-webkit-standard"/>
              </a:rPr>
              <a:t> me </a:t>
            </a:r>
            <a:r>
              <a:rPr lang="en-GB" b="0" i="0" u="none" strike="noStrike" dirty="0" err="1">
                <a:solidFill>
                  <a:srgbClr val="000000"/>
                </a:solidFill>
                <a:effectLst/>
                <a:latin typeface="-webkit-standard"/>
              </a:rPr>
              <a:t>laisser</a:t>
            </a:r>
            <a:r>
              <a:rPr lang="en-GB" b="0" i="0" u="none" strike="noStrike" dirty="0">
                <a:solidFill>
                  <a:srgbClr val="000000"/>
                </a:solidFill>
                <a:effectLst/>
                <a:latin typeface="-webkit-standard"/>
              </a:rPr>
              <a:t> faire » - you should let me do…it </a:t>
            </a:r>
          </a:p>
          <a:p>
            <a:r>
              <a:rPr lang="en-GB" b="0" i="0" u="none" strike="noStrike" dirty="0">
                <a:solidFill>
                  <a:srgbClr val="000000"/>
                </a:solidFill>
                <a:effectLst/>
                <a:latin typeface="-webkit-standard"/>
              </a:rPr>
              <a:t>du </a:t>
            </a:r>
            <a:r>
              <a:rPr lang="en-GB" b="0" i="0" u="none" strike="noStrike" dirty="0" err="1">
                <a:solidFill>
                  <a:srgbClr val="000000"/>
                </a:solidFill>
                <a:effectLst/>
                <a:latin typeface="-webkit-standard"/>
              </a:rPr>
              <a:t>sirop</a:t>
            </a:r>
            <a:r>
              <a:rPr lang="en-GB" b="0" i="0" u="none" strike="noStrike" dirty="0">
                <a:solidFill>
                  <a:srgbClr val="000000"/>
                </a:solidFill>
                <a:effectLst/>
                <a:latin typeface="-webkit-standard"/>
              </a:rPr>
              <a:t> </a:t>
            </a:r>
            <a:r>
              <a:rPr lang="en-GB" b="0" i="0" u="none" strike="noStrike" dirty="0" err="1">
                <a:solidFill>
                  <a:srgbClr val="000000"/>
                </a:solidFill>
                <a:effectLst/>
                <a:latin typeface="-webkit-standard"/>
              </a:rPr>
              <a:t>d’érable</a:t>
            </a:r>
            <a:r>
              <a:rPr lang="en-GB" b="0" i="0" u="none" strike="noStrike" dirty="0">
                <a:solidFill>
                  <a:srgbClr val="000000"/>
                </a:solidFill>
                <a:effectLst/>
                <a:latin typeface="-webkit-standard"/>
              </a:rPr>
              <a:t> – maple syrup </a:t>
            </a:r>
          </a:p>
          <a:p>
            <a:r>
              <a:rPr lang="en-GB" b="0" i="0" u="none" strike="noStrike" dirty="0">
                <a:solidFill>
                  <a:srgbClr val="000000"/>
                </a:solidFill>
                <a:effectLst/>
                <a:latin typeface="-webkit-standard"/>
              </a:rPr>
              <a:t>de </a:t>
            </a:r>
            <a:r>
              <a:rPr lang="en-GB" b="0" i="0" u="none" strike="noStrike" dirty="0" err="1">
                <a:solidFill>
                  <a:srgbClr val="000000"/>
                </a:solidFill>
                <a:effectLst/>
                <a:latin typeface="-webkit-standard"/>
              </a:rPr>
              <a:t>mauvaise</a:t>
            </a:r>
            <a:r>
              <a:rPr lang="en-GB" b="0" i="0" u="none" strike="noStrike" dirty="0">
                <a:solidFill>
                  <a:srgbClr val="000000"/>
                </a:solidFill>
                <a:effectLst/>
                <a:latin typeface="-webkit-standard"/>
              </a:rPr>
              <a:t> </a:t>
            </a:r>
            <a:r>
              <a:rPr lang="en-GB" b="0" i="0" u="none" strike="noStrike" dirty="0" err="1">
                <a:solidFill>
                  <a:srgbClr val="000000"/>
                </a:solidFill>
                <a:effectLst/>
                <a:latin typeface="-webkit-standard"/>
              </a:rPr>
              <a:t>humeur</a:t>
            </a:r>
            <a:r>
              <a:rPr lang="en-GB" b="0" i="0" u="none" strike="noStrike" dirty="0">
                <a:solidFill>
                  <a:srgbClr val="000000"/>
                </a:solidFill>
                <a:effectLst/>
                <a:latin typeface="-webkit-standard"/>
              </a:rPr>
              <a:t> – a bad mood </a:t>
            </a:r>
          </a:p>
          <a:p>
            <a:r>
              <a:rPr lang="en-GB" b="0" i="0" u="none" strike="noStrike" dirty="0">
                <a:solidFill>
                  <a:srgbClr val="000000"/>
                </a:solidFill>
                <a:effectLst/>
                <a:latin typeface="-webkit-standard"/>
              </a:rPr>
              <a:t>« on </a:t>
            </a:r>
            <a:r>
              <a:rPr lang="en-GB" b="0" i="0" u="none" strike="noStrike" dirty="0" err="1">
                <a:solidFill>
                  <a:srgbClr val="000000"/>
                </a:solidFill>
                <a:effectLst/>
                <a:latin typeface="-webkit-standard"/>
              </a:rPr>
              <a:t>arrête</a:t>
            </a:r>
            <a:r>
              <a:rPr lang="en-GB" b="0" i="0" u="none" strike="noStrike" dirty="0">
                <a:solidFill>
                  <a:srgbClr val="000000"/>
                </a:solidFill>
                <a:effectLst/>
                <a:latin typeface="-webkit-standard"/>
              </a:rPr>
              <a:t> de </a:t>
            </a:r>
            <a:r>
              <a:rPr lang="en-GB" b="0" i="0" u="none" strike="noStrike" dirty="0" err="1">
                <a:solidFill>
                  <a:srgbClr val="000000"/>
                </a:solidFill>
                <a:effectLst/>
                <a:latin typeface="-webkit-standard"/>
              </a:rPr>
              <a:t>mélanger</a:t>
            </a:r>
            <a:r>
              <a:rPr lang="en-GB" b="0" i="0" u="none" strike="noStrike" dirty="0">
                <a:solidFill>
                  <a:srgbClr val="000000"/>
                </a:solidFill>
                <a:effectLst/>
                <a:latin typeface="-webkit-standard"/>
              </a:rPr>
              <a:t> » let’s stop mixing </a:t>
            </a:r>
          </a:p>
          <a:p>
            <a:r>
              <a:rPr lang="en-GB" b="0" i="0" u="none" strike="noStrike" dirty="0">
                <a:solidFill>
                  <a:srgbClr val="000000"/>
                </a:solidFill>
                <a:effectLst/>
                <a:latin typeface="-webkit-standard"/>
              </a:rPr>
              <a:t>« </a:t>
            </a:r>
            <a:r>
              <a:rPr lang="en-GB" b="0" i="0" u="none" strike="noStrike" dirty="0" err="1">
                <a:solidFill>
                  <a:srgbClr val="000000"/>
                </a:solidFill>
                <a:effectLst/>
                <a:latin typeface="-webkit-standard"/>
              </a:rPr>
              <a:t>tu</a:t>
            </a:r>
            <a:r>
              <a:rPr lang="en-GB" b="0" i="0" u="none" strike="noStrike" dirty="0">
                <a:solidFill>
                  <a:srgbClr val="000000"/>
                </a:solidFill>
                <a:effectLst/>
                <a:latin typeface="-webkit-standard"/>
              </a:rPr>
              <a:t> </a:t>
            </a:r>
            <a:r>
              <a:rPr lang="en-GB" b="0" i="0" u="none" strike="noStrike" dirty="0" err="1">
                <a:solidFill>
                  <a:srgbClr val="000000"/>
                </a:solidFill>
                <a:effectLst/>
                <a:latin typeface="-webkit-standard"/>
              </a:rPr>
              <a:t>aurais</a:t>
            </a:r>
            <a:r>
              <a:rPr lang="en-GB" b="0" i="0" u="none" strike="noStrike" dirty="0">
                <a:solidFill>
                  <a:srgbClr val="000000"/>
                </a:solidFill>
                <a:effectLst/>
                <a:latin typeface="-webkit-standard"/>
              </a:rPr>
              <a:t> </a:t>
            </a:r>
            <a:r>
              <a:rPr lang="en-GB" b="0" i="0" u="none" strike="noStrike" dirty="0" err="1">
                <a:solidFill>
                  <a:srgbClr val="000000"/>
                </a:solidFill>
                <a:effectLst/>
                <a:latin typeface="-webkit-standard"/>
              </a:rPr>
              <a:t>pu</a:t>
            </a:r>
            <a:r>
              <a:rPr lang="en-GB" b="0" i="0" u="none" strike="noStrike" dirty="0">
                <a:solidFill>
                  <a:srgbClr val="000000"/>
                </a:solidFill>
                <a:effectLst/>
                <a:latin typeface="-webkit-standard"/>
              </a:rPr>
              <a:t> la lancer plus </a:t>
            </a:r>
            <a:r>
              <a:rPr lang="en-GB" b="0" i="0" u="none" strike="noStrike" dirty="0" err="1">
                <a:solidFill>
                  <a:srgbClr val="000000"/>
                </a:solidFill>
                <a:effectLst/>
                <a:latin typeface="-webkit-standard"/>
              </a:rPr>
              <a:t>haut</a:t>
            </a:r>
            <a:r>
              <a:rPr lang="en-GB" b="0" i="0" u="none" strike="noStrike" dirty="0">
                <a:solidFill>
                  <a:srgbClr val="000000"/>
                </a:solidFill>
                <a:effectLst/>
                <a:latin typeface="-webkit-standard"/>
              </a:rPr>
              <a:t> » - you could have thrown it higher </a:t>
            </a:r>
          </a:p>
          <a:p>
            <a:r>
              <a:rPr lang="en-GB" b="0" i="0" u="none" strike="noStrike" dirty="0">
                <a:solidFill>
                  <a:srgbClr val="000000"/>
                </a:solidFill>
                <a:effectLst/>
                <a:latin typeface="-webkit-standard"/>
              </a:rPr>
              <a:t>« </a:t>
            </a:r>
            <a:r>
              <a:rPr lang="en-GB" b="0" i="0" u="none" strike="noStrike" dirty="0" err="1">
                <a:solidFill>
                  <a:srgbClr val="000000"/>
                </a:solidFill>
                <a:effectLst/>
                <a:latin typeface="-webkit-standard"/>
              </a:rPr>
              <a:t>Virevolter</a:t>
            </a:r>
            <a:r>
              <a:rPr lang="en-GB" b="0" i="0" u="none" strike="noStrike" dirty="0">
                <a:solidFill>
                  <a:srgbClr val="000000"/>
                </a:solidFill>
                <a:effectLst/>
                <a:latin typeface="-webkit-standard"/>
              </a:rPr>
              <a:t> dans les airs » (think of a gymnast) – somersault in the air </a:t>
            </a:r>
          </a:p>
          <a:p>
            <a:r>
              <a:rPr lang="en-GB" b="0" i="0" u="none" strike="noStrike" dirty="0">
                <a:solidFill>
                  <a:srgbClr val="000000"/>
                </a:solidFill>
                <a:effectLst/>
                <a:latin typeface="-webkit-standard"/>
              </a:rPr>
              <a:t> </a:t>
            </a:r>
          </a:p>
          <a:p>
            <a:r>
              <a:rPr lang="en-GB" b="0" i="0" u="none" strike="noStrike" dirty="0">
                <a:solidFill>
                  <a:srgbClr val="000000"/>
                </a:solidFill>
                <a:effectLst/>
                <a:latin typeface="-webkit-standard"/>
              </a:rPr>
              <a:t>Correct sentences are: 2, 3, 4, 6, 9, 11, 14, 15</a:t>
            </a:r>
          </a:p>
        </p:txBody>
      </p:sp>
    </p:spTree>
    <p:extLst>
      <p:ext uri="{BB962C8B-B14F-4D97-AF65-F5344CB8AC3E}">
        <p14:creationId xmlns:p14="http://schemas.microsoft.com/office/powerpoint/2010/main" val="166287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9D4D5-5B82-544E-81E0-4FF5CD04D6B7}"/>
              </a:ext>
            </a:extLst>
          </p:cNvPr>
          <p:cNvSpPr>
            <a:spLocks noGrp="1"/>
          </p:cNvSpPr>
          <p:nvPr>
            <p:ph type="title"/>
          </p:nvPr>
        </p:nvSpPr>
        <p:spPr/>
        <p:txBody>
          <a:bodyPr/>
          <a:lstStyle/>
          <a:p>
            <a:r>
              <a:rPr lang="en-US" dirty="0"/>
              <a:t>Peppa Pig 2</a:t>
            </a:r>
          </a:p>
        </p:txBody>
      </p:sp>
      <p:sp>
        <p:nvSpPr>
          <p:cNvPr id="4" name="Rectangle 3">
            <a:extLst>
              <a:ext uri="{FF2B5EF4-FFF2-40B4-BE49-F238E27FC236}">
                <a16:creationId xmlns:a16="http://schemas.microsoft.com/office/drawing/2014/main" id="{1148A721-09F4-D34C-B149-5B048E8DB61C}"/>
              </a:ext>
            </a:extLst>
          </p:cNvPr>
          <p:cNvSpPr/>
          <p:nvPr/>
        </p:nvSpPr>
        <p:spPr>
          <a:xfrm>
            <a:off x="4800600" y="79593"/>
            <a:ext cx="7162800" cy="6740307"/>
          </a:xfrm>
          <a:prstGeom prst="rect">
            <a:avLst/>
          </a:prstGeom>
        </p:spPr>
        <p:txBody>
          <a:bodyPr wrap="square">
            <a:spAutoFit/>
          </a:bodyPr>
          <a:lstStyle/>
          <a:p>
            <a:r>
              <a:rPr lang="en-GB" b="0" i="0" u="none" strike="noStrike" dirty="0">
                <a:solidFill>
                  <a:srgbClr val="000000"/>
                </a:solidFill>
                <a:effectLst/>
                <a:latin typeface="-webkit-standard"/>
              </a:rPr>
              <a:t>Gaps </a:t>
            </a:r>
          </a:p>
          <a:p>
            <a:r>
              <a:rPr lang="en-GB" b="0" i="0" u="none" strike="noStrike" dirty="0">
                <a:solidFill>
                  <a:srgbClr val="000000"/>
                </a:solidFill>
                <a:effectLst/>
                <a:latin typeface="-webkit-standard"/>
              </a:rPr>
              <a:t>1. </a:t>
            </a:r>
            <a:r>
              <a:rPr lang="en-GB" b="0" i="0" u="none" strike="noStrike" dirty="0" err="1">
                <a:solidFill>
                  <a:srgbClr val="000000"/>
                </a:solidFill>
                <a:effectLst/>
                <a:latin typeface="-webkit-standard"/>
              </a:rPr>
              <a:t>préparent</a:t>
            </a:r>
            <a:r>
              <a:rPr lang="en-GB" b="0" i="0" u="none" strike="noStrike" dirty="0">
                <a:solidFill>
                  <a:srgbClr val="000000"/>
                </a:solidFill>
                <a:effectLst/>
                <a:latin typeface="-webkit-standard"/>
              </a:rPr>
              <a:t> </a:t>
            </a:r>
          </a:p>
          <a:p>
            <a:r>
              <a:rPr lang="en-GB" b="0" i="0" u="none" strike="noStrike" dirty="0">
                <a:solidFill>
                  <a:srgbClr val="000000"/>
                </a:solidFill>
                <a:effectLst/>
                <a:latin typeface="-webkit-standard"/>
              </a:rPr>
              <a:t>2 </a:t>
            </a:r>
            <a:r>
              <a:rPr lang="en-GB" b="0" i="0" u="none" strike="noStrike" dirty="0" err="1">
                <a:solidFill>
                  <a:srgbClr val="000000"/>
                </a:solidFill>
                <a:effectLst/>
                <a:latin typeface="-webkit-standard"/>
              </a:rPr>
              <a:t>arriver</a:t>
            </a:r>
            <a:r>
              <a:rPr lang="en-GB" b="0" i="0" u="none" strike="noStrike" dirty="0">
                <a:solidFill>
                  <a:srgbClr val="000000"/>
                </a:solidFill>
                <a:effectLst/>
                <a:latin typeface="-webkit-standard"/>
              </a:rPr>
              <a:t> </a:t>
            </a:r>
          </a:p>
          <a:p>
            <a:r>
              <a:rPr lang="en-GB" b="0" i="0" u="none" strike="noStrike" dirty="0">
                <a:solidFill>
                  <a:srgbClr val="000000"/>
                </a:solidFill>
                <a:effectLst/>
                <a:latin typeface="-webkit-standard"/>
              </a:rPr>
              <a:t>3 </a:t>
            </a:r>
            <a:r>
              <a:rPr lang="en-GB" b="0" i="0" u="none" strike="noStrike" dirty="0" err="1">
                <a:solidFill>
                  <a:srgbClr val="000000"/>
                </a:solidFill>
                <a:effectLst/>
                <a:latin typeface="-webkit-standard"/>
              </a:rPr>
              <a:t>terminé</a:t>
            </a:r>
            <a:r>
              <a:rPr lang="en-GB" b="0" i="0" u="none" strike="noStrike" dirty="0">
                <a:solidFill>
                  <a:srgbClr val="000000"/>
                </a:solidFill>
                <a:effectLst/>
                <a:latin typeface="-webkit-standard"/>
              </a:rPr>
              <a:t> </a:t>
            </a:r>
          </a:p>
          <a:p>
            <a:r>
              <a:rPr lang="en-GB" b="0" i="0" u="none" strike="noStrike" dirty="0">
                <a:solidFill>
                  <a:srgbClr val="000000"/>
                </a:solidFill>
                <a:effectLst/>
                <a:latin typeface="-webkit-standard"/>
              </a:rPr>
              <a:t>4 </a:t>
            </a:r>
            <a:r>
              <a:rPr lang="en-GB" b="0" i="0" u="none" strike="noStrike" dirty="0" err="1">
                <a:solidFill>
                  <a:srgbClr val="000000"/>
                </a:solidFill>
                <a:effectLst/>
                <a:latin typeface="-webkit-standard"/>
              </a:rPr>
              <a:t>enterré</a:t>
            </a:r>
            <a:r>
              <a:rPr lang="en-GB" b="0" i="0" u="none" strike="noStrike" dirty="0">
                <a:solidFill>
                  <a:srgbClr val="000000"/>
                </a:solidFill>
                <a:effectLst/>
                <a:latin typeface="-webkit-standard"/>
              </a:rPr>
              <a:t> </a:t>
            </a:r>
          </a:p>
          <a:p>
            <a:r>
              <a:rPr lang="en-GB" b="0" i="0" u="none" strike="noStrike" dirty="0">
                <a:solidFill>
                  <a:srgbClr val="000000"/>
                </a:solidFill>
                <a:effectLst/>
                <a:latin typeface="-webkit-standard"/>
              </a:rPr>
              <a:t>5 porter </a:t>
            </a:r>
          </a:p>
          <a:p>
            <a:r>
              <a:rPr lang="en-GB" b="0" i="0" u="none" strike="noStrike" dirty="0">
                <a:solidFill>
                  <a:srgbClr val="000000"/>
                </a:solidFill>
                <a:effectLst/>
                <a:latin typeface="-webkit-standard"/>
              </a:rPr>
              <a:t>6 facile </a:t>
            </a:r>
          </a:p>
          <a:p>
            <a:r>
              <a:rPr lang="en-GB" b="0" i="0" u="none" strike="noStrike" dirty="0">
                <a:solidFill>
                  <a:srgbClr val="000000"/>
                </a:solidFill>
                <a:effectLst/>
                <a:latin typeface="-webkit-standard"/>
              </a:rPr>
              <a:t>7 </a:t>
            </a:r>
            <a:r>
              <a:rPr lang="en-GB" b="0" i="0" u="none" strike="noStrike" dirty="0" err="1">
                <a:solidFill>
                  <a:srgbClr val="000000"/>
                </a:solidFill>
                <a:effectLst/>
                <a:latin typeface="-webkit-standard"/>
              </a:rPr>
              <a:t>bouteille</a:t>
            </a:r>
            <a:r>
              <a:rPr lang="en-GB" b="0" i="0" u="none" strike="noStrike" dirty="0">
                <a:solidFill>
                  <a:srgbClr val="000000"/>
                </a:solidFill>
                <a:effectLst/>
                <a:latin typeface="-webkit-standard"/>
              </a:rPr>
              <a:t> </a:t>
            </a:r>
          </a:p>
          <a:p>
            <a:r>
              <a:rPr lang="en-GB" b="0" i="0" u="none" strike="noStrike" dirty="0">
                <a:solidFill>
                  <a:srgbClr val="000000"/>
                </a:solidFill>
                <a:effectLst/>
                <a:latin typeface="-webkit-standard"/>
              </a:rPr>
              <a:t>8 lire </a:t>
            </a:r>
          </a:p>
          <a:p>
            <a:r>
              <a:rPr lang="en-GB" b="0" i="0" u="none" strike="noStrike" dirty="0">
                <a:solidFill>
                  <a:srgbClr val="000000"/>
                </a:solidFill>
                <a:effectLst/>
                <a:latin typeface="-webkit-standard"/>
              </a:rPr>
              <a:t>9 </a:t>
            </a:r>
            <a:r>
              <a:rPr lang="en-GB" b="0" i="0" u="none" strike="noStrike" dirty="0" err="1">
                <a:solidFill>
                  <a:srgbClr val="000000"/>
                </a:solidFill>
                <a:effectLst/>
                <a:latin typeface="-webkit-standard"/>
              </a:rPr>
              <a:t>boîte</a:t>
            </a:r>
            <a:r>
              <a:rPr lang="en-GB" b="0" i="0" u="none" strike="noStrike" dirty="0">
                <a:solidFill>
                  <a:srgbClr val="000000"/>
                </a:solidFill>
                <a:effectLst/>
                <a:latin typeface="-webkit-standard"/>
              </a:rPr>
              <a:t> </a:t>
            </a:r>
          </a:p>
          <a:p>
            <a:r>
              <a:rPr lang="en-GB" b="0" i="0" u="none" strike="noStrike" dirty="0">
                <a:solidFill>
                  <a:srgbClr val="000000"/>
                </a:solidFill>
                <a:effectLst/>
                <a:latin typeface="-webkit-standard"/>
              </a:rPr>
              <a:t>10 profiter </a:t>
            </a:r>
          </a:p>
          <a:p>
            <a:r>
              <a:rPr lang="en-GB" b="0" i="0" u="none" strike="noStrike" dirty="0">
                <a:solidFill>
                  <a:srgbClr val="000000"/>
                </a:solidFill>
                <a:effectLst/>
                <a:latin typeface="-webkit-standard"/>
              </a:rPr>
              <a:t>Original order </a:t>
            </a:r>
          </a:p>
          <a:p>
            <a:r>
              <a:rPr lang="en-GB" b="0" i="0" u="none" strike="noStrike" dirty="0">
                <a:solidFill>
                  <a:srgbClr val="000000"/>
                </a:solidFill>
                <a:effectLst/>
                <a:latin typeface="-webkit-standard"/>
              </a:rPr>
              <a:t>Grand-</a:t>
            </a:r>
            <a:r>
              <a:rPr lang="en-GB" b="0" i="0" u="none" strike="noStrike" dirty="0" err="1">
                <a:solidFill>
                  <a:srgbClr val="000000"/>
                </a:solidFill>
                <a:effectLst/>
                <a:latin typeface="-webkit-standard"/>
              </a:rPr>
              <a:t>mère</a:t>
            </a:r>
            <a:r>
              <a:rPr lang="en-GB" b="0" i="0" u="none" strike="noStrike" dirty="0">
                <a:solidFill>
                  <a:srgbClr val="000000"/>
                </a:solidFill>
                <a:effectLst/>
                <a:latin typeface="-webkit-standard"/>
              </a:rPr>
              <a:t> </a:t>
            </a:r>
            <a:r>
              <a:rPr lang="en-GB" b="0" i="0" u="none" strike="noStrike" dirty="0" err="1">
                <a:solidFill>
                  <a:srgbClr val="000000"/>
                </a:solidFill>
                <a:effectLst/>
                <a:latin typeface="-webkit-standard"/>
              </a:rPr>
              <a:t>Cochon</a:t>
            </a:r>
            <a:r>
              <a:rPr lang="en-GB" b="0" i="0" u="none" strike="noStrike" dirty="0">
                <a:solidFill>
                  <a:srgbClr val="000000"/>
                </a:solidFill>
                <a:effectLst/>
                <a:latin typeface="-webkit-standard"/>
              </a:rPr>
              <a:t> </a:t>
            </a:r>
            <a:r>
              <a:rPr lang="en-GB" b="0" i="0" u="none" strike="noStrike" dirty="0" err="1">
                <a:solidFill>
                  <a:srgbClr val="000000"/>
                </a:solidFill>
                <a:effectLst/>
                <a:latin typeface="-webkit-standard"/>
              </a:rPr>
              <a:t>dessine</a:t>
            </a:r>
            <a:r>
              <a:rPr lang="en-GB" b="0" i="0" u="none" strike="noStrike" dirty="0">
                <a:solidFill>
                  <a:srgbClr val="000000"/>
                </a:solidFill>
                <a:effectLst/>
                <a:latin typeface="-webkit-standard"/>
              </a:rPr>
              <a:t> la carte au </a:t>
            </a:r>
            <a:r>
              <a:rPr lang="en-GB" b="0" i="0" u="none" strike="noStrike" dirty="0" err="1">
                <a:solidFill>
                  <a:srgbClr val="000000"/>
                </a:solidFill>
                <a:effectLst/>
                <a:latin typeface="-webkit-standard"/>
              </a:rPr>
              <a:t>trésor</a:t>
            </a:r>
            <a:r>
              <a:rPr lang="en-GB" b="0" i="0" u="none" strike="noStrike" dirty="0">
                <a:solidFill>
                  <a:srgbClr val="000000"/>
                </a:solidFill>
                <a:effectLst/>
                <a:latin typeface="-webkit-standard"/>
              </a:rPr>
              <a:t>. </a:t>
            </a:r>
          </a:p>
          <a:p>
            <a:r>
              <a:rPr lang="en-GB" b="0" i="0" u="none" strike="noStrike" dirty="0">
                <a:solidFill>
                  <a:srgbClr val="000000"/>
                </a:solidFill>
                <a:effectLst/>
                <a:latin typeface="-webkit-standard"/>
              </a:rPr>
              <a:t>« Ne </a:t>
            </a:r>
            <a:r>
              <a:rPr lang="en-GB" b="0" i="0" u="none" strike="noStrike" dirty="0" err="1">
                <a:solidFill>
                  <a:srgbClr val="000000"/>
                </a:solidFill>
                <a:effectLst/>
                <a:latin typeface="-webkit-standard"/>
              </a:rPr>
              <a:t>te</a:t>
            </a:r>
            <a:r>
              <a:rPr lang="en-GB" b="0" i="0" u="none" strike="noStrike" dirty="0">
                <a:solidFill>
                  <a:srgbClr val="000000"/>
                </a:solidFill>
                <a:effectLst/>
                <a:latin typeface="-webkit-standard"/>
              </a:rPr>
              <a:t> </a:t>
            </a:r>
            <a:r>
              <a:rPr lang="en-GB" b="0" i="0" u="none" strike="noStrike" dirty="0" err="1">
                <a:solidFill>
                  <a:srgbClr val="000000"/>
                </a:solidFill>
                <a:effectLst/>
                <a:latin typeface="-webkit-standard"/>
              </a:rPr>
              <a:t>fais</a:t>
            </a:r>
            <a:r>
              <a:rPr lang="en-GB" b="0" i="0" u="none" strike="noStrike" dirty="0">
                <a:solidFill>
                  <a:srgbClr val="000000"/>
                </a:solidFill>
                <a:effectLst/>
                <a:latin typeface="-webkit-standard"/>
              </a:rPr>
              <a:t> surtout pas de </a:t>
            </a:r>
            <a:r>
              <a:rPr lang="en-GB" b="0" i="0" u="none" strike="noStrike" dirty="0" err="1">
                <a:solidFill>
                  <a:srgbClr val="000000"/>
                </a:solidFill>
                <a:effectLst/>
                <a:latin typeface="-webkit-standard"/>
              </a:rPr>
              <a:t>soucis</a:t>
            </a:r>
            <a:r>
              <a:rPr lang="en-GB" b="0" i="0" u="none" strike="noStrike" dirty="0">
                <a:solidFill>
                  <a:srgbClr val="000000"/>
                </a:solidFill>
                <a:effectLst/>
                <a:latin typeface="-webkit-standard"/>
              </a:rPr>
              <a:t>. </a:t>
            </a:r>
            <a:r>
              <a:rPr lang="en-GB" b="0" i="0" u="none" strike="noStrike" dirty="0" err="1">
                <a:solidFill>
                  <a:srgbClr val="000000"/>
                </a:solidFill>
                <a:effectLst/>
                <a:latin typeface="-webkit-standard"/>
              </a:rPr>
              <a:t>J’y</a:t>
            </a:r>
            <a:r>
              <a:rPr lang="en-GB" b="0" i="0" u="none" strike="noStrike" dirty="0">
                <a:solidFill>
                  <a:srgbClr val="000000"/>
                </a:solidFill>
                <a:effectLst/>
                <a:latin typeface="-webkit-standard"/>
              </a:rPr>
              <a:t> </a:t>
            </a:r>
            <a:r>
              <a:rPr lang="en-GB" b="0" i="0" u="none" strike="noStrike" dirty="0" err="1">
                <a:solidFill>
                  <a:srgbClr val="000000"/>
                </a:solidFill>
                <a:effectLst/>
                <a:latin typeface="-webkit-standard"/>
              </a:rPr>
              <a:t>suis</a:t>
            </a:r>
            <a:r>
              <a:rPr lang="en-GB" b="0" i="0" u="none" strike="noStrike" dirty="0">
                <a:solidFill>
                  <a:srgbClr val="000000"/>
                </a:solidFill>
                <a:effectLst/>
                <a:latin typeface="-webkit-standard"/>
              </a:rPr>
              <a:t> </a:t>
            </a:r>
            <a:r>
              <a:rPr lang="en-GB" b="0" i="0" u="none" strike="noStrike" dirty="0" err="1">
                <a:solidFill>
                  <a:srgbClr val="000000"/>
                </a:solidFill>
                <a:effectLst/>
                <a:latin typeface="-webkit-standard"/>
              </a:rPr>
              <a:t>presque</a:t>
            </a:r>
            <a:r>
              <a:rPr lang="en-GB" b="0" i="0" u="none" strike="noStrike" dirty="0">
                <a:solidFill>
                  <a:srgbClr val="000000"/>
                </a:solidFill>
                <a:effectLst/>
                <a:latin typeface="-webkit-standard"/>
              </a:rPr>
              <a:t>. » </a:t>
            </a:r>
          </a:p>
          <a:p>
            <a:r>
              <a:rPr lang="en-GB" b="0" i="0" u="none" strike="noStrike" dirty="0">
                <a:solidFill>
                  <a:srgbClr val="000000"/>
                </a:solidFill>
                <a:effectLst/>
                <a:latin typeface="-webkit-standard"/>
              </a:rPr>
              <a:t>« Je </a:t>
            </a:r>
            <a:r>
              <a:rPr lang="en-GB" b="0" i="0" u="none" strike="noStrike" dirty="0" err="1">
                <a:solidFill>
                  <a:srgbClr val="000000"/>
                </a:solidFill>
                <a:effectLst/>
                <a:latin typeface="-webkit-standard"/>
              </a:rPr>
              <a:t>vous</a:t>
            </a:r>
            <a:r>
              <a:rPr lang="en-GB" b="0" i="0" u="none" strike="noStrike" dirty="0">
                <a:solidFill>
                  <a:srgbClr val="000000"/>
                </a:solidFill>
                <a:effectLst/>
                <a:latin typeface="-webkit-standard"/>
              </a:rPr>
              <a:t> </a:t>
            </a:r>
            <a:r>
              <a:rPr lang="en-GB" b="0" i="0" u="none" strike="noStrike" dirty="0" err="1">
                <a:solidFill>
                  <a:srgbClr val="000000"/>
                </a:solidFill>
                <a:effectLst/>
                <a:latin typeface="-webkit-standard"/>
              </a:rPr>
              <a:t>attendais</a:t>
            </a:r>
            <a:r>
              <a:rPr lang="en-GB" b="0" i="0" u="none" strike="noStrike" dirty="0">
                <a:solidFill>
                  <a:srgbClr val="000000"/>
                </a:solidFill>
                <a:effectLst/>
                <a:latin typeface="-webkit-standard"/>
              </a:rPr>
              <a:t>, </a:t>
            </a:r>
            <a:r>
              <a:rPr lang="en-GB" b="0" i="0" u="none" strike="noStrike" dirty="0" err="1">
                <a:solidFill>
                  <a:srgbClr val="000000"/>
                </a:solidFill>
                <a:effectLst/>
                <a:latin typeface="-webkit-standard"/>
              </a:rPr>
              <a:t>moussaillons</a:t>
            </a:r>
            <a:r>
              <a:rPr lang="en-GB" b="0" i="0" u="none" strike="noStrike" dirty="0">
                <a:solidFill>
                  <a:srgbClr val="000000"/>
                </a:solidFill>
                <a:effectLst/>
                <a:latin typeface="-webkit-standard"/>
              </a:rPr>
              <a:t> ! » </a:t>
            </a:r>
          </a:p>
          <a:p>
            <a:r>
              <a:rPr lang="en-GB" b="0" i="0" u="none" strike="noStrike" dirty="0">
                <a:solidFill>
                  <a:srgbClr val="000000"/>
                </a:solidFill>
                <a:effectLst/>
                <a:latin typeface="-webkit-standard"/>
              </a:rPr>
              <a:t>« Le </a:t>
            </a:r>
            <a:r>
              <a:rPr lang="en-GB" b="0" i="0" u="none" strike="noStrike" dirty="0" err="1">
                <a:solidFill>
                  <a:srgbClr val="000000"/>
                </a:solidFill>
                <a:effectLst/>
                <a:latin typeface="-webkit-standard"/>
              </a:rPr>
              <a:t>jeu</a:t>
            </a:r>
            <a:r>
              <a:rPr lang="en-GB" b="0" i="0" u="none" strike="noStrike" dirty="0">
                <a:solidFill>
                  <a:srgbClr val="000000"/>
                </a:solidFill>
                <a:effectLst/>
                <a:latin typeface="-webkit-standard"/>
              </a:rPr>
              <a:t>, </a:t>
            </a:r>
            <a:r>
              <a:rPr lang="en-GB" b="0" i="0" u="none" strike="noStrike" dirty="0" err="1">
                <a:solidFill>
                  <a:srgbClr val="000000"/>
                </a:solidFill>
                <a:effectLst/>
                <a:latin typeface="-webkit-standard"/>
              </a:rPr>
              <a:t>c’est</a:t>
            </a:r>
            <a:r>
              <a:rPr lang="en-GB" b="0" i="0" u="none" strike="noStrike" dirty="0">
                <a:solidFill>
                  <a:srgbClr val="000000"/>
                </a:solidFill>
                <a:effectLst/>
                <a:latin typeface="-webkit-standard"/>
              </a:rPr>
              <a:t> de </a:t>
            </a:r>
            <a:r>
              <a:rPr lang="en-GB" b="0" i="0" u="none" strike="noStrike" dirty="0" err="1">
                <a:solidFill>
                  <a:srgbClr val="000000"/>
                </a:solidFill>
                <a:effectLst/>
                <a:latin typeface="-webkit-standard"/>
              </a:rPr>
              <a:t>vous</a:t>
            </a:r>
            <a:r>
              <a:rPr lang="en-GB" b="0" i="0" u="none" strike="noStrike" dirty="0">
                <a:solidFill>
                  <a:srgbClr val="000000"/>
                </a:solidFill>
                <a:effectLst/>
                <a:latin typeface="-webkit-standard"/>
              </a:rPr>
              <a:t> </a:t>
            </a:r>
            <a:r>
              <a:rPr lang="en-GB" b="0" i="0" u="none" strike="noStrike" dirty="0" err="1">
                <a:solidFill>
                  <a:srgbClr val="000000"/>
                </a:solidFill>
                <a:effectLst/>
                <a:latin typeface="-webkit-standard"/>
              </a:rPr>
              <a:t>mettre</a:t>
            </a:r>
            <a:r>
              <a:rPr lang="en-GB" b="0" i="0" u="none" strike="noStrike" dirty="0">
                <a:solidFill>
                  <a:srgbClr val="000000"/>
                </a:solidFill>
                <a:effectLst/>
                <a:latin typeface="-webkit-standard"/>
              </a:rPr>
              <a:t> </a:t>
            </a:r>
            <a:r>
              <a:rPr lang="en-GB" b="0" i="0" u="none" strike="noStrike" dirty="0" err="1">
                <a:solidFill>
                  <a:srgbClr val="000000"/>
                </a:solidFill>
                <a:effectLst/>
                <a:latin typeface="-webkit-standard"/>
              </a:rPr>
              <a:t>à</a:t>
            </a:r>
            <a:r>
              <a:rPr lang="en-GB" b="0" i="0" u="none" strike="noStrike" dirty="0">
                <a:solidFill>
                  <a:srgbClr val="000000"/>
                </a:solidFill>
                <a:effectLst/>
                <a:latin typeface="-webkit-standard"/>
              </a:rPr>
              <a:t> </a:t>
            </a:r>
            <a:r>
              <a:rPr lang="en-GB" b="0" i="0" u="none" strike="noStrike" dirty="0" err="1">
                <a:solidFill>
                  <a:srgbClr val="000000"/>
                </a:solidFill>
                <a:effectLst/>
                <a:latin typeface="-webkit-standard"/>
              </a:rPr>
              <a:t>sa</a:t>
            </a:r>
            <a:r>
              <a:rPr lang="en-GB" b="0" i="0" u="none" strike="noStrike" dirty="0">
                <a:solidFill>
                  <a:srgbClr val="000000"/>
                </a:solidFill>
                <a:effectLst/>
                <a:latin typeface="-webkit-standard"/>
              </a:rPr>
              <a:t> recherche. » </a:t>
            </a:r>
          </a:p>
          <a:p>
            <a:r>
              <a:rPr lang="en-GB" b="0" i="0" u="none" strike="noStrike" dirty="0">
                <a:solidFill>
                  <a:srgbClr val="000000"/>
                </a:solidFill>
                <a:effectLst/>
                <a:latin typeface="-webkit-standard"/>
              </a:rPr>
              <a:t>« Papa, </a:t>
            </a:r>
            <a:r>
              <a:rPr lang="en-GB" b="0" i="0" u="none" strike="noStrike" dirty="0" err="1">
                <a:solidFill>
                  <a:srgbClr val="000000"/>
                </a:solidFill>
                <a:effectLst/>
                <a:latin typeface="-webkit-standard"/>
              </a:rPr>
              <a:t>tu</a:t>
            </a:r>
            <a:r>
              <a:rPr lang="en-GB" b="0" i="0" u="none" strike="noStrike" dirty="0">
                <a:solidFill>
                  <a:srgbClr val="000000"/>
                </a:solidFill>
                <a:effectLst/>
                <a:latin typeface="-webkit-standard"/>
              </a:rPr>
              <a:t> </a:t>
            </a:r>
            <a:r>
              <a:rPr lang="en-GB" b="0" i="0" u="none" strike="noStrike" dirty="0" err="1">
                <a:solidFill>
                  <a:srgbClr val="000000"/>
                </a:solidFill>
                <a:effectLst/>
                <a:latin typeface="-webkit-standard"/>
              </a:rPr>
              <a:t>peux</a:t>
            </a:r>
            <a:r>
              <a:rPr lang="en-GB" b="0" i="0" u="none" strike="noStrike" dirty="0">
                <a:solidFill>
                  <a:srgbClr val="000000"/>
                </a:solidFill>
                <a:effectLst/>
                <a:latin typeface="-webkit-standard"/>
              </a:rPr>
              <a:t> </a:t>
            </a:r>
            <a:r>
              <a:rPr lang="en-GB" b="0" i="0" u="none" strike="noStrike" dirty="0" err="1">
                <a:solidFill>
                  <a:srgbClr val="000000"/>
                </a:solidFill>
                <a:effectLst/>
                <a:latin typeface="-webkit-standard"/>
              </a:rPr>
              <a:t>m’aider</a:t>
            </a:r>
            <a:r>
              <a:rPr lang="en-GB" b="0" i="0" u="none" strike="noStrike" dirty="0">
                <a:solidFill>
                  <a:srgbClr val="000000"/>
                </a:solidFill>
                <a:effectLst/>
                <a:latin typeface="-webkit-standard"/>
              </a:rPr>
              <a:t> ? » </a:t>
            </a:r>
          </a:p>
          <a:p>
            <a:r>
              <a:rPr lang="en-GB" b="0" i="0" u="none" strike="noStrike" dirty="0">
                <a:solidFill>
                  <a:srgbClr val="000000"/>
                </a:solidFill>
                <a:effectLst/>
                <a:latin typeface="-webkit-standard"/>
              </a:rPr>
              <a:t>« </a:t>
            </a:r>
            <a:r>
              <a:rPr lang="en-GB" b="0" i="0" u="none" strike="noStrike" dirty="0" err="1">
                <a:solidFill>
                  <a:srgbClr val="000000"/>
                </a:solidFill>
                <a:effectLst/>
                <a:latin typeface="-webkit-standard"/>
              </a:rPr>
              <a:t>Là</a:t>
            </a:r>
            <a:r>
              <a:rPr lang="en-GB" b="0" i="0" u="none" strike="noStrike" dirty="0">
                <a:solidFill>
                  <a:srgbClr val="000000"/>
                </a:solidFill>
                <a:effectLst/>
                <a:latin typeface="-webkit-standard"/>
              </a:rPr>
              <a:t> </a:t>
            </a:r>
            <a:r>
              <a:rPr lang="en-GB" b="0" i="0" u="none" strike="noStrike" dirty="0" err="1">
                <a:solidFill>
                  <a:srgbClr val="000000"/>
                </a:solidFill>
                <a:effectLst/>
                <a:latin typeface="-webkit-standard"/>
              </a:rPr>
              <a:t>où</a:t>
            </a:r>
            <a:r>
              <a:rPr lang="en-GB" b="0" i="0" u="none" strike="noStrike" dirty="0">
                <a:solidFill>
                  <a:srgbClr val="000000"/>
                </a:solidFill>
                <a:effectLst/>
                <a:latin typeface="-webkit-standard"/>
              </a:rPr>
              <a:t> </a:t>
            </a:r>
            <a:r>
              <a:rPr lang="en-GB" b="0" i="0" u="none" strike="noStrike" dirty="0" err="1">
                <a:solidFill>
                  <a:srgbClr val="000000"/>
                </a:solidFill>
                <a:effectLst/>
                <a:latin typeface="-webkit-standard"/>
              </a:rPr>
              <a:t>il</a:t>
            </a:r>
            <a:r>
              <a:rPr lang="en-GB" b="0" i="0" u="none" strike="noStrike" dirty="0">
                <a:solidFill>
                  <a:srgbClr val="000000"/>
                </a:solidFill>
                <a:effectLst/>
                <a:latin typeface="-webkit-standard"/>
              </a:rPr>
              <a:t> y a la </a:t>
            </a:r>
            <a:r>
              <a:rPr lang="en-GB" b="0" i="0" u="none" strike="noStrike" dirty="0" err="1">
                <a:solidFill>
                  <a:srgbClr val="000000"/>
                </a:solidFill>
                <a:effectLst/>
                <a:latin typeface="-webkit-standard"/>
              </a:rPr>
              <a:t>croix</a:t>
            </a:r>
            <a:r>
              <a:rPr lang="en-GB" b="0" i="0" u="none" strike="noStrike" dirty="0">
                <a:solidFill>
                  <a:srgbClr val="000000"/>
                </a:solidFill>
                <a:effectLst/>
                <a:latin typeface="-webkit-standard"/>
              </a:rPr>
              <a:t> rouge, </a:t>
            </a:r>
            <a:r>
              <a:rPr lang="en-GB" b="0" i="0" u="none" strike="noStrike" dirty="0" err="1">
                <a:solidFill>
                  <a:srgbClr val="000000"/>
                </a:solidFill>
                <a:effectLst/>
                <a:latin typeface="-webkit-standard"/>
              </a:rPr>
              <a:t>c’est</a:t>
            </a:r>
            <a:r>
              <a:rPr lang="en-GB" b="0" i="0" u="none" strike="noStrike" dirty="0">
                <a:solidFill>
                  <a:srgbClr val="000000"/>
                </a:solidFill>
                <a:effectLst/>
                <a:latin typeface="-webkit-standard"/>
              </a:rPr>
              <a:t> </a:t>
            </a:r>
            <a:r>
              <a:rPr lang="en-GB" b="0" i="0" u="none" strike="noStrike" dirty="0" err="1">
                <a:solidFill>
                  <a:srgbClr val="000000"/>
                </a:solidFill>
                <a:effectLst/>
                <a:latin typeface="-webkit-standard"/>
              </a:rPr>
              <a:t>l’endroit</a:t>
            </a:r>
            <a:r>
              <a:rPr lang="en-GB" b="0" i="0" u="none" strike="noStrike" dirty="0">
                <a:solidFill>
                  <a:srgbClr val="000000"/>
                </a:solidFill>
                <a:effectLst/>
                <a:latin typeface="-webkit-standard"/>
              </a:rPr>
              <a:t> </a:t>
            </a:r>
            <a:r>
              <a:rPr lang="en-GB" b="0" i="0" u="none" strike="noStrike" dirty="0" err="1">
                <a:solidFill>
                  <a:srgbClr val="000000"/>
                </a:solidFill>
                <a:effectLst/>
                <a:latin typeface="-webkit-standard"/>
              </a:rPr>
              <a:t>où</a:t>
            </a:r>
            <a:r>
              <a:rPr lang="en-GB" b="0" i="0" u="none" strike="noStrike" dirty="0">
                <a:solidFill>
                  <a:srgbClr val="000000"/>
                </a:solidFill>
                <a:effectLst/>
                <a:latin typeface="-webkit-standard"/>
              </a:rPr>
              <a:t> le </a:t>
            </a:r>
            <a:r>
              <a:rPr lang="en-GB" b="0" i="0" u="none" strike="noStrike" dirty="0" err="1">
                <a:solidFill>
                  <a:srgbClr val="000000"/>
                </a:solidFill>
                <a:effectLst/>
                <a:latin typeface="-webkit-standard"/>
              </a:rPr>
              <a:t>trésor</a:t>
            </a:r>
            <a:r>
              <a:rPr lang="en-GB" b="0" i="0" u="none" strike="noStrike" dirty="0">
                <a:solidFill>
                  <a:srgbClr val="000000"/>
                </a:solidFill>
                <a:effectLst/>
                <a:latin typeface="-webkit-standard"/>
              </a:rPr>
              <a:t> </a:t>
            </a:r>
            <a:r>
              <a:rPr lang="en-GB" b="0" i="0" u="none" strike="noStrike" dirty="0" err="1">
                <a:solidFill>
                  <a:srgbClr val="000000"/>
                </a:solidFill>
                <a:effectLst/>
                <a:latin typeface="-webkit-standard"/>
              </a:rPr>
              <a:t>est</a:t>
            </a:r>
            <a:r>
              <a:rPr lang="en-GB" b="0" i="0" u="none" strike="noStrike" dirty="0">
                <a:solidFill>
                  <a:srgbClr val="000000"/>
                </a:solidFill>
                <a:effectLst/>
                <a:latin typeface="-webkit-standard"/>
              </a:rPr>
              <a:t> </a:t>
            </a:r>
            <a:r>
              <a:rPr lang="en-GB" b="0" i="0" u="none" strike="noStrike" dirty="0" err="1">
                <a:solidFill>
                  <a:srgbClr val="000000"/>
                </a:solidFill>
                <a:effectLst/>
                <a:latin typeface="-webkit-standard"/>
              </a:rPr>
              <a:t>caché</a:t>
            </a:r>
            <a:r>
              <a:rPr lang="en-GB" b="0" i="0" u="none" strike="noStrike" dirty="0">
                <a:solidFill>
                  <a:srgbClr val="000000"/>
                </a:solidFill>
                <a:effectLst/>
                <a:latin typeface="-webkit-standard"/>
              </a:rPr>
              <a:t>. » </a:t>
            </a:r>
          </a:p>
          <a:p>
            <a:r>
              <a:rPr lang="en-GB" b="0" i="0" u="none" strike="noStrike" dirty="0">
                <a:solidFill>
                  <a:srgbClr val="000000"/>
                </a:solidFill>
                <a:effectLst/>
                <a:latin typeface="-webkit-standard"/>
              </a:rPr>
              <a:t>Il y a un message dans la </a:t>
            </a:r>
            <a:r>
              <a:rPr lang="en-GB" b="0" i="0" u="none" strike="noStrike" dirty="0" err="1">
                <a:solidFill>
                  <a:srgbClr val="000000"/>
                </a:solidFill>
                <a:effectLst/>
                <a:latin typeface="-webkit-standard"/>
              </a:rPr>
              <a:t>bouteille</a:t>
            </a:r>
            <a:r>
              <a:rPr lang="en-GB" b="0" i="0" u="none" strike="noStrike" dirty="0">
                <a:solidFill>
                  <a:srgbClr val="000000"/>
                </a:solidFill>
                <a:effectLst/>
                <a:latin typeface="-webkit-standard"/>
              </a:rPr>
              <a:t>. </a:t>
            </a:r>
          </a:p>
          <a:p>
            <a:r>
              <a:rPr lang="en-GB" b="0" i="0" u="none" strike="noStrike" dirty="0">
                <a:solidFill>
                  <a:srgbClr val="000000"/>
                </a:solidFill>
                <a:effectLst/>
                <a:latin typeface="-webkit-standard"/>
              </a:rPr>
              <a:t>« </a:t>
            </a:r>
            <a:r>
              <a:rPr lang="en-GB" b="0" i="0" u="none" strike="noStrike" dirty="0" err="1">
                <a:solidFill>
                  <a:srgbClr val="000000"/>
                </a:solidFill>
                <a:effectLst/>
                <a:latin typeface="-webkit-standard"/>
              </a:rPr>
              <a:t>L’écriture</a:t>
            </a:r>
            <a:r>
              <a:rPr lang="en-GB" b="0" i="0" u="none" strike="noStrike" dirty="0">
                <a:solidFill>
                  <a:srgbClr val="000000"/>
                </a:solidFill>
                <a:effectLst/>
                <a:latin typeface="-webkit-standard"/>
              </a:rPr>
              <a:t> du pirate </a:t>
            </a:r>
            <a:r>
              <a:rPr lang="en-GB" b="0" i="0" u="none" strike="noStrike" dirty="0" err="1">
                <a:solidFill>
                  <a:srgbClr val="000000"/>
                </a:solidFill>
                <a:effectLst/>
                <a:latin typeface="-webkit-standard"/>
              </a:rPr>
              <a:t>n’est</a:t>
            </a:r>
            <a:r>
              <a:rPr lang="en-GB" b="0" i="0" u="none" strike="noStrike" dirty="0">
                <a:solidFill>
                  <a:srgbClr val="000000"/>
                </a:solidFill>
                <a:effectLst/>
                <a:latin typeface="-webkit-standard"/>
              </a:rPr>
              <a:t> pas facile </a:t>
            </a:r>
            <a:r>
              <a:rPr lang="en-GB" b="0" i="0" u="none" strike="noStrike" dirty="0" err="1">
                <a:solidFill>
                  <a:srgbClr val="000000"/>
                </a:solidFill>
                <a:effectLst/>
                <a:latin typeface="-webkit-standard"/>
              </a:rPr>
              <a:t>à</a:t>
            </a:r>
            <a:r>
              <a:rPr lang="en-GB" b="0" i="0" u="none" strike="noStrike" dirty="0">
                <a:solidFill>
                  <a:srgbClr val="000000"/>
                </a:solidFill>
                <a:effectLst/>
                <a:latin typeface="-webkit-standard"/>
              </a:rPr>
              <a:t> </a:t>
            </a:r>
            <a:r>
              <a:rPr lang="en-GB" b="0" i="0" u="none" strike="noStrike" dirty="0" err="1">
                <a:solidFill>
                  <a:srgbClr val="000000"/>
                </a:solidFill>
                <a:effectLst/>
                <a:latin typeface="-webkit-standard"/>
              </a:rPr>
              <a:t>déchiffrer</a:t>
            </a:r>
            <a:r>
              <a:rPr lang="en-GB" b="0" i="0" u="none" strike="noStrike" dirty="0">
                <a:solidFill>
                  <a:srgbClr val="000000"/>
                </a:solidFill>
                <a:effectLst/>
                <a:latin typeface="-webkit-standard"/>
              </a:rPr>
              <a:t>. » </a:t>
            </a:r>
          </a:p>
          <a:p>
            <a:r>
              <a:rPr lang="en-GB" b="0" i="0" u="none" strike="noStrike" dirty="0">
                <a:solidFill>
                  <a:srgbClr val="000000"/>
                </a:solidFill>
                <a:effectLst/>
                <a:latin typeface="-webkit-standard"/>
              </a:rPr>
              <a:t>« Moi, je ne </a:t>
            </a:r>
            <a:r>
              <a:rPr lang="en-GB" b="0" i="0" u="none" strike="noStrike" dirty="0" err="1">
                <a:solidFill>
                  <a:srgbClr val="000000"/>
                </a:solidFill>
                <a:effectLst/>
                <a:latin typeface="-webkit-standard"/>
              </a:rPr>
              <a:t>comprends</a:t>
            </a:r>
            <a:r>
              <a:rPr lang="en-GB" b="0" i="0" u="none" strike="noStrike" dirty="0">
                <a:solidFill>
                  <a:srgbClr val="000000"/>
                </a:solidFill>
                <a:effectLst/>
                <a:latin typeface="-webkit-standard"/>
              </a:rPr>
              <a:t> </a:t>
            </a:r>
            <a:r>
              <a:rPr lang="en-GB" b="0" i="0" u="none" strike="noStrike" dirty="0" err="1">
                <a:solidFill>
                  <a:srgbClr val="000000"/>
                </a:solidFill>
                <a:effectLst/>
                <a:latin typeface="-webkit-standard"/>
              </a:rPr>
              <a:t>vraiment</a:t>
            </a:r>
            <a:r>
              <a:rPr lang="en-GB" b="0" i="0" u="none" strike="noStrike" dirty="0">
                <a:solidFill>
                  <a:srgbClr val="000000"/>
                </a:solidFill>
                <a:effectLst/>
                <a:latin typeface="-webkit-standard"/>
              </a:rPr>
              <a:t> </a:t>
            </a:r>
            <a:r>
              <a:rPr lang="en-GB" b="0" i="0" u="none" strike="noStrike" dirty="0" err="1">
                <a:solidFill>
                  <a:srgbClr val="000000"/>
                </a:solidFill>
                <a:effectLst/>
                <a:latin typeface="-webkit-standard"/>
              </a:rPr>
              <a:t>rien</a:t>
            </a:r>
            <a:r>
              <a:rPr lang="en-GB" b="0" i="0" u="none" strike="noStrike" dirty="0">
                <a:solidFill>
                  <a:srgbClr val="000000"/>
                </a:solidFill>
                <a:effectLst/>
                <a:latin typeface="-webkit-standard"/>
              </a:rPr>
              <a:t>. » </a:t>
            </a:r>
          </a:p>
          <a:p>
            <a:r>
              <a:rPr lang="en-GB" b="0" i="0" u="none" strike="noStrike" dirty="0">
                <a:solidFill>
                  <a:srgbClr val="000000"/>
                </a:solidFill>
                <a:effectLst/>
                <a:latin typeface="-webkit-standard"/>
              </a:rPr>
              <a:t>Peppa et Georges </a:t>
            </a:r>
            <a:r>
              <a:rPr lang="en-GB" b="0" i="0" u="none" strike="noStrike" dirty="0" err="1">
                <a:solidFill>
                  <a:srgbClr val="000000"/>
                </a:solidFill>
                <a:effectLst/>
                <a:latin typeface="-webkit-standard"/>
              </a:rPr>
              <a:t>suivent</a:t>
            </a:r>
            <a:r>
              <a:rPr lang="en-GB" b="0" i="0" u="none" strike="noStrike" dirty="0">
                <a:solidFill>
                  <a:srgbClr val="000000"/>
                </a:solidFill>
                <a:effectLst/>
                <a:latin typeface="-webkit-standard"/>
              </a:rPr>
              <a:t> les </a:t>
            </a:r>
            <a:r>
              <a:rPr lang="en-GB" b="0" i="0" u="none" strike="noStrike" dirty="0" err="1">
                <a:solidFill>
                  <a:srgbClr val="000000"/>
                </a:solidFill>
                <a:effectLst/>
                <a:latin typeface="-webkit-standard"/>
              </a:rPr>
              <a:t>flèches</a:t>
            </a:r>
            <a:r>
              <a:rPr lang="en-GB" b="0" i="0" u="none" strike="noStrike" dirty="0">
                <a:solidFill>
                  <a:srgbClr val="000000"/>
                </a:solidFill>
                <a:effectLst/>
                <a:latin typeface="-webkit-standard"/>
              </a:rPr>
              <a:t> qui </a:t>
            </a:r>
            <a:r>
              <a:rPr lang="en-GB" b="0" i="0" u="none" strike="noStrike" dirty="0" err="1">
                <a:solidFill>
                  <a:srgbClr val="000000"/>
                </a:solidFill>
                <a:effectLst/>
                <a:latin typeface="-webkit-standard"/>
              </a:rPr>
              <a:t>sont</a:t>
            </a:r>
            <a:r>
              <a:rPr lang="en-GB" b="0" i="0" u="none" strike="noStrike" dirty="0">
                <a:solidFill>
                  <a:srgbClr val="000000"/>
                </a:solidFill>
                <a:effectLst/>
                <a:latin typeface="-webkit-standard"/>
              </a:rPr>
              <a:t> par </a:t>
            </a:r>
            <a:r>
              <a:rPr lang="en-GB" b="0" i="0" u="none" strike="noStrike" dirty="0" err="1">
                <a:solidFill>
                  <a:srgbClr val="000000"/>
                </a:solidFill>
                <a:effectLst/>
                <a:latin typeface="-webkit-standard"/>
              </a:rPr>
              <a:t>terre</a:t>
            </a:r>
            <a:r>
              <a:rPr lang="en-GB" b="0" i="0" u="none" strike="noStrike" dirty="0">
                <a:solidFill>
                  <a:srgbClr val="000000"/>
                </a:solidFill>
                <a:effectLst/>
                <a:latin typeface="-webkit-standard"/>
              </a:rPr>
              <a:t>. </a:t>
            </a:r>
          </a:p>
          <a:p>
            <a:r>
              <a:rPr lang="en-GB" b="0" i="0" u="none" strike="noStrike" dirty="0">
                <a:solidFill>
                  <a:srgbClr val="000000"/>
                </a:solidFill>
                <a:effectLst/>
                <a:latin typeface="-webkit-standard"/>
              </a:rPr>
              <a:t>« </a:t>
            </a:r>
            <a:r>
              <a:rPr lang="en-GB" b="0" i="0" u="none" strike="noStrike" dirty="0" err="1">
                <a:solidFill>
                  <a:srgbClr val="000000"/>
                </a:solidFill>
                <a:effectLst/>
                <a:latin typeface="-webkit-standard"/>
              </a:rPr>
              <a:t>Ça</a:t>
            </a:r>
            <a:r>
              <a:rPr lang="en-GB" b="0" i="0" u="none" strike="noStrike" dirty="0">
                <a:solidFill>
                  <a:srgbClr val="000000"/>
                </a:solidFill>
                <a:effectLst/>
                <a:latin typeface="-webkit-standard"/>
              </a:rPr>
              <a:t> </a:t>
            </a:r>
            <a:r>
              <a:rPr lang="en-GB" b="0" i="0" u="none" strike="noStrike" dirty="0" err="1">
                <a:solidFill>
                  <a:srgbClr val="000000"/>
                </a:solidFill>
                <a:effectLst/>
                <a:latin typeface="-webkit-standard"/>
              </a:rPr>
              <a:t>veut</a:t>
            </a:r>
            <a:r>
              <a:rPr lang="en-GB" b="0" i="0" u="none" strike="noStrike" dirty="0">
                <a:solidFill>
                  <a:srgbClr val="000000"/>
                </a:solidFill>
                <a:effectLst/>
                <a:latin typeface="-webkit-standard"/>
              </a:rPr>
              <a:t> dire que le </a:t>
            </a:r>
            <a:r>
              <a:rPr lang="en-GB" b="0" i="0" u="none" strike="noStrike" dirty="0" err="1">
                <a:solidFill>
                  <a:srgbClr val="000000"/>
                </a:solidFill>
                <a:effectLst/>
                <a:latin typeface="-webkit-standard"/>
              </a:rPr>
              <a:t>trésor</a:t>
            </a:r>
            <a:r>
              <a:rPr lang="en-GB" b="0" i="0" u="none" strike="noStrike" dirty="0">
                <a:solidFill>
                  <a:srgbClr val="000000"/>
                </a:solidFill>
                <a:effectLst/>
                <a:latin typeface="-webkit-standard"/>
              </a:rPr>
              <a:t> </a:t>
            </a:r>
            <a:r>
              <a:rPr lang="en-GB" b="0" i="0" u="none" strike="noStrike" dirty="0" err="1">
                <a:solidFill>
                  <a:srgbClr val="000000"/>
                </a:solidFill>
                <a:effectLst/>
                <a:latin typeface="-webkit-standard"/>
              </a:rPr>
              <a:t>est</a:t>
            </a:r>
            <a:r>
              <a:rPr lang="en-GB" b="0" i="0" u="none" strike="noStrike" dirty="0">
                <a:solidFill>
                  <a:srgbClr val="000000"/>
                </a:solidFill>
                <a:effectLst/>
                <a:latin typeface="-webkit-standard"/>
              </a:rPr>
              <a:t> entre les deux. » </a:t>
            </a:r>
          </a:p>
          <a:p>
            <a:r>
              <a:rPr lang="en-GB" b="0" i="0" u="none" strike="noStrike" dirty="0">
                <a:solidFill>
                  <a:srgbClr val="000000"/>
                </a:solidFill>
                <a:effectLst/>
                <a:latin typeface="-webkit-standard"/>
              </a:rPr>
              <a:t>« </a:t>
            </a:r>
            <a:r>
              <a:rPr lang="en-GB" b="0" i="0" u="none" strike="noStrike" dirty="0" err="1">
                <a:solidFill>
                  <a:srgbClr val="000000"/>
                </a:solidFill>
                <a:effectLst/>
                <a:latin typeface="-webkit-standard"/>
              </a:rPr>
              <a:t>C’est</a:t>
            </a:r>
            <a:r>
              <a:rPr lang="en-GB" b="0" i="0" u="none" strike="noStrike" dirty="0">
                <a:solidFill>
                  <a:srgbClr val="000000"/>
                </a:solidFill>
                <a:effectLst/>
                <a:latin typeface="-webkit-standard"/>
              </a:rPr>
              <a:t> </a:t>
            </a:r>
            <a:r>
              <a:rPr lang="en-GB" b="0" i="0" u="none" strike="noStrike" dirty="0" err="1">
                <a:solidFill>
                  <a:srgbClr val="000000"/>
                </a:solidFill>
                <a:effectLst/>
                <a:latin typeface="-webkit-standard"/>
              </a:rPr>
              <a:t>moi</a:t>
            </a:r>
            <a:r>
              <a:rPr lang="en-GB" b="0" i="0" u="none" strike="noStrike" dirty="0">
                <a:solidFill>
                  <a:srgbClr val="000000"/>
                </a:solidFill>
                <a:effectLst/>
                <a:latin typeface="-webkit-standard"/>
              </a:rPr>
              <a:t> qui ai la clef pour </a:t>
            </a:r>
            <a:r>
              <a:rPr lang="en-GB" b="0" i="0" u="none" strike="noStrike" dirty="0" err="1">
                <a:solidFill>
                  <a:srgbClr val="000000"/>
                </a:solidFill>
                <a:effectLst/>
                <a:latin typeface="-webkit-standard"/>
              </a:rPr>
              <a:t>l’ouvrir</a:t>
            </a:r>
            <a:r>
              <a:rPr lang="en-GB" b="0" i="0" u="none" strike="noStrike" dirty="0">
                <a:solidFill>
                  <a:srgbClr val="000000"/>
                </a:solidFill>
                <a:effectLst/>
                <a:latin typeface="-webkit-standard"/>
              </a:rPr>
              <a:t> ! »</a:t>
            </a:r>
          </a:p>
        </p:txBody>
      </p:sp>
    </p:spTree>
    <p:extLst>
      <p:ext uri="{BB962C8B-B14F-4D97-AF65-F5344CB8AC3E}">
        <p14:creationId xmlns:p14="http://schemas.microsoft.com/office/powerpoint/2010/main" val="457349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493B735-C89A-1343-A035-330BFC081972}"/>
              </a:ext>
            </a:extLst>
          </p:cNvPr>
          <p:cNvSpPr>
            <a:spLocks noGrp="1"/>
          </p:cNvSpPr>
          <p:nvPr>
            <p:ph type="title"/>
          </p:nvPr>
        </p:nvSpPr>
        <p:spPr>
          <a:xfrm>
            <a:off x="4128368" y="4522156"/>
            <a:ext cx="4937937" cy="1363215"/>
          </a:xfrm>
        </p:spPr>
        <p:txBody>
          <a:bodyPr vert="horz" lIns="91440" tIns="45720" rIns="91440" bIns="45720" rtlCol="0" anchor="t">
            <a:normAutofit/>
          </a:bodyPr>
          <a:lstStyle/>
          <a:p>
            <a:r>
              <a:rPr lang="en-US" kern="1200" dirty="0">
                <a:solidFill>
                  <a:schemeClr val="tx1"/>
                </a:solidFill>
                <a:latin typeface="+mj-lt"/>
                <a:ea typeface="+mj-ea"/>
                <a:cs typeface="+mj-cs"/>
              </a:rPr>
              <a:t>France 1815-1871</a:t>
            </a:r>
          </a:p>
        </p:txBody>
      </p:sp>
      <p:sp>
        <p:nvSpPr>
          <p:cNvPr id="27" name="Freeform: Shape 26">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CD53E10-F848-6346-8DFD-96DE9E2C5007}"/>
              </a:ext>
            </a:extLst>
          </p:cNvPr>
          <p:cNvPicPr>
            <a:picLocks noChangeAspect="1"/>
          </p:cNvPicPr>
          <p:nvPr/>
        </p:nvPicPr>
        <p:blipFill rotWithShape="1">
          <a:blip r:embed="rId2"/>
          <a:srcRect l="4095" r="4" b="4"/>
          <a:stretch/>
        </p:blipFill>
        <p:spPr>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7" name="Picture 6">
            <a:extLst>
              <a:ext uri="{FF2B5EF4-FFF2-40B4-BE49-F238E27FC236}">
                <a16:creationId xmlns:a16="http://schemas.microsoft.com/office/drawing/2014/main" id="{D8295F53-DABD-E74F-9699-09C34ED0A126}"/>
              </a:ext>
            </a:extLst>
          </p:cNvPr>
          <p:cNvPicPr>
            <a:picLocks noChangeAspect="1"/>
          </p:cNvPicPr>
          <p:nvPr/>
        </p:nvPicPr>
        <p:blipFill rotWithShape="1">
          <a:blip r:embed="rId3"/>
          <a:srcRect l="26846" r="33030"/>
          <a:stretch/>
        </p:blipFill>
        <p:spPr>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31" name="Oval 30">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C8299D1-B7A2-1E41-903B-06E77DEA4030}"/>
              </a:ext>
            </a:extLst>
          </p:cNvPr>
          <p:cNvPicPr>
            <a:picLocks noChangeAspect="1"/>
          </p:cNvPicPr>
          <p:nvPr/>
        </p:nvPicPr>
        <p:blipFill rotWithShape="1">
          <a:blip r:embed="rId4"/>
          <a:srcRect r="3" b="3"/>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33" name="Freeform: Shape 32">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F723BBE-D706-1942-9411-5738CEEAF544}"/>
              </a:ext>
            </a:extLst>
          </p:cNvPr>
          <p:cNvPicPr>
            <a:picLocks noChangeAspect="1"/>
          </p:cNvPicPr>
          <p:nvPr/>
        </p:nvPicPr>
        <p:blipFill rotWithShape="1">
          <a:blip r:embed="rId4"/>
          <a:srcRect l="968" r="2305" b="3"/>
          <a:stretch/>
        </p:blipFill>
        <p:spPr>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35" name="Freeform: Shape 34">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8F4856D6-A63E-1144-B454-07DB2595E3AC}"/>
              </a:ext>
            </a:extLst>
          </p:cNvPr>
          <p:cNvPicPr>
            <a:picLocks noChangeAspect="1"/>
          </p:cNvPicPr>
          <p:nvPr/>
        </p:nvPicPr>
        <p:blipFill rotWithShape="1">
          <a:blip r:embed="rId5"/>
          <a:srcRect l="17364" r="24336" b="-1"/>
          <a:stretch/>
        </p:blipFill>
        <p:spPr>
          <a:xfrm>
            <a:off x="9363236"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178522803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15FEF07-2D95-2B49-A18A-4D6A256FBEC6}"/>
              </a:ext>
            </a:extLst>
          </p:cNvPr>
          <p:cNvSpPr>
            <a:spLocks noGrp="1"/>
          </p:cNvSpPr>
          <p:nvPr>
            <p:ph type="title"/>
          </p:nvPr>
        </p:nvSpPr>
        <p:spPr>
          <a:xfrm>
            <a:off x="594360" y="637125"/>
            <a:ext cx="3802276" cy="5256371"/>
          </a:xfrm>
        </p:spPr>
        <p:txBody>
          <a:bodyPr>
            <a:normAutofit/>
          </a:bodyPr>
          <a:lstStyle/>
          <a:p>
            <a:r>
              <a:rPr lang="en-US" sz="4800" dirty="0">
                <a:solidFill>
                  <a:schemeClr val="bg1"/>
                </a:solidFill>
              </a:rPr>
              <a:t>Key Names and Dates</a:t>
            </a:r>
          </a:p>
        </p:txBody>
      </p:sp>
      <p:graphicFrame>
        <p:nvGraphicFramePr>
          <p:cNvPr id="6" name="Content Placeholder 3">
            <a:extLst>
              <a:ext uri="{FF2B5EF4-FFF2-40B4-BE49-F238E27FC236}">
                <a16:creationId xmlns:a16="http://schemas.microsoft.com/office/drawing/2014/main" id="{3F2E6355-AF55-4BFC-936E-C92D51488271}"/>
              </a:ext>
            </a:extLst>
          </p:cNvPr>
          <p:cNvGraphicFramePr>
            <a:graphicFrameLocks noGrp="1"/>
          </p:cNvGraphicFramePr>
          <p:nvPr>
            <p:ph idx="1"/>
            <p:extLst>
              <p:ext uri="{D42A27DB-BD31-4B8C-83A1-F6EECF244321}">
                <p14:modId xmlns:p14="http://schemas.microsoft.com/office/powerpoint/2010/main" val="1581407679"/>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6147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019A01FE-0464-CA43-BB2A-2A2F81F10F1E}"/>
              </a:ext>
            </a:extLst>
          </p:cNvPr>
          <p:cNvSpPr>
            <a:spLocks noGrp="1"/>
          </p:cNvSpPr>
          <p:nvPr>
            <p:ph type="title"/>
          </p:nvPr>
        </p:nvSpPr>
        <p:spPr>
          <a:xfrm>
            <a:off x="801098" y="1396289"/>
            <a:ext cx="6387102" cy="1325563"/>
          </a:xfrm>
        </p:spPr>
        <p:txBody>
          <a:bodyPr vert="horz" lIns="91440" tIns="45720" rIns="91440" bIns="45720" rtlCol="0" anchor="ctr">
            <a:normAutofit/>
          </a:bodyPr>
          <a:lstStyle/>
          <a:p>
            <a:r>
              <a:rPr lang="en-US" kern="1200" dirty="0">
                <a:solidFill>
                  <a:schemeClr val="tx1"/>
                </a:solidFill>
                <a:latin typeface="+mj-lt"/>
                <a:ea typeface="+mj-ea"/>
                <a:cs typeface="+mj-cs"/>
              </a:rPr>
              <a:t>The restoration of Bourbon monarchy</a:t>
            </a:r>
          </a:p>
        </p:txBody>
      </p:sp>
      <p:sp>
        <p:nvSpPr>
          <p:cNvPr id="20" name="Freeform: Shape 19">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004EF96-10D9-FC47-A7E3-0EE562902EBA}"/>
              </a:ext>
            </a:extLst>
          </p:cNvPr>
          <p:cNvPicPr>
            <a:picLocks noChangeAspect="1"/>
          </p:cNvPicPr>
          <p:nvPr/>
        </p:nvPicPr>
        <p:blipFill rotWithShape="1">
          <a:blip r:embed="rId3"/>
          <a:srcRect t="6882" r="1" b="32573"/>
          <a:stretch/>
        </p:blipFill>
        <p:spPr>
          <a:xfrm>
            <a:off x="7689829" y="10"/>
            <a:ext cx="4502173" cy="3448209"/>
          </a:xfrm>
          <a:custGeom>
            <a:avLst/>
            <a:gdLst/>
            <a:ahLst/>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sp>
        <p:nvSpPr>
          <p:cNvPr id="22" name="Freeform: Shape 21">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1991EF29-3480-B442-80F6-00D8C030C2B5}"/>
              </a:ext>
            </a:extLst>
          </p:cNvPr>
          <p:cNvPicPr>
            <a:picLocks noGrp="1" noChangeAspect="1"/>
          </p:cNvPicPr>
          <p:nvPr>
            <p:ph idx="4294967295"/>
          </p:nvPr>
        </p:nvPicPr>
        <p:blipFill rotWithShape="1">
          <a:blip r:embed="rId4"/>
          <a:srcRect t="10067" r="-2" b="33048"/>
          <a:stretch/>
        </p:blipFill>
        <p:spPr>
          <a:xfrm>
            <a:off x="8768825" y="4082131"/>
            <a:ext cx="3423175" cy="2775859"/>
          </a:xfrm>
          <a:custGeom>
            <a:avLst/>
            <a:gdLst/>
            <a:ahLst/>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
        <p:nvSpPr>
          <p:cNvPr id="16" name="TextBox 15">
            <a:extLst>
              <a:ext uri="{FF2B5EF4-FFF2-40B4-BE49-F238E27FC236}">
                <a16:creationId xmlns:a16="http://schemas.microsoft.com/office/drawing/2014/main" id="{3C6D2982-F976-FE47-BBF2-0128974C6F7F}"/>
              </a:ext>
            </a:extLst>
          </p:cNvPr>
          <p:cNvSpPr txBox="1"/>
          <p:nvPr/>
        </p:nvSpPr>
        <p:spPr>
          <a:xfrm>
            <a:off x="801098" y="3040888"/>
            <a:ext cx="2793714" cy="2031325"/>
          </a:xfrm>
          <a:prstGeom prst="rect">
            <a:avLst/>
          </a:prstGeom>
          <a:noFill/>
        </p:spPr>
        <p:txBody>
          <a:bodyPr wrap="none" rtlCol="0">
            <a:spAutoFit/>
          </a:bodyPr>
          <a:lstStyle/>
          <a:p>
            <a:r>
              <a:rPr lang="en-US" dirty="0"/>
              <a:t>Key Vocab:</a:t>
            </a:r>
          </a:p>
          <a:p>
            <a:pPr marL="285750" indent="-285750">
              <a:buFont typeface="Arial" panose="020B0604020202020204" pitchFamily="34" charset="0"/>
              <a:buChar char="•"/>
            </a:pPr>
            <a:r>
              <a:rPr lang="en-US" dirty="0"/>
              <a:t>Absolute Monarch</a:t>
            </a:r>
          </a:p>
          <a:p>
            <a:pPr marL="285750" indent="-285750">
              <a:buFont typeface="Arial" panose="020B0604020202020204" pitchFamily="34" charset="0"/>
              <a:buChar char="•"/>
            </a:pPr>
            <a:r>
              <a:rPr lang="en-US" dirty="0"/>
              <a:t>Constitutional Monarchy</a:t>
            </a:r>
          </a:p>
          <a:p>
            <a:pPr marL="285750" indent="-285750">
              <a:buFont typeface="Arial" panose="020B0604020202020204" pitchFamily="34" charset="0"/>
              <a:buChar char="•"/>
            </a:pPr>
            <a:r>
              <a:rPr lang="en-US" dirty="0" err="1"/>
              <a:t>Ancien</a:t>
            </a:r>
            <a:r>
              <a:rPr lang="en-US" dirty="0"/>
              <a:t> Régime</a:t>
            </a:r>
          </a:p>
          <a:p>
            <a:pPr marL="285750" indent="-285750">
              <a:buFont typeface="Arial" panose="020B0604020202020204" pitchFamily="34" charset="0"/>
              <a:buChar char="•"/>
            </a:pPr>
            <a:r>
              <a:rPr lang="en-US" dirty="0"/>
              <a:t>Liberal</a:t>
            </a:r>
          </a:p>
          <a:p>
            <a:pPr marL="285750" indent="-285750">
              <a:buFont typeface="Arial" panose="020B0604020202020204" pitchFamily="34" charset="0"/>
              <a:buChar char="•"/>
            </a:pPr>
            <a:r>
              <a:rPr lang="en-US" dirty="0"/>
              <a:t>Bourgeoisie</a:t>
            </a:r>
          </a:p>
          <a:p>
            <a:pPr marL="285750" indent="-285750">
              <a:buFont typeface="Arial" panose="020B0604020202020204" pitchFamily="34" charset="0"/>
              <a:buChar char="•"/>
            </a:pPr>
            <a:r>
              <a:rPr lang="en-US" dirty="0"/>
              <a:t>The mob</a:t>
            </a:r>
          </a:p>
        </p:txBody>
      </p:sp>
    </p:spTree>
    <p:extLst>
      <p:ext uri="{BB962C8B-B14F-4D97-AF65-F5344CB8AC3E}">
        <p14:creationId xmlns:p14="http://schemas.microsoft.com/office/powerpoint/2010/main" val="54925029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4B357-3862-4D44-84A7-45E989927483}"/>
              </a:ext>
            </a:extLst>
          </p:cNvPr>
          <p:cNvSpPr>
            <a:spLocks noGrp="1"/>
          </p:cNvSpPr>
          <p:nvPr>
            <p:ph type="title"/>
          </p:nvPr>
        </p:nvSpPr>
        <p:spPr>
          <a:xfrm>
            <a:off x="6096000" y="833554"/>
            <a:ext cx="5319433" cy="2076333"/>
          </a:xfrm>
        </p:spPr>
        <p:txBody>
          <a:bodyPr vert="horz" lIns="91440" tIns="45720" rIns="91440" bIns="45720" rtlCol="0" anchor="t">
            <a:normAutofit/>
          </a:bodyPr>
          <a:lstStyle/>
          <a:p>
            <a:r>
              <a:rPr lang="en-US" sz="4800" dirty="0"/>
              <a:t>The July Monarchy</a:t>
            </a:r>
          </a:p>
        </p:txBody>
      </p:sp>
      <p:sp>
        <p:nvSpPr>
          <p:cNvPr id="8" name="Freeform: Shape 7">
            <a:extLst>
              <a:ext uri="{FF2B5EF4-FFF2-40B4-BE49-F238E27FC236}">
                <a16:creationId xmlns:a16="http://schemas.microsoft.com/office/drawing/2014/main" id="{2C6334C2-F73F-4B3B-A626-DD5F69DF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86B771E-8F66-7046-B508-A882DCD1A228}"/>
              </a:ext>
            </a:extLst>
          </p:cNvPr>
          <p:cNvPicPr>
            <a:picLocks noChangeAspect="1"/>
          </p:cNvPicPr>
          <p:nvPr/>
        </p:nvPicPr>
        <p:blipFill rotWithShape="1">
          <a:blip r:embed="rId3"/>
          <a:srcRect t="18456" r="-1" b="4771"/>
          <a:stretch/>
        </p:blipFill>
        <p:spPr>
          <a:xfrm>
            <a:off x="20" y="10"/>
            <a:ext cx="5234499" cy="6210619"/>
          </a:xfrm>
          <a:custGeom>
            <a:avLst/>
            <a:gdLst/>
            <a:ahLst/>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
        <p:nvSpPr>
          <p:cNvPr id="4" name="TextBox 3">
            <a:extLst>
              <a:ext uri="{FF2B5EF4-FFF2-40B4-BE49-F238E27FC236}">
                <a16:creationId xmlns:a16="http://schemas.microsoft.com/office/drawing/2014/main" id="{F459E4D4-91C2-0B43-8A43-59DEAB36C7CA}"/>
              </a:ext>
            </a:extLst>
          </p:cNvPr>
          <p:cNvSpPr txBox="1"/>
          <p:nvPr/>
        </p:nvSpPr>
        <p:spPr>
          <a:xfrm>
            <a:off x="6096000" y="2366655"/>
            <a:ext cx="1684244" cy="1477328"/>
          </a:xfrm>
          <a:prstGeom prst="rect">
            <a:avLst/>
          </a:prstGeom>
          <a:noFill/>
        </p:spPr>
        <p:txBody>
          <a:bodyPr wrap="none" rtlCol="0">
            <a:spAutoFit/>
          </a:bodyPr>
          <a:lstStyle/>
          <a:p>
            <a:r>
              <a:rPr lang="en-US" dirty="0"/>
              <a:t>Key Vocab:</a:t>
            </a:r>
          </a:p>
          <a:p>
            <a:pPr marL="285750" indent="-285750">
              <a:buFont typeface="Arial" panose="020B0604020202020204" pitchFamily="34" charset="0"/>
              <a:buChar char="•"/>
            </a:pPr>
            <a:r>
              <a:rPr lang="en-US" dirty="0"/>
              <a:t>Liberal</a:t>
            </a:r>
          </a:p>
          <a:p>
            <a:pPr marL="285750" indent="-285750">
              <a:buFont typeface="Arial" panose="020B0604020202020204" pitchFamily="34" charset="0"/>
              <a:buChar char="•"/>
            </a:pPr>
            <a:r>
              <a:rPr lang="en-US" dirty="0"/>
              <a:t>Conservative</a:t>
            </a:r>
          </a:p>
          <a:p>
            <a:pPr marL="285750" indent="-285750">
              <a:buFont typeface="Arial" panose="020B0604020202020204" pitchFamily="34" charset="0"/>
              <a:buChar char="•"/>
            </a:pPr>
            <a:r>
              <a:rPr lang="en-US" dirty="0"/>
              <a:t>Subjects</a:t>
            </a:r>
          </a:p>
          <a:p>
            <a:pPr marL="285750" indent="-285750">
              <a:buFont typeface="Arial" panose="020B0604020202020204" pitchFamily="34" charset="0"/>
              <a:buChar char="•"/>
            </a:pPr>
            <a:r>
              <a:rPr lang="en-US" dirty="0"/>
              <a:t>Citizens</a:t>
            </a:r>
          </a:p>
        </p:txBody>
      </p:sp>
    </p:spTree>
    <p:extLst>
      <p:ext uri="{BB962C8B-B14F-4D97-AF65-F5344CB8AC3E}">
        <p14:creationId xmlns:p14="http://schemas.microsoft.com/office/powerpoint/2010/main" val="263627024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557A916-FDD1-44A1-A7A1-70009FD6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10CFDB-E8E3-F541-9096-6BD6FD72B31C}"/>
              </a:ext>
            </a:extLst>
          </p:cNvPr>
          <p:cNvSpPr>
            <a:spLocks noGrp="1"/>
          </p:cNvSpPr>
          <p:nvPr>
            <p:ph type="title"/>
          </p:nvPr>
        </p:nvSpPr>
        <p:spPr>
          <a:xfrm>
            <a:off x="8006085" y="1129084"/>
            <a:ext cx="3689091" cy="1960157"/>
          </a:xfrm>
        </p:spPr>
        <p:txBody>
          <a:bodyPr vert="horz" lIns="91440" tIns="45720" rIns="91440" bIns="45720" rtlCol="0" anchor="ctr">
            <a:normAutofit/>
          </a:bodyPr>
          <a:lstStyle/>
          <a:p>
            <a:r>
              <a:rPr lang="en-US" sz="4000" kern="1200">
                <a:solidFill>
                  <a:schemeClr val="tx1"/>
                </a:solidFill>
                <a:latin typeface="+mj-lt"/>
                <a:ea typeface="+mj-ea"/>
                <a:cs typeface="+mj-cs"/>
              </a:rPr>
              <a:t>1848</a:t>
            </a:r>
          </a:p>
        </p:txBody>
      </p:sp>
      <p:pic>
        <p:nvPicPr>
          <p:cNvPr id="4" name="Picture 3">
            <a:extLst>
              <a:ext uri="{FF2B5EF4-FFF2-40B4-BE49-F238E27FC236}">
                <a16:creationId xmlns:a16="http://schemas.microsoft.com/office/drawing/2014/main" id="{E5AAEA73-8573-F445-B1FA-91F36F6F2309}"/>
              </a:ext>
            </a:extLst>
          </p:cNvPr>
          <p:cNvPicPr>
            <a:picLocks noChangeAspect="1"/>
          </p:cNvPicPr>
          <p:nvPr/>
        </p:nvPicPr>
        <p:blipFill rotWithShape="1">
          <a:blip r:embed="rId3"/>
          <a:srcRect l="22286" r="19388" b="4"/>
          <a:stretch/>
        </p:blipFill>
        <p:spPr>
          <a:xfrm>
            <a:off x="5715012" y="1237069"/>
            <a:ext cx="1934870" cy="1744186"/>
          </a:xfrm>
          <a:custGeom>
            <a:avLst/>
            <a:gdLst/>
            <a:ahLst/>
            <a:cxnLst/>
            <a:rect l="l" t="t" r="r" b="b"/>
            <a:pathLst>
              <a:path w="2397514" h="2161236">
                <a:moveTo>
                  <a:pt x="684017" y="0"/>
                </a:moveTo>
                <a:cubicBezTo>
                  <a:pt x="1715801" y="0"/>
                  <a:pt x="1715801" y="0"/>
                  <a:pt x="1715801" y="0"/>
                </a:cubicBezTo>
                <a:cubicBezTo>
                  <a:pt x="1768004" y="0"/>
                  <a:pt x="1835562" y="37478"/>
                  <a:pt x="1863198" y="84326"/>
                </a:cubicBezTo>
                <a:cubicBezTo>
                  <a:pt x="2379089" y="993169"/>
                  <a:pt x="2379089" y="993169"/>
                  <a:pt x="2379089" y="993169"/>
                </a:cubicBezTo>
                <a:cubicBezTo>
                  <a:pt x="2403656" y="1043140"/>
                  <a:pt x="2403656" y="1118096"/>
                  <a:pt x="2379089" y="1168068"/>
                </a:cubicBezTo>
                <a:cubicBezTo>
                  <a:pt x="1863198" y="2076910"/>
                  <a:pt x="1863198" y="2076910"/>
                  <a:pt x="1863198" y="2076910"/>
                </a:cubicBezTo>
                <a:cubicBezTo>
                  <a:pt x="1835562" y="2123759"/>
                  <a:pt x="1768004" y="2161236"/>
                  <a:pt x="1715801" y="2161236"/>
                </a:cubicBezTo>
                <a:lnTo>
                  <a:pt x="684017" y="2161236"/>
                </a:lnTo>
                <a:cubicBezTo>
                  <a:pt x="628744" y="2161236"/>
                  <a:pt x="561187" y="2123759"/>
                  <a:pt x="536621" y="2076910"/>
                </a:cubicBezTo>
                <a:cubicBezTo>
                  <a:pt x="20729" y="1168068"/>
                  <a:pt x="20729" y="1168068"/>
                  <a:pt x="20729" y="1168068"/>
                </a:cubicBezTo>
                <a:cubicBezTo>
                  <a:pt x="-6909" y="1118096"/>
                  <a:pt x="-6909" y="1043140"/>
                  <a:pt x="20729" y="993169"/>
                </a:cubicBezTo>
                <a:cubicBezTo>
                  <a:pt x="536621" y="84326"/>
                  <a:pt x="536621" y="84326"/>
                  <a:pt x="536621" y="84326"/>
                </a:cubicBezTo>
                <a:cubicBezTo>
                  <a:pt x="561187" y="37478"/>
                  <a:pt x="628744" y="0"/>
                  <a:pt x="684017" y="0"/>
                </a:cubicBezTo>
                <a:close/>
              </a:path>
            </a:pathLst>
          </a:custGeom>
        </p:spPr>
      </p:pic>
      <p:pic>
        <p:nvPicPr>
          <p:cNvPr id="3" name="Picture 2">
            <a:extLst>
              <a:ext uri="{FF2B5EF4-FFF2-40B4-BE49-F238E27FC236}">
                <a16:creationId xmlns:a16="http://schemas.microsoft.com/office/drawing/2014/main" id="{25FD9998-4601-1A4D-BD91-48752A2820FB}"/>
              </a:ext>
            </a:extLst>
          </p:cNvPr>
          <p:cNvPicPr>
            <a:picLocks noChangeAspect="1"/>
          </p:cNvPicPr>
          <p:nvPr/>
        </p:nvPicPr>
        <p:blipFill rotWithShape="1">
          <a:blip r:embed="rId4"/>
          <a:srcRect r="-2" b="13431"/>
          <a:stretch/>
        </p:blipFill>
        <p:spPr>
          <a:xfrm>
            <a:off x="20" y="10"/>
            <a:ext cx="7743929" cy="685799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p:spPr>
      </p:pic>
      <p:sp>
        <p:nvSpPr>
          <p:cNvPr id="6" name="TextBox 5">
            <a:extLst>
              <a:ext uri="{FF2B5EF4-FFF2-40B4-BE49-F238E27FC236}">
                <a16:creationId xmlns:a16="http://schemas.microsoft.com/office/drawing/2014/main" id="{DA004DEC-B079-A24D-9072-DF18776DFEE3}"/>
              </a:ext>
            </a:extLst>
          </p:cNvPr>
          <p:cNvSpPr txBox="1"/>
          <p:nvPr/>
        </p:nvSpPr>
        <p:spPr>
          <a:xfrm>
            <a:off x="8006085" y="3236181"/>
            <a:ext cx="3689091" cy="2195515"/>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t>Key Vocab:</a:t>
            </a:r>
          </a:p>
          <a:p>
            <a:pPr marL="285750" indent="-228600">
              <a:lnSpc>
                <a:spcPct val="90000"/>
              </a:lnSpc>
              <a:spcAft>
                <a:spcPts val="600"/>
              </a:spcAft>
              <a:buFont typeface="Arial" panose="020B0604020202020204" pitchFamily="34" charset="0"/>
              <a:buChar char="•"/>
            </a:pPr>
            <a:r>
              <a:rPr lang="en-US" sz="2000"/>
              <a:t>Socialism</a:t>
            </a:r>
          </a:p>
          <a:p>
            <a:pPr marL="285750" indent="-228600">
              <a:lnSpc>
                <a:spcPct val="90000"/>
              </a:lnSpc>
              <a:spcAft>
                <a:spcPts val="600"/>
              </a:spcAft>
              <a:buFont typeface="Arial" panose="020B0604020202020204" pitchFamily="34" charset="0"/>
              <a:buChar char="•"/>
            </a:pPr>
            <a:r>
              <a:rPr lang="en-US" sz="2000"/>
              <a:t>Universal suffrage</a:t>
            </a:r>
          </a:p>
          <a:p>
            <a:pPr marL="285750" indent="-228600">
              <a:lnSpc>
                <a:spcPct val="90000"/>
              </a:lnSpc>
              <a:spcAft>
                <a:spcPts val="600"/>
              </a:spcAft>
              <a:buFont typeface="Arial" panose="020B0604020202020204" pitchFamily="34" charset="0"/>
              <a:buChar char="•"/>
            </a:pPr>
            <a:r>
              <a:rPr lang="en-US" sz="2000"/>
              <a:t>Enfranchisement</a:t>
            </a:r>
          </a:p>
          <a:p>
            <a:pPr marL="285750" indent="-228600">
              <a:lnSpc>
                <a:spcPct val="90000"/>
              </a:lnSpc>
              <a:spcAft>
                <a:spcPts val="600"/>
              </a:spcAft>
              <a:buFont typeface="Arial" panose="020B0604020202020204" pitchFamily="34" charset="0"/>
              <a:buChar char="•"/>
            </a:pPr>
            <a:r>
              <a:rPr lang="en-US" sz="2000"/>
              <a:t>Coup</a:t>
            </a:r>
          </a:p>
          <a:p>
            <a:pPr marL="285750" indent="-228600">
              <a:lnSpc>
                <a:spcPct val="90000"/>
              </a:lnSpc>
              <a:spcAft>
                <a:spcPts val="600"/>
              </a:spcAft>
              <a:buFont typeface="Arial" panose="020B0604020202020204" pitchFamily="34" charset="0"/>
              <a:buChar char="•"/>
            </a:pPr>
            <a:r>
              <a:rPr lang="en-US" sz="2000"/>
              <a:t>Plebiscite</a:t>
            </a:r>
          </a:p>
          <a:p>
            <a:pPr marL="285750" indent="-228600">
              <a:lnSpc>
                <a:spcPct val="90000"/>
              </a:lnSpc>
              <a:spcAft>
                <a:spcPts val="600"/>
              </a:spcAft>
              <a:buFont typeface="Arial" panose="020B0604020202020204" pitchFamily="34" charset="0"/>
              <a:buChar char="•"/>
            </a:pPr>
            <a:endParaRPr lang="en-US" sz="2000"/>
          </a:p>
        </p:txBody>
      </p:sp>
    </p:spTree>
    <p:extLst>
      <p:ext uri="{BB962C8B-B14F-4D97-AF65-F5344CB8AC3E}">
        <p14:creationId xmlns:p14="http://schemas.microsoft.com/office/powerpoint/2010/main" val="1759430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7A7D84B2AE6B45B5421ECFED963069" ma:contentTypeVersion="12" ma:contentTypeDescription="Create a new document." ma:contentTypeScope="" ma:versionID="00399917caff00a683f3a87b056320e2">
  <xsd:schema xmlns:xsd="http://www.w3.org/2001/XMLSchema" xmlns:xs="http://www.w3.org/2001/XMLSchema" xmlns:p="http://schemas.microsoft.com/office/2006/metadata/properties" xmlns:ns2="e1ee5a5c-1b0c-449d-8620-46bf48c4e7dd" xmlns:ns3="fe5a2410-c7cf-4f0a-8160-2cc05a3c6d6a" targetNamespace="http://schemas.microsoft.com/office/2006/metadata/properties" ma:root="true" ma:fieldsID="c852bcb833f8e824b395bae5516e3c95" ns2:_="" ns3:_="">
    <xsd:import namespace="e1ee5a5c-1b0c-449d-8620-46bf48c4e7dd"/>
    <xsd:import namespace="fe5a2410-c7cf-4f0a-8160-2cc05a3c6d6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ee5a5c-1b0c-449d-8620-46bf48c4e7d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5a2410-c7cf-4f0a-8160-2cc05a3c6d6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D7542F-D7FA-403A-B7CE-3D01D347C071}">
  <ds:schemaRefs>
    <ds:schemaRef ds:uri="http://schemas.microsoft.com/office/2006/documentManagement/types"/>
    <ds:schemaRef ds:uri="e1ee5a5c-1b0c-449d-8620-46bf48c4e7dd"/>
    <ds:schemaRef ds:uri="http://www.w3.org/XML/1998/namespace"/>
    <ds:schemaRef ds:uri="http://purl.org/dc/elements/1.1/"/>
    <ds:schemaRef ds:uri="fe5a2410-c7cf-4f0a-8160-2cc05a3c6d6a"/>
    <ds:schemaRef ds:uri="http://schemas.microsoft.com/office/2006/metadata/properties"/>
    <ds:schemaRef ds:uri="http://schemas.microsoft.com/office/infopath/2007/PartnerControls"/>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60E6C178-2519-40E3-8B49-AF8EA0DDA120}">
  <ds:schemaRefs>
    <ds:schemaRef ds:uri="http://schemas.microsoft.com/sharepoint/v3/contenttype/forms"/>
  </ds:schemaRefs>
</ds:datastoreItem>
</file>

<file path=customXml/itemProps3.xml><?xml version="1.0" encoding="utf-8"?>
<ds:datastoreItem xmlns:ds="http://schemas.openxmlformats.org/officeDocument/2006/customXml" ds:itemID="{A4E50C9C-01AB-42E1-B3CB-E28540EABF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ee5a5c-1b0c-449d-8620-46bf48c4e7dd"/>
    <ds:schemaRef ds:uri="fe5a2410-c7cf-4f0a-8160-2cc05a3c6d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TotalTime>
  <Words>2461</Words>
  <Application>Microsoft Office PowerPoint</Application>
  <PresentationFormat>Widescreen</PresentationFormat>
  <Paragraphs>115</Paragraphs>
  <Slides>11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Rockwell</vt:lpstr>
      <vt:lpstr>-webkit-standard</vt:lpstr>
      <vt:lpstr>Office Theme</vt:lpstr>
      <vt:lpstr>Quiz – get started on this while we wait!</vt:lpstr>
      <vt:lpstr>PowerPoint Presentation</vt:lpstr>
      <vt:lpstr>Peppa Crepes</vt:lpstr>
      <vt:lpstr>Peppa Pig 2</vt:lpstr>
      <vt:lpstr>France 1815-1871</vt:lpstr>
      <vt:lpstr>Key Names and Dates</vt:lpstr>
      <vt:lpstr>The restoration of Bourbon monarchy</vt:lpstr>
      <vt:lpstr>The July Monarchy</vt:lpstr>
      <vt:lpstr>1848</vt:lpstr>
      <vt:lpstr>1869-71</vt:lpstr>
      <vt:lpstr>Boule de suif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Quiz – get started on this while we wait!</dc:title>
  <dc:creator>T Munro</dc:creator>
  <cp:lastModifiedBy>T Munro</cp:lastModifiedBy>
  <cp:revision>2</cp:revision>
  <dcterms:created xsi:type="dcterms:W3CDTF">2020-05-03T08:21:36Z</dcterms:created>
  <dcterms:modified xsi:type="dcterms:W3CDTF">2020-05-04T07:11:13Z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0x0101005B7A7D84B2AE6B45B5421ECFED963069</vt:lpwstr>
  </property>
</Properties>
</file>