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 O'Doherty" userId="46c332e6-7ca3-4cee-9e49-d3bfad0de93a" providerId="ADAL" clId="{28386354-5E0F-418C-89C5-2D67894CFE62}"/>
    <pc:docChg chg="custSel modSld">
      <pc:chgData name="V O'Doherty" userId="46c332e6-7ca3-4cee-9e49-d3bfad0de93a" providerId="ADAL" clId="{28386354-5E0F-418C-89C5-2D67894CFE62}" dt="2025-10-13T13:46:34.828" v="562" actId="20577"/>
      <pc:docMkLst>
        <pc:docMk/>
      </pc:docMkLst>
      <pc:sldChg chg="modSp mod">
        <pc:chgData name="V O'Doherty" userId="46c332e6-7ca3-4cee-9e49-d3bfad0de93a" providerId="ADAL" clId="{28386354-5E0F-418C-89C5-2D67894CFE62}" dt="2025-10-13T13:46:34.828" v="562" actId="20577"/>
        <pc:sldMkLst>
          <pc:docMk/>
          <pc:sldMk cId="616815057" sldId="258"/>
        </pc:sldMkLst>
        <pc:spChg chg="mod">
          <ac:chgData name="V O'Doherty" userId="46c332e6-7ca3-4cee-9e49-d3bfad0de93a" providerId="ADAL" clId="{28386354-5E0F-418C-89C5-2D67894CFE62}" dt="2025-10-13T13:46:34.828" v="562" actId="20577"/>
          <ac:spMkLst>
            <pc:docMk/>
            <pc:sldMk cId="616815057" sldId="258"/>
            <ac:spMk id="2" creationId="{0183242E-89A0-4CC7-8CDC-0E764E3626C7}"/>
          </ac:spMkLst>
        </pc:spChg>
      </pc:sldChg>
      <pc:sldChg chg="addSp delSp modSp mod">
        <pc:chgData name="V O'Doherty" userId="46c332e6-7ca3-4cee-9e49-d3bfad0de93a" providerId="ADAL" clId="{28386354-5E0F-418C-89C5-2D67894CFE62}" dt="2025-10-13T13:32:26.316" v="560" actId="26606"/>
        <pc:sldMkLst>
          <pc:docMk/>
          <pc:sldMk cId="873540451" sldId="262"/>
        </pc:sldMkLst>
        <pc:spChg chg="del mod">
          <ac:chgData name="V O'Doherty" userId="46c332e6-7ca3-4cee-9e49-d3bfad0de93a" providerId="ADAL" clId="{28386354-5E0F-418C-89C5-2D67894CFE62}" dt="2025-10-13T13:32:26.316" v="560" actId="26606"/>
          <ac:spMkLst>
            <pc:docMk/>
            <pc:sldMk cId="873540451" sldId="262"/>
            <ac:spMk id="3" creationId="{2CB7242A-9A3E-2E1D-5C7C-AD9EFD9F3D49}"/>
          </ac:spMkLst>
        </pc:spChg>
        <pc:graphicFrameChg chg="add">
          <ac:chgData name="V O'Doherty" userId="46c332e6-7ca3-4cee-9e49-d3bfad0de93a" providerId="ADAL" clId="{28386354-5E0F-418C-89C5-2D67894CFE62}" dt="2025-10-13T13:32:26.316" v="560" actId="26606"/>
          <ac:graphicFrameMkLst>
            <pc:docMk/>
            <pc:sldMk cId="873540451" sldId="262"/>
            <ac:graphicFrameMk id="5" creationId="{B0E90624-41B6-C604-9255-5D2E4DD87A33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175E1-D9FE-4E02-89AD-8B70ACE66A62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11EC1B-6626-4FD2-8C0A-AC9C6D6623EB}">
      <dgm:prSet/>
      <dgm:spPr/>
      <dgm:t>
        <a:bodyPr/>
        <a:lstStyle/>
        <a:p>
          <a:r>
            <a:rPr lang="en-US"/>
            <a:t>Three components</a:t>
          </a:r>
        </a:p>
      </dgm:t>
    </dgm:pt>
    <dgm:pt modelId="{326E5FC3-DBDC-40CB-A482-9119A90841B0}" type="parTrans" cxnId="{7C505EE4-8711-4D5E-A44D-592D759BE589}">
      <dgm:prSet/>
      <dgm:spPr/>
      <dgm:t>
        <a:bodyPr/>
        <a:lstStyle/>
        <a:p>
          <a:endParaRPr lang="en-US"/>
        </a:p>
      </dgm:t>
    </dgm:pt>
    <dgm:pt modelId="{F6164929-C4A0-4A7A-AC3D-5A41CE3A95B7}" type="sibTrans" cxnId="{7C505EE4-8711-4D5E-A44D-592D759BE589}">
      <dgm:prSet/>
      <dgm:spPr/>
      <dgm:t>
        <a:bodyPr/>
        <a:lstStyle/>
        <a:p>
          <a:endParaRPr lang="en-US"/>
        </a:p>
      </dgm:t>
    </dgm:pt>
    <dgm:pt modelId="{F8CEDE60-5E8E-47D0-B82D-7C0C30B7BBA6}">
      <dgm:prSet/>
      <dgm:spPr/>
      <dgm:t>
        <a:bodyPr/>
        <a:lstStyle/>
        <a:p>
          <a:r>
            <a:rPr lang="en-US"/>
            <a:t>Two written examinations</a:t>
          </a:r>
        </a:p>
      </dgm:t>
    </dgm:pt>
    <dgm:pt modelId="{50DA1283-BB13-4145-A620-8DE24FF9FB1C}" type="parTrans" cxnId="{A96193F1-7582-4E4D-A8B6-45EE8A8806D2}">
      <dgm:prSet/>
      <dgm:spPr/>
      <dgm:t>
        <a:bodyPr/>
        <a:lstStyle/>
        <a:p>
          <a:endParaRPr lang="en-US"/>
        </a:p>
      </dgm:t>
    </dgm:pt>
    <dgm:pt modelId="{0D48107D-594A-440E-A78B-7BE3896BBAB2}" type="sibTrans" cxnId="{A96193F1-7582-4E4D-A8B6-45EE8A8806D2}">
      <dgm:prSet/>
      <dgm:spPr/>
      <dgm:t>
        <a:bodyPr/>
        <a:lstStyle/>
        <a:p>
          <a:endParaRPr lang="en-US"/>
        </a:p>
      </dgm:t>
    </dgm:pt>
    <dgm:pt modelId="{9B840C66-1F6A-4849-B562-C6D8B6C6821E}">
      <dgm:prSet/>
      <dgm:spPr/>
      <dgm:t>
        <a:bodyPr/>
        <a:lstStyle/>
        <a:p>
          <a:r>
            <a:rPr lang="en-US"/>
            <a:t>One coursework (NEA) component</a:t>
          </a:r>
        </a:p>
      </dgm:t>
    </dgm:pt>
    <dgm:pt modelId="{E21820C7-2D16-43F0-BDC5-382F61ACB8FF}" type="parTrans" cxnId="{46DC7000-16DD-422B-8D4C-F8D18CF28B72}">
      <dgm:prSet/>
      <dgm:spPr/>
      <dgm:t>
        <a:bodyPr/>
        <a:lstStyle/>
        <a:p>
          <a:endParaRPr lang="en-US"/>
        </a:p>
      </dgm:t>
    </dgm:pt>
    <dgm:pt modelId="{28D0EF2A-2B42-4513-B074-479FA03B783A}" type="sibTrans" cxnId="{46DC7000-16DD-422B-8D4C-F8D18CF28B72}">
      <dgm:prSet/>
      <dgm:spPr/>
      <dgm:t>
        <a:bodyPr/>
        <a:lstStyle/>
        <a:p>
          <a:endParaRPr lang="en-US"/>
        </a:p>
      </dgm:t>
    </dgm:pt>
    <dgm:pt modelId="{86568E2E-767A-4C3A-8742-93D4E3569C31}" type="pres">
      <dgm:prSet presAssocID="{A81175E1-D9FE-4E02-89AD-8B70ACE66A62}" presName="linear" presStyleCnt="0">
        <dgm:presLayoutVars>
          <dgm:dir/>
          <dgm:animLvl val="lvl"/>
          <dgm:resizeHandles val="exact"/>
        </dgm:presLayoutVars>
      </dgm:prSet>
      <dgm:spPr/>
    </dgm:pt>
    <dgm:pt modelId="{C906293C-6DBA-40FD-AE66-9477BCCC7DF3}" type="pres">
      <dgm:prSet presAssocID="{4511EC1B-6626-4FD2-8C0A-AC9C6D6623EB}" presName="parentLin" presStyleCnt="0"/>
      <dgm:spPr/>
    </dgm:pt>
    <dgm:pt modelId="{F7101803-C345-44D3-89EE-9735D97DD0EC}" type="pres">
      <dgm:prSet presAssocID="{4511EC1B-6626-4FD2-8C0A-AC9C6D6623EB}" presName="parentLeftMargin" presStyleLbl="node1" presStyleIdx="0" presStyleCnt="1"/>
      <dgm:spPr/>
    </dgm:pt>
    <dgm:pt modelId="{DF3D6C0C-4141-4643-8E79-0430A2CFC81D}" type="pres">
      <dgm:prSet presAssocID="{4511EC1B-6626-4FD2-8C0A-AC9C6D6623E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0F3AB7F-413D-4B10-A4AC-809B5F60B35A}" type="pres">
      <dgm:prSet presAssocID="{4511EC1B-6626-4FD2-8C0A-AC9C6D6623EB}" presName="negativeSpace" presStyleCnt="0"/>
      <dgm:spPr/>
    </dgm:pt>
    <dgm:pt modelId="{15DA56CE-DF27-4AA7-A43F-8D5DDC151FB5}" type="pres">
      <dgm:prSet presAssocID="{4511EC1B-6626-4FD2-8C0A-AC9C6D6623E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DC7000-16DD-422B-8D4C-F8D18CF28B72}" srcId="{4511EC1B-6626-4FD2-8C0A-AC9C6D6623EB}" destId="{9B840C66-1F6A-4849-B562-C6D8B6C6821E}" srcOrd="1" destOrd="0" parTransId="{E21820C7-2D16-43F0-BDC5-382F61ACB8FF}" sibTransId="{28D0EF2A-2B42-4513-B074-479FA03B783A}"/>
    <dgm:cxn modelId="{414CE22F-7F76-4A86-B4F2-32E2DDC76C37}" type="presOf" srcId="{F8CEDE60-5E8E-47D0-B82D-7C0C30B7BBA6}" destId="{15DA56CE-DF27-4AA7-A43F-8D5DDC151FB5}" srcOrd="0" destOrd="0" presId="urn:microsoft.com/office/officeart/2005/8/layout/list1"/>
    <dgm:cxn modelId="{8DB7F031-4BC0-46DB-BDE2-4751948A6D6B}" type="presOf" srcId="{4511EC1B-6626-4FD2-8C0A-AC9C6D6623EB}" destId="{DF3D6C0C-4141-4643-8E79-0430A2CFC81D}" srcOrd="1" destOrd="0" presId="urn:microsoft.com/office/officeart/2005/8/layout/list1"/>
    <dgm:cxn modelId="{CB3EC9BB-91BD-4D0B-A827-15523D8ACA88}" type="presOf" srcId="{4511EC1B-6626-4FD2-8C0A-AC9C6D6623EB}" destId="{F7101803-C345-44D3-89EE-9735D97DD0EC}" srcOrd="0" destOrd="0" presId="urn:microsoft.com/office/officeart/2005/8/layout/list1"/>
    <dgm:cxn modelId="{F42765D1-D14F-4E9B-8D8C-45B5E7BA76B4}" type="presOf" srcId="{9B840C66-1F6A-4849-B562-C6D8B6C6821E}" destId="{15DA56CE-DF27-4AA7-A43F-8D5DDC151FB5}" srcOrd="0" destOrd="1" presId="urn:microsoft.com/office/officeart/2005/8/layout/list1"/>
    <dgm:cxn modelId="{7C505EE4-8711-4D5E-A44D-592D759BE589}" srcId="{A81175E1-D9FE-4E02-89AD-8B70ACE66A62}" destId="{4511EC1B-6626-4FD2-8C0A-AC9C6D6623EB}" srcOrd="0" destOrd="0" parTransId="{326E5FC3-DBDC-40CB-A482-9119A90841B0}" sibTransId="{F6164929-C4A0-4A7A-AC3D-5A41CE3A95B7}"/>
    <dgm:cxn modelId="{A96193F1-7582-4E4D-A8B6-45EE8A8806D2}" srcId="{4511EC1B-6626-4FD2-8C0A-AC9C6D6623EB}" destId="{F8CEDE60-5E8E-47D0-B82D-7C0C30B7BBA6}" srcOrd="0" destOrd="0" parTransId="{50DA1283-BB13-4145-A620-8DE24FF9FB1C}" sibTransId="{0D48107D-594A-440E-A78B-7BE3896BBAB2}"/>
    <dgm:cxn modelId="{8FA8A8F4-2DBA-40B7-A94B-7A54B1B0FA5C}" type="presOf" srcId="{A81175E1-D9FE-4E02-89AD-8B70ACE66A62}" destId="{86568E2E-767A-4C3A-8742-93D4E3569C31}" srcOrd="0" destOrd="0" presId="urn:microsoft.com/office/officeart/2005/8/layout/list1"/>
    <dgm:cxn modelId="{89FFC5C5-B01E-4A17-8342-D31BF2F67F71}" type="presParOf" srcId="{86568E2E-767A-4C3A-8742-93D4E3569C31}" destId="{C906293C-6DBA-40FD-AE66-9477BCCC7DF3}" srcOrd="0" destOrd="0" presId="urn:microsoft.com/office/officeart/2005/8/layout/list1"/>
    <dgm:cxn modelId="{7EADAAAA-1738-4B32-809B-F8B30126BDB7}" type="presParOf" srcId="{C906293C-6DBA-40FD-AE66-9477BCCC7DF3}" destId="{F7101803-C345-44D3-89EE-9735D97DD0EC}" srcOrd="0" destOrd="0" presId="urn:microsoft.com/office/officeart/2005/8/layout/list1"/>
    <dgm:cxn modelId="{C166E351-0BEA-48B7-9B72-8326326FD209}" type="presParOf" srcId="{C906293C-6DBA-40FD-AE66-9477BCCC7DF3}" destId="{DF3D6C0C-4141-4643-8E79-0430A2CFC81D}" srcOrd="1" destOrd="0" presId="urn:microsoft.com/office/officeart/2005/8/layout/list1"/>
    <dgm:cxn modelId="{CF65C515-3AB4-4CC1-A11B-665C820AEFD5}" type="presParOf" srcId="{86568E2E-767A-4C3A-8742-93D4E3569C31}" destId="{80F3AB7F-413D-4B10-A4AC-809B5F60B35A}" srcOrd="1" destOrd="0" presId="urn:microsoft.com/office/officeart/2005/8/layout/list1"/>
    <dgm:cxn modelId="{8832D9E5-AE16-4545-818C-493B7BACE481}" type="presParOf" srcId="{86568E2E-767A-4C3A-8742-93D4E3569C31}" destId="{15DA56CE-DF27-4AA7-A43F-8D5DDC151F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91FB9-29A7-4F30-9EF4-A91488F49D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F406F-41E8-491B-A6E1-D8B07ED47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“It’s really made me broaden what I read.”</a:t>
          </a:r>
        </a:p>
      </dgm:t>
    </dgm:pt>
    <dgm:pt modelId="{0A7C2B47-BCC8-4021-891C-579C2D376BBF}" type="parTrans" cxnId="{FF0B8FBE-80BB-4A61-8B99-B75AA9077C24}">
      <dgm:prSet/>
      <dgm:spPr/>
      <dgm:t>
        <a:bodyPr/>
        <a:lstStyle/>
        <a:p>
          <a:endParaRPr lang="en-US"/>
        </a:p>
      </dgm:t>
    </dgm:pt>
    <dgm:pt modelId="{47D7EFE2-A4E1-41D8-8D1E-96C2E45E3D56}" type="sibTrans" cxnId="{FF0B8FBE-80BB-4A61-8B99-B75AA9077C24}">
      <dgm:prSet/>
      <dgm:spPr/>
      <dgm:t>
        <a:bodyPr/>
        <a:lstStyle/>
        <a:p>
          <a:endParaRPr lang="en-US"/>
        </a:p>
      </dgm:t>
    </dgm:pt>
    <dgm:pt modelId="{F0BA6867-CF05-48F4-89E6-062BD1CA59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“You learn a lot about history through the texts we read – I really enjoy that.”</a:t>
          </a:r>
        </a:p>
      </dgm:t>
    </dgm:pt>
    <dgm:pt modelId="{F80C4627-81BB-41C6-91EA-7FD8C67C48BA}" type="parTrans" cxnId="{183023B6-9F60-4FD5-8BA6-BD369F7651F8}">
      <dgm:prSet/>
      <dgm:spPr/>
      <dgm:t>
        <a:bodyPr/>
        <a:lstStyle/>
        <a:p>
          <a:endParaRPr lang="en-US"/>
        </a:p>
      </dgm:t>
    </dgm:pt>
    <dgm:pt modelId="{CD3C7729-2826-4CBC-9411-AF710B375D38}" type="sibTrans" cxnId="{183023B6-9F60-4FD5-8BA6-BD369F7651F8}">
      <dgm:prSet/>
      <dgm:spPr/>
      <dgm:t>
        <a:bodyPr/>
        <a:lstStyle/>
        <a:p>
          <a:endParaRPr lang="en-US"/>
        </a:p>
      </dgm:t>
    </dgm:pt>
    <dgm:pt modelId="{AB4B0FBF-AD25-45C4-8FEE-892BA8505E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 love that I can learn about different places and different times through the books we read.”</a:t>
          </a:r>
        </a:p>
      </dgm:t>
    </dgm:pt>
    <dgm:pt modelId="{BE08F6BB-7782-49B0-91D0-A2FE15CF9A9E}" type="parTrans" cxnId="{B035CDBF-9077-48EA-A70C-99C18A9DA2A5}">
      <dgm:prSet/>
      <dgm:spPr/>
      <dgm:t>
        <a:bodyPr/>
        <a:lstStyle/>
        <a:p>
          <a:endParaRPr lang="en-US"/>
        </a:p>
      </dgm:t>
    </dgm:pt>
    <dgm:pt modelId="{72F16D90-B417-461C-8E71-6B197D35BFDB}" type="sibTrans" cxnId="{B035CDBF-9077-48EA-A70C-99C18A9DA2A5}">
      <dgm:prSet/>
      <dgm:spPr/>
      <dgm:t>
        <a:bodyPr/>
        <a:lstStyle/>
        <a:p>
          <a:endParaRPr lang="en-US"/>
        </a:p>
      </dgm:t>
    </dgm:pt>
    <dgm:pt modelId="{D3A13703-4684-4852-AE88-EB0A153F61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“It’s different to GCSE as my opinions are encouraged more – it is ok to disagree my teacher’s viewpoint!”</a:t>
          </a:r>
        </a:p>
      </dgm:t>
    </dgm:pt>
    <dgm:pt modelId="{B2099665-7B46-4DC1-B364-6D93FA2157C5}" type="parTrans" cxnId="{DCDAAF8C-430E-4A8C-812B-D299C26A9EEC}">
      <dgm:prSet/>
      <dgm:spPr/>
      <dgm:t>
        <a:bodyPr/>
        <a:lstStyle/>
        <a:p>
          <a:endParaRPr lang="en-US"/>
        </a:p>
      </dgm:t>
    </dgm:pt>
    <dgm:pt modelId="{131DC270-60BC-4B2A-8FF7-588EB2C2763E}" type="sibTrans" cxnId="{DCDAAF8C-430E-4A8C-812B-D299C26A9EEC}">
      <dgm:prSet/>
      <dgm:spPr/>
      <dgm:t>
        <a:bodyPr/>
        <a:lstStyle/>
        <a:p>
          <a:endParaRPr lang="en-US"/>
        </a:p>
      </dgm:t>
    </dgm:pt>
    <dgm:pt modelId="{18DE13F2-DAA3-4FE7-8ECB-D35A21ED2717}" type="pres">
      <dgm:prSet presAssocID="{B8C91FB9-29A7-4F30-9EF4-A91488F49D7C}" presName="root" presStyleCnt="0">
        <dgm:presLayoutVars>
          <dgm:dir/>
          <dgm:resizeHandles val="exact"/>
        </dgm:presLayoutVars>
      </dgm:prSet>
      <dgm:spPr/>
    </dgm:pt>
    <dgm:pt modelId="{12454648-2A68-4E05-B03F-BA2168B1499A}" type="pres">
      <dgm:prSet presAssocID="{00AF406F-41E8-491B-A6E1-D8B07ED471BA}" presName="compNode" presStyleCnt="0"/>
      <dgm:spPr/>
    </dgm:pt>
    <dgm:pt modelId="{852CC2BB-D0E7-4090-85F4-67B1BB5E3584}" type="pres">
      <dgm:prSet presAssocID="{00AF406F-41E8-491B-A6E1-D8B07ED471BA}" presName="bgRect" presStyleLbl="bgShp" presStyleIdx="0" presStyleCnt="4"/>
      <dgm:spPr/>
    </dgm:pt>
    <dgm:pt modelId="{91955935-CF2F-424B-A96E-2D3548AB6FF7}" type="pres">
      <dgm:prSet presAssocID="{00AF406F-41E8-491B-A6E1-D8B07ED471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0ABF594-F5E0-4DDC-BF0C-5E0B27B20C7A}" type="pres">
      <dgm:prSet presAssocID="{00AF406F-41E8-491B-A6E1-D8B07ED471BA}" presName="spaceRect" presStyleCnt="0"/>
      <dgm:spPr/>
    </dgm:pt>
    <dgm:pt modelId="{291C230B-E231-48CF-8AFD-488D91A3DEB3}" type="pres">
      <dgm:prSet presAssocID="{00AF406F-41E8-491B-A6E1-D8B07ED471BA}" presName="parTx" presStyleLbl="revTx" presStyleIdx="0" presStyleCnt="4">
        <dgm:presLayoutVars>
          <dgm:chMax val="0"/>
          <dgm:chPref val="0"/>
        </dgm:presLayoutVars>
      </dgm:prSet>
      <dgm:spPr/>
    </dgm:pt>
    <dgm:pt modelId="{AB75E516-CA9F-42F0-BAD5-AF808ACFFE99}" type="pres">
      <dgm:prSet presAssocID="{47D7EFE2-A4E1-41D8-8D1E-96C2E45E3D56}" presName="sibTrans" presStyleCnt="0"/>
      <dgm:spPr/>
    </dgm:pt>
    <dgm:pt modelId="{844D50BD-57BB-415C-970B-5DBAD9622DED}" type="pres">
      <dgm:prSet presAssocID="{F0BA6867-CF05-48F4-89E6-062BD1CA59E8}" presName="compNode" presStyleCnt="0"/>
      <dgm:spPr/>
    </dgm:pt>
    <dgm:pt modelId="{2B8298FF-CD4E-4C76-8E9A-BC712BA76DC0}" type="pres">
      <dgm:prSet presAssocID="{F0BA6867-CF05-48F4-89E6-062BD1CA59E8}" presName="bgRect" presStyleLbl="bgShp" presStyleIdx="1" presStyleCnt="4"/>
      <dgm:spPr/>
    </dgm:pt>
    <dgm:pt modelId="{BB5EA6F3-4C24-4E27-99BA-0C2F50A5DA93}" type="pres">
      <dgm:prSet presAssocID="{F0BA6867-CF05-48F4-89E6-062BD1CA59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28AA7C2-9956-48FA-BEA4-F87DCF587EC5}" type="pres">
      <dgm:prSet presAssocID="{F0BA6867-CF05-48F4-89E6-062BD1CA59E8}" presName="spaceRect" presStyleCnt="0"/>
      <dgm:spPr/>
    </dgm:pt>
    <dgm:pt modelId="{E195CEBD-EFA2-4A3B-8578-1C8C9130D46D}" type="pres">
      <dgm:prSet presAssocID="{F0BA6867-CF05-48F4-89E6-062BD1CA59E8}" presName="parTx" presStyleLbl="revTx" presStyleIdx="1" presStyleCnt="4">
        <dgm:presLayoutVars>
          <dgm:chMax val="0"/>
          <dgm:chPref val="0"/>
        </dgm:presLayoutVars>
      </dgm:prSet>
      <dgm:spPr/>
    </dgm:pt>
    <dgm:pt modelId="{BBDCA541-BF5C-4000-BCB6-3705F2E90813}" type="pres">
      <dgm:prSet presAssocID="{CD3C7729-2826-4CBC-9411-AF710B375D38}" presName="sibTrans" presStyleCnt="0"/>
      <dgm:spPr/>
    </dgm:pt>
    <dgm:pt modelId="{0289B2F3-0F27-408C-940C-4A47CDCC0F5A}" type="pres">
      <dgm:prSet presAssocID="{AB4B0FBF-AD25-45C4-8FEE-892BA8505E59}" presName="compNode" presStyleCnt="0"/>
      <dgm:spPr/>
    </dgm:pt>
    <dgm:pt modelId="{5CD00F2D-CC7A-4DF6-BFCF-C082785AF647}" type="pres">
      <dgm:prSet presAssocID="{AB4B0FBF-AD25-45C4-8FEE-892BA8505E59}" presName="bgRect" presStyleLbl="bgShp" presStyleIdx="2" presStyleCnt="4"/>
      <dgm:spPr/>
    </dgm:pt>
    <dgm:pt modelId="{CFD8270B-5D92-4BE8-8B60-94D580EA7838}" type="pres">
      <dgm:prSet presAssocID="{AB4B0FBF-AD25-45C4-8FEE-892BA8505E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69692991-32A7-4FAE-BA95-0CEE5544A83A}" type="pres">
      <dgm:prSet presAssocID="{AB4B0FBF-AD25-45C4-8FEE-892BA8505E59}" presName="spaceRect" presStyleCnt="0"/>
      <dgm:spPr/>
    </dgm:pt>
    <dgm:pt modelId="{2901581D-9479-4D95-9C46-002387A90B85}" type="pres">
      <dgm:prSet presAssocID="{AB4B0FBF-AD25-45C4-8FEE-892BA8505E59}" presName="parTx" presStyleLbl="revTx" presStyleIdx="2" presStyleCnt="4">
        <dgm:presLayoutVars>
          <dgm:chMax val="0"/>
          <dgm:chPref val="0"/>
        </dgm:presLayoutVars>
      </dgm:prSet>
      <dgm:spPr/>
    </dgm:pt>
    <dgm:pt modelId="{32CF954E-D7AF-4ACA-BA8D-4F3653E1B630}" type="pres">
      <dgm:prSet presAssocID="{72F16D90-B417-461C-8E71-6B197D35BFDB}" presName="sibTrans" presStyleCnt="0"/>
      <dgm:spPr/>
    </dgm:pt>
    <dgm:pt modelId="{075A87E6-B3A2-47FC-BF74-86F2D6AB4927}" type="pres">
      <dgm:prSet presAssocID="{D3A13703-4684-4852-AE88-EB0A153F616E}" presName="compNode" presStyleCnt="0"/>
      <dgm:spPr/>
    </dgm:pt>
    <dgm:pt modelId="{BE054C81-F65B-47AC-B36D-3705A5E94B95}" type="pres">
      <dgm:prSet presAssocID="{D3A13703-4684-4852-AE88-EB0A153F616E}" presName="bgRect" presStyleLbl="bgShp" presStyleIdx="3" presStyleCnt="4"/>
      <dgm:spPr/>
    </dgm:pt>
    <dgm:pt modelId="{E1D1F497-599B-4CD6-9555-E8E36893C9BF}" type="pres">
      <dgm:prSet presAssocID="{D3A13703-4684-4852-AE88-EB0A153F61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27C76DF-72C8-4944-B62E-B98ACC253ED4}" type="pres">
      <dgm:prSet presAssocID="{D3A13703-4684-4852-AE88-EB0A153F616E}" presName="spaceRect" presStyleCnt="0"/>
      <dgm:spPr/>
    </dgm:pt>
    <dgm:pt modelId="{53FF0A2C-364C-4014-BE24-802EDF982F06}" type="pres">
      <dgm:prSet presAssocID="{D3A13703-4684-4852-AE88-EB0A153F616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4C23D19-9D6D-4663-B990-4E3C65DED3CA}" type="presOf" srcId="{B8C91FB9-29A7-4F30-9EF4-A91488F49D7C}" destId="{18DE13F2-DAA3-4FE7-8ECB-D35A21ED2717}" srcOrd="0" destOrd="0" presId="urn:microsoft.com/office/officeart/2018/2/layout/IconVerticalSolidList"/>
    <dgm:cxn modelId="{B3EE9B4C-53EA-45D8-A05E-05C6F1F3BD8E}" type="presOf" srcId="{F0BA6867-CF05-48F4-89E6-062BD1CA59E8}" destId="{E195CEBD-EFA2-4A3B-8578-1C8C9130D46D}" srcOrd="0" destOrd="0" presId="urn:microsoft.com/office/officeart/2018/2/layout/IconVerticalSolidList"/>
    <dgm:cxn modelId="{DCDAAF8C-430E-4A8C-812B-D299C26A9EEC}" srcId="{B8C91FB9-29A7-4F30-9EF4-A91488F49D7C}" destId="{D3A13703-4684-4852-AE88-EB0A153F616E}" srcOrd="3" destOrd="0" parTransId="{B2099665-7B46-4DC1-B364-6D93FA2157C5}" sibTransId="{131DC270-60BC-4B2A-8FF7-588EB2C2763E}"/>
    <dgm:cxn modelId="{183023B6-9F60-4FD5-8BA6-BD369F7651F8}" srcId="{B8C91FB9-29A7-4F30-9EF4-A91488F49D7C}" destId="{F0BA6867-CF05-48F4-89E6-062BD1CA59E8}" srcOrd="1" destOrd="0" parTransId="{F80C4627-81BB-41C6-91EA-7FD8C67C48BA}" sibTransId="{CD3C7729-2826-4CBC-9411-AF710B375D38}"/>
    <dgm:cxn modelId="{FF0B8FBE-80BB-4A61-8B99-B75AA9077C24}" srcId="{B8C91FB9-29A7-4F30-9EF4-A91488F49D7C}" destId="{00AF406F-41E8-491B-A6E1-D8B07ED471BA}" srcOrd="0" destOrd="0" parTransId="{0A7C2B47-BCC8-4021-891C-579C2D376BBF}" sibTransId="{47D7EFE2-A4E1-41D8-8D1E-96C2E45E3D56}"/>
    <dgm:cxn modelId="{B035CDBF-9077-48EA-A70C-99C18A9DA2A5}" srcId="{B8C91FB9-29A7-4F30-9EF4-A91488F49D7C}" destId="{AB4B0FBF-AD25-45C4-8FEE-892BA8505E59}" srcOrd="2" destOrd="0" parTransId="{BE08F6BB-7782-49B0-91D0-A2FE15CF9A9E}" sibTransId="{72F16D90-B417-461C-8E71-6B197D35BFDB}"/>
    <dgm:cxn modelId="{258E33C1-B86A-4DA0-BF82-366A06231F12}" type="presOf" srcId="{AB4B0FBF-AD25-45C4-8FEE-892BA8505E59}" destId="{2901581D-9479-4D95-9C46-002387A90B85}" srcOrd="0" destOrd="0" presId="urn:microsoft.com/office/officeart/2018/2/layout/IconVerticalSolidList"/>
    <dgm:cxn modelId="{1036D3EE-9D0B-4F83-9E2A-60928A5A2694}" type="presOf" srcId="{00AF406F-41E8-491B-A6E1-D8B07ED471BA}" destId="{291C230B-E231-48CF-8AFD-488D91A3DEB3}" srcOrd="0" destOrd="0" presId="urn:microsoft.com/office/officeart/2018/2/layout/IconVerticalSolidList"/>
    <dgm:cxn modelId="{9FB2EFF5-B933-4B16-87F6-4AF5D5C7B216}" type="presOf" srcId="{D3A13703-4684-4852-AE88-EB0A153F616E}" destId="{53FF0A2C-364C-4014-BE24-802EDF982F06}" srcOrd="0" destOrd="0" presId="urn:microsoft.com/office/officeart/2018/2/layout/IconVerticalSolidList"/>
    <dgm:cxn modelId="{F981D529-94C5-48CA-B16F-BDBBB12BD4CE}" type="presParOf" srcId="{18DE13F2-DAA3-4FE7-8ECB-D35A21ED2717}" destId="{12454648-2A68-4E05-B03F-BA2168B1499A}" srcOrd="0" destOrd="0" presId="urn:microsoft.com/office/officeart/2018/2/layout/IconVerticalSolidList"/>
    <dgm:cxn modelId="{E977018B-22EE-4A34-8008-FD1C135F2A76}" type="presParOf" srcId="{12454648-2A68-4E05-B03F-BA2168B1499A}" destId="{852CC2BB-D0E7-4090-85F4-67B1BB5E3584}" srcOrd="0" destOrd="0" presId="urn:microsoft.com/office/officeart/2018/2/layout/IconVerticalSolidList"/>
    <dgm:cxn modelId="{67BF7BAC-4D06-4E05-9365-8DE6A30E4B7E}" type="presParOf" srcId="{12454648-2A68-4E05-B03F-BA2168B1499A}" destId="{91955935-CF2F-424B-A96E-2D3548AB6FF7}" srcOrd="1" destOrd="0" presId="urn:microsoft.com/office/officeart/2018/2/layout/IconVerticalSolidList"/>
    <dgm:cxn modelId="{864D7935-F5BE-4415-B75D-CA779F8B4B45}" type="presParOf" srcId="{12454648-2A68-4E05-B03F-BA2168B1499A}" destId="{80ABF594-F5E0-4DDC-BF0C-5E0B27B20C7A}" srcOrd="2" destOrd="0" presId="urn:microsoft.com/office/officeart/2018/2/layout/IconVerticalSolidList"/>
    <dgm:cxn modelId="{50D6A120-5706-4A31-B6BE-BBDCEC12B4B9}" type="presParOf" srcId="{12454648-2A68-4E05-B03F-BA2168B1499A}" destId="{291C230B-E231-48CF-8AFD-488D91A3DEB3}" srcOrd="3" destOrd="0" presId="urn:microsoft.com/office/officeart/2018/2/layout/IconVerticalSolidList"/>
    <dgm:cxn modelId="{836B3CCC-3AC7-4EC9-82A8-4EB4D293BACE}" type="presParOf" srcId="{18DE13F2-DAA3-4FE7-8ECB-D35A21ED2717}" destId="{AB75E516-CA9F-42F0-BAD5-AF808ACFFE99}" srcOrd="1" destOrd="0" presId="urn:microsoft.com/office/officeart/2018/2/layout/IconVerticalSolidList"/>
    <dgm:cxn modelId="{3E08006B-CF7C-4380-8A60-604B471A8768}" type="presParOf" srcId="{18DE13F2-DAA3-4FE7-8ECB-D35A21ED2717}" destId="{844D50BD-57BB-415C-970B-5DBAD9622DED}" srcOrd="2" destOrd="0" presId="urn:microsoft.com/office/officeart/2018/2/layout/IconVerticalSolidList"/>
    <dgm:cxn modelId="{AF32E1EA-E4B3-419C-AA4E-5A43FE960632}" type="presParOf" srcId="{844D50BD-57BB-415C-970B-5DBAD9622DED}" destId="{2B8298FF-CD4E-4C76-8E9A-BC712BA76DC0}" srcOrd="0" destOrd="0" presId="urn:microsoft.com/office/officeart/2018/2/layout/IconVerticalSolidList"/>
    <dgm:cxn modelId="{E6310D42-E8A2-4434-9FBD-B97F226F6AA9}" type="presParOf" srcId="{844D50BD-57BB-415C-970B-5DBAD9622DED}" destId="{BB5EA6F3-4C24-4E27-99BA-0C2F50A5DA93}" srcOrd="1" destOrd="0" presId="urn:microsoft.com/office/officeart/2018/2/layout/IconVerticalSolidList"/>
    <dgm:cxn modelId="{B6236BBA-7C76-42E0-9E38-27AA103C0F8B}" type="presParOf" srcId="{844D50BD-57BB-415C-970B-5DBAD9622DED}" destId="{E28AA7C2-9956-48FA-BEA4-F87DCF587EC5}" srcOrd="2" destOrd="0" presId="urn:microsoft.com/office/officeart/2018/2/layout/IconVerticalSolidList"/>
    <dgm:cxn modelId="{131799EA-8A63-4AC1-9254-D47AC5C26240}" type="presParOf" srcId="{844D50BD-57BB-415C-970B-5DBAD9622DED}" destId="{E195CEBD-EFA2-4A3B-8578-1C8C9130D46D}" srcOrd="3" destOrd="0" presId="urn:microsoft.com/office/officeart/2018/2/layout/IconVerticalSolidList"/>
    <dgm:cxn modelId="{8FC717F0-0B9D-48E2-B317-71AC32A4F21E}" type="presParOf" srcId="{18DE13F2-DAA3-4FE7-8ECB-D35A21ED2717}" destId="{BBDCA541-BF5C-4000-BCB6-3705F2E90813}" srcOrd="3" destOrd="0" presId="urn:microsoft.com/office/officeart/2018/2/layout/IconVerticalSolidList"/>
    <dgm:cxn modelId="{F56D18D6-F0C0-43CA-B0B4-14C2D6FF6B0B}" type="presParOf" srcId="{18DE13F2-DAA3-4FE7-8ECB-D35A21ED2717}" destId="{0289B2F3-0F27-408C-940C-4A47CDCC0F5A}" srcOrd="4" destOrd="0" presId="urn:microsoft.com/office/officeart/2018/2/layout/IconVerticalSolidList"/>
    <dgm:cxn modelId="{8091B63E-374D-4C38-93C1-7BB3924C3B0C}" type="presParOf" srcId="{0289B2F3-0F27-408C-940C-4A47CDCC0F5A}" destId="{5CD00F2D-CC7A-4DF6-BFCF-C082785AF647}" srcOrd="0" destOrd="0" presId="urn:microsoft.com/office/officeart/2018/2/layout/IconVerticalSolidList"/>
    <dgm:cxn modelId="{87A1F500-4A4D-4CA7-80DC-1FA9AC937BBB}" type="presParOf" srcId="{0289B2F3-0F27-408C-940C-4A47CDCC0F5A}" destId="{CFD8270B-5D92-4BE8-8B60-94D580EA7838}" srcOrd="1" destOrd="0" presId="urn:microsoft.com/office/officeart/2018/2/layout/IconVerticalSolidList"/>
    <dgm:cxn modelId="{B9463E9F-17E9-4E66-A88F-D7054CEF2A42}" type="presParOf" srcId="{0289B2F3-0F27-408C-940C-4A47CDCC0F5A}" destId="{69692991-32A7-4FAE-BA95-0CEE5544A83A}" srcOrd="2" destOrd="0" presId="urn:microsoft.com/office/officeart/2018/2/layout/IconVerticalSolidList"/>
    <dgm:cxn modelId="{42363872-324F-45C9-B4BE-6D363396314B}" type="presParOf" srcId="{0289B2F3-0F27-408C-940C-4A47CDCC0F5A}" destId="{2901581D-9479-4D95-9C46-002387A90B85}" srcOrd="3" destOrd="0" presId="urn:microsoft.com/office/officeart/2018/2/layout/IconVerticalSolidList"/>
    <dgm:cxn modelId="{8C29FF2C-6298-46D8-9128-C1990E64B3C7}" type="presParOf" srcId="{18DE13F2-DAA3-4FE7-8ECB-D35A21ED2717}" destId="{32CF954E-D7AF-4ACA-BA8D-4F3653E1B630}" srcOrd="5" destOrd="0" presId="urn:microsoft.com/office/officeart/2018/2/layout/IconVerticalSolidList"/>
    <dgm:cxn modelId="{D3C97877-F495-48F8-9FCB-14F13054E785}" type="presParOf" srcId="{18DE13F2-DAA3-4FE7-8ECB-D35A21ED2717}" destId="{075A87E6-B3A2-47FC-BF74-86F2D6AB4927}" srcOrd="6" destOrd="0" presId="urn:microsoft.com/office/officeart/2018/2/layout/IconVerticalSolidList"/>
    <dgm:cxn modelId="{6DCB5AB2-A945-4876-86D9-48EC6BC84958}" type="presParOf" srcId="{075A87E6-B3A2-47FC-BF74-86F2D6AB4927}" destId="{BE054C81-F65B-47AC-B36D-3705A5E94B95}" srcOrd="0" destOrd="0" presId="urn:microsoft.com/office/officeart/2018/2/layout/IconVerticalSolidList"/>
    <dgm:cxn modelId="{46114D68-5DBA-4157-A3DC-C00E7C285760}" type="presParOf" srcId="{075A87E6-B3A2-47FC-BF74-86F2D6AB4927}" destId="{E1D1F497-599B-4CD6-9555-E8E36893C9BF}" srcOrd="1" destOrd="0" presId="urn:microsoft.com/office/officeart/2018/2/layout/IconVerticalSolidList"/>
    <dgm:cxn modelId="{30B2C8E2-2AC2-4637-8D0B-B21A0A399EBF}" type="presParOf" srcId="{075A87E6-B3A2-47FC-BF74-86F2D6AB4927}" destId="{027C76DF-72C8-4944-B62E-B98ACC253ED4}" srcOrd="2" destOrd="0" presId="urn:microsoft.com/office/officeart/2018/2/layout/IconVerticalSolidList"/>
    <dgm:cxn modelId="{220EC342-2693-468D-A37C-42269616D926}" type="presParOf" srcId="{075A87E6-B3A2-47FC-BF74-86F2D6AB4927}" destId="{53FF0A2C-364C-4014-BE24-802EDF982F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56CE-DF27-4AA7-A43F-8D5DDC151FB5}">
      <dsp:nvSpPr>
        <dsp:cNvPr id="0" name=""/>
        <dsp:cNvSpPr/>
      </dsp:nvSpPr>
      <dsp:spPr>
        <a:xfrm>
          <a:off x="0" y="1289659"/>
          <a:ext cx="6666833" cy="346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833120" rIns="51742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Two written examinations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One coursework (NEA) component</a:t>
          </a:r>
        </a:p>
      </dsp:txBody>
      <dsp:txXfrm>
        <a:off x="0" y="1289659"/>
        <a:ext cx="6666833" cy="3465000"/>
      </dsp:txXfrm>
    </dsp:sp>
    <dsp:sp modelId="{DF3D6C0C-4141-4643-8E79-0430A2CFC81D}">
      <dsp:nvSpPr>
        <dsp:cNvPr id="0" name=""/>
        <dsp:cNvSpPr/>
      </dsp:nvSpPr>
      <dsp:spPr>
        <a:xfrm>
          <a:off x="333341" y="699259"/>
          <a:ext cx="4666783" cy="1180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Three components</a:t>
          </a:r>
        </a:p>
      </dsp:txBody>
      <dsp:txXfrm>
        <a:off x="390983" y="756901"/>
        <a:ext cx="4551499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C2BB-D0E7-4090-85F4-67B1BB5E358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55935-CF2F-424B-A96E-2D3548AB6FF7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C230B-E231-48CF-8AFD-488D91A3DEB3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“It’s really made me broaden what I read.”</a:t>
          </a:r>
        </a:p>
      </dsp:txBody>
      <dsp:txXfrm>
        <a:off x="1057183" y="1805"/>
        <a:ext cx="9458416" cy="915310"/>
      </dsp:txXfrm>
    </dsp:sp>
    <dsp:sp modelId="{2B8298FF-CD4E-4C76-8E9A-BC712BA76DC0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EA6F3-4C24-4E27-99BA-0C2F50A5DA9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CEBD-EFA2-4A3B-8578-1C8C9130D46D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“You learn a lot about history through the texts we read – I really enjoy that.”</a:t>
          </a:r>
        </a:p>
      </dsp:txBody>
      <dsp:txXfrm>
        <a:off x="1057183" y="1145944"/>
        <a:ext cx="9458416" cy="915310"/>
      </dsp:txXfrm>
    </dsp:sp>
    <dsp:sp modelId="{5CD00F2D-CC7A-4DF6-BFCF-C082785AF64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8270B-5D92-4BE8-8B60-94D580EA783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1581D-9479-4D95-9C46-002387A90B85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“I love that I can learn about different places and different times through the books we read.”</a:t>
          </a:r>
        </a:p>
      </dsp:txBody>
      <dsp:txXfrm>
        <a:off x="1057183" y="2290082"/>
        <a:ext cx="9458416" cy="915310"/>
      </dsp:txXfrm>
    </dsp:sp>
    <dsp:sp modelId="{BE054C81-F65B-47AC-B36D-3705A5E94B9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1F497-599B-4CD6-9555-E8E36893C9B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F0A2C-364C-4014-BE24-802EDF982F06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“It’s different to GCSE as my opinions are encouraged more – it is ok to disagree my teacher’s viewpoint!”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664D-DED3-4EFD-E6B2-7A8133126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BFCF5-3855-BEDB-F03F-77C0E4F63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1558-F211-9FC9-8D85-73F7C7A3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2150C-2F63-20C2-80EC-B55BCA25F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14952-CABE-234F-9E9C-03753B43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2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7BA6-A5F1-F820-18E0-E3B5C736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65B36-C8DF-0982-2802-CA48EE747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BDEAB-F9D3-5686-CD2B-C3486900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1EB0-E720-2F76-D6BC-1C037D69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7765-4403-BBD1-54B6-FC4983C6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2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9F955-43D1-5968-FC02-A7E11A62D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C7422-CAD3-6C49-D87B-8095F906A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E7A56-A25F-16F4-6E95-A6E249D1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AFD1-AF20-5F77-80FA-1DC17536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A34D4-4C20-A8B0-A0F3-04900245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A1CD-93F0-7B86-3CA2-87A00FD5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0BE6-9E18-E82F-AC5C-597EAAA3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5873C-0E04-DD41-F287-65DEF6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E342-7AC3-815E-0FEC-FDEE7C0D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CF48A-92F0-E097-55F5-38048DDA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9C46-B6FC-131F-C335-FDF8D6C9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D3BC3-343A-FEC7-09E9-CAC4205A4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2457-9EB9-02B3-B8EB-D9D0CBAE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40D14-834B-71A1-5AC6-02D1BEDC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7763-E291-880F-1901-161051B7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0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C30C-5B43-0FB5-790E-D04D9071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7402-2A28-C164-7F09-6D7781389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88FDE-77E7-8081-3A33-78EEC0047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E480C-20D4-AA00-C021-97A6794E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B5143-C521-567E-1886-484E4F27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5282-134A-12EA-458F-617DB526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9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2B8B-520E-A094-BB82-3D9E13B6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D3B3C-7129-61CF-4ECF-A3DAB410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CF227-463C-82FC-E3CF-53269585D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94809-5A0D-0906-DD9E-479D6157E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D75C1-9F6C-1537-27F3-012A25215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3F8FB-15DA-42DF-2349-AC5AEC8F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7A79F-4AA0-2F51-FDF9-931E58A8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478B8-561F-F773-1C9C-7D5EDF1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9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55D4-9F4F-62AE-3848-760D30D9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3C4E0-AEA3-AF02-F644-36522047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C279D-4E50-2670-474C-1DEC1E61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90C4F-C9F3-580E-3B40-796E4017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2BBCC-D646-1326-A3E5-25415022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8C5CE-E315-D65A-626B-D4D36409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FE2A-664C-7D4F-049C-6A3B9C99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0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7336-725B-143B-6835-DEF3C209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EFA5-5338-5F3E-D58D-0DB7FE8E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CCE07-B3B8-1548-899F-44D8057A3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7EE0-8132-11E8-882E-6129F935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4045-74F0-614F-1BDA-B6715716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F9C2C-A72A-8094-D47B-D4F3D963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170F-2E7E-CEBF-1564-869B0C3E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8B925-FF31-1251-B8EB-3F625ED44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323C-70CC-A6C5-46CA-5D8D79A6C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58A5E-F7F0-833B-0D78-0CB78C0F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81CB8-4C06-9E88-E35A-6C9FD8EF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354C9-0A4A-55C5-A944-D8B21E2F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1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01A01-BC13-F795-F995-D68990FF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8E71C-F1F3-56C9-4E64-35A6D4D12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176B-1E72-71AA-6853-B53989527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851F5-6829-4B2C-B40A-CFB66C4DD980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75C7-856B-D6DF-23CC-3729A7828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1D39E-B41D-EB97-33A1-E1B4C30DD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C280C0-CE74-4D58-9A65-8D91EB9E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0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lose-up of open book against blurred bookshelf background">
            <a:extLst>
              <a:ext uri="{FF2B5EF4-FFF2-40B4-BE49-F238E27FC236}">
                <a16:creationId xmlns:a16="http://schemas.microsoft.com/office/drawing/2014/main" id="{C065846D-4074-514E-BC35-8E52F1DF89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11F1B-7619-69F7-E5AF-79FEEFF23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English Literature A level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C4EF6-91AE-EDE9-7A6D-53374E83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Wilmslow High School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4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E1853-D66D-5ED7-C723-94DDB015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3700"/>
              <a:t>Is English Literature the right course for you?</a:t>
            </a:r>
            <a:endParaRPr lang="en-GB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2EA2-4086-6271-B315-D426C2FA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400"/>
              <a:t>It is a fascinating and challenging programme of study</a:t>
            </a:r>
          </a:p>
          <a:p>
            <a:r>
              <a:rPr lang="en-US" sz="1400"/>
              <a:t>Our students enjoy reading and investigating poetry, plays and novels and the ideas and contexts behind the texts</a:t>
            </a:r>
          </a:p>
          <a:p>
            <a:r>
              <a:rPr lang="en-US" sz="1400"/>
              <a:t>The course will support you to become a more confident reader and you will develop your own critical voice</a:t>
            </a:r>
          </a:p>
          <a:p>
            <a:r>
              <a:rPr lang="en-US" sz="1400"/>
              <a:t>Your studies will help you develop skills of analysis and argument that translate across the curriculum, complementing a variety of other A level subjects</a:t>
            </a:r>
          </a:p>
          <a:p>
            <a:r>
              <a:rPr lang="en-US" sz="1400"/>
              <a:t>English literature is a subject regarded highly by universities for academic rigour and breadth or study it offers; it is applicable to a variety of careers</a:t>
            </a:r>
            <a:endParaRPr lang="en-GB" sz="1400"/>
          </a:p>
        </p:txBody>
      </p:sp>
      <p:pic>
        <p:nvPicPr>
          <p:cNvPr id="5" name="Picture 4" descr="A closeup photo of an open book">
            <a:extLst>
              <a:ext uri="{FF2B5EF4-FFF2-40B4-BE49-F238E27FC236}">
                <a16:creationId xmlns:a16="http://schemas.microsoft.com/office/drawing/2014/main" id="{64973396-1FE8-FD0F-5274-7F050998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06" r="20138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9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3242E-89A0-4CC7-8CDC-0E764E36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you will do on </a:t>
            </a:r>
            <a:r>
              <a:rPr lang="en-US" sz="4000">
                <a:solidFill>
                  <a:srgbClr val="FFFFFF"/>
                </a:solidFill>
              </a:rPr>
              <a:t>this course</a:t>
            </a:r>
            <a:r>
              <a:rPr lang="en-US" sz="4000" dirty="0">
                <a:solidFill>
                  <a:srgbClr val="FFFFFF"/>
                </a:solidFill>
              </a:rPr>
              <a:t>.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462A06-016D-0E56-A225-F6FAFA172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4971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81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55B11-21CD-A3AC-C459-C56E96DB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US" dirty="0"/>
              <a:t>Component 1 – 40% A level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4DE8-6ECE-4645-5095-30F76A41D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Written examination – 2.5 hours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Drama and poetry pre 1900 </a:t>
            </a:r>
          </a:p>
          <a:p>
            <a:pPr marL="0" indent="0">
              <a:buNone/>
            </a:pPr>
            <a:r>
              <a:rPr lang="en-US" sz="2600" dirty="0"/>
              <a:t>Closed book examination – 3 essays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One Shakespeare text</a:t>
            </a:r>
          </a:p>
          <a:p>
            <a:pPr marL="0" indent="0">
              <a:buNone/>
            </a:pPr>
            <a:r>
              <a:rPr lang="en-US" sz="2600" dirty="0"/>
              <a:t>One 19</a:t>
            </a:r>
            <a:r>
              <a:rPr lang="en-US" sz="2600" baseline="30000" dirty="0"/>
              <a:t>th</a:t>
            </a:r>
            <a:r>
              <a:rPr lang="en-US" sz="2600" dirty="0"/>
              <a:t> century drama text</a:t>
            </a:r>
          </a:p>
          <a:p>
            <a:pPr marL="0" indent="0">
              <a:buNone/>
            </a:pPr>
            <a:r>
              <a:rPr lang="en-US" sz="2600" dirty="0"/>
              <a:t>One 19</a:t>
            </a:r>
            <a:r>
              <a:rPr lang="en-US" sz="2600" baseline="30000" dirty="0"/>
              <a:t>th</a:t>
            </a:r>
            <a:r>
              <a:rPr lang="en-US" sz="2600" dirty="0"/>
              <a:t> century poetry collection</a:t>
            </a:r>
            <a:endParaRPr lang="en-GB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DF7F6-6E18-6B07-72A4-11BD16B5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96" r="1" b="30545"/>
          <a:stretch>
            <a:fillRect/>
          </a:stretch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BCFBE-7817-09F1-C706-9FC670A8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212" r="-1" b="7118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7F404-22A5-85A5-152B-91737F7270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19" r="8358" b="3"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0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6D0B0-AD7B-DA6B-A09F-A6818C04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/>
              <a:t>Component 2 – 40% A level course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46A65-5F50-7EA3-CCA2-92569CD95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426908" cy="3465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Written examination – 2.5 hours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Comparative and contextual study</a:t>
            </a:r>
          </a:p>
          <a:p>
            <a:pPr marL="0" indent="0">
              <a:buNone/>
            </a:pPr>
            <a:r>
              <a:rPr lang="en-US" sz="2400" dirty="0"/>
              <a:t>American literature 1880-1940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Closed text examination – 2 essays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536AB-770E-3495-9032-5CCA07A3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26" b="33285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B41D5-4A0C-5096-9060-B5A0D8EBF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95" b="9395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AF4E3-CDF4-A851-3D44-FEC8D7E6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294" r="1" b="6888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060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BFD3E-B91B-DEE8-9D1E-0BA3CD8D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/>
              <a:t>Component 3 – 20% A level course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CC68-2DC1-93E0-F53B-5F4B178AB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579876" cy="3465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Non-examined Assessment (coursework)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Literature post 1900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3000 word written submission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7C089-F612-84D5-6F28-FB69F88F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28" r="1" b="24790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5465F-904E-3B3A-641E-D6B314B58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065" r="-3" b="9903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6AF19A-81A0-91AB-70F3-D842F534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051" b="24935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761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0E81-5FB6-D3DB-8D94-231F4137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students say: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E90624-41B6-C604-9255-5D2E4DD87A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54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2B1C7-BA48-942E-6BBA-F1316CE9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0FBB9-E3BD-C134-9827-948A921C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OCR English Literature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4C166-75FB-1C13-1561-51D10C3D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423654"/>
            <a:ext cx="4087368" cy="57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5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of hands holding an open book">
            <a:extLst>
              <a:ext uri="{FF2B5EF4-FFF2-40B4-BE49-F238E27FC236}">
                <a16:creationId xmlns:a16="http://schemas.microsoft.com/office/drawing/2014/main" id="{6022FB5D-801E-A9A2-E8C6-C917DFEC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491D0-E6B1-9804-0D3D-53D092DB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Entry requirements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520D4-BEC4-19F9-F183-9A64626B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Grade 5 English Language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Grade 5 English Literature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Most importantly you should have a real passion for literature and a love of reading!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01120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22" ma:contentTypeDescription="Create a new document." ma:contentTypeScope="" ma:versionID="84f3860ba2bb09d4621c825668cdbd53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ba75c179f8b1cec92b04f28f8591b80b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Props1.xml><?xml version="1.0" encoding="utf-8"?>
<ds:datastoreItem xmlns:ds="http://schemas.openxmlformats.org/officeDocument/2006/customXml" ds:itemID="{9BA605FF-22A0-48ED-AAFB-01230A132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5a5c-1b0c-449d-8620-46bf48c4e7dd"/>
    <ds:schemaRef ds:uri="8ef5c83b-e89f-436b-bf27-c322d8ae3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50BE5E-9DCA-4A81-8510-01286C0CF5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EF3E3-6AF0-4543-A687-CF58165952BB}">
  <ds:schemaRefs>
    <ds:schemaRef ds:uri="http://purl.org/dc/elements/1.1/"/>
    <ds:schemaRef ds:uri="http://schemas.microsoft.com/office/2006/documentManagement/types"/>
    <ds:schemaRef ds:uri="http://www.w3.org/XML/1998/namespace"/>
    <ds:schemaRef ds:uri="8ef5c83b-e89f-436b-bf27-c322d8ae33f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1ee5a5c-1b0c-449d-8620-46bf48c4e7d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English Literature A level</vt:lpstr>
      <vt:lpstr>Is English Literature the right course for you?</vt:lpstr>
      <vt:lpstr>What you will do on this course.</vt:lpstr>
      <vt:lpstr>Component 1 – 40% A level </vt:lpstr>
      <vt:lpstr>Component 2 – 40% A level course</vt:lpstr>
      <vt:lpstr>Component 3 – 20% A level course</vt:lpstr>
      <vt:lpstr>What students say:</vt:lpstr>
      <vt:lpstr>Specification</vt:lpstr>
      <vt:lpstr>Entry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 O'Doherty</dc:creator>
  <cp:lastModifiedBy>V O'Doherty</cp:lastModifiedBy>
  <cp:revision>1</cp:revision>
  <dcterms:created xsi:type="dcterms:W3CDTF">2025-10-13T12:36:56Z</dcterms:created>
  <dcterms:modified xsi:type="dcterms:W3CDTF">2025-10-13T13:46:43Z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  <property fmtid="{D5CDD505-2E9C-101B-9397-08002B2CF9AE}" pid="3" name="MediaServiceImageTags">
    <vt:lpwstr/>
  </property>
</Properties>
</file>