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6" r:id="rId13"/>
    <p:sldId id="264" r:id="rId14"/>
    <p:sldId id="265" r:id="rId15"/>
    <p:sldId id="268" r:id="rId16"/>
    <p:sldId id="267" r:id="rId17"/>
    <p:sldId id="269" r:id="rId18"/>
    <p:sldId id="282" r:id="rId19"/>
    <p:sldId id="270" r:id="rId20"/>
    <p:sldId id="271" r:id="rId21"/>
    <p:sldId id="272" r:id="rId22"/>
    <p:sldId id="273" r:id="rId23"/>
    <p:sldId id="274" r:id="rId24"/>
    <p:sldId id="275" r:id="rId25"/>
    <p:sldId id="278" r:id="rId26"/>
    <p:sldId id="276" r:id="rId27"/>
    <p:sldId id="277" r:id="rId28"/>
    <p:sldId id="28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C521C9-3FDC-48F8-A43B-AC114037B7AC}" v="1" dt="2026-01-27T14:18:55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5065" autoAdjust="0"/>
  </p:normalViewPr>
  <p:slideViewPr>
    <p:cSldViewPr snapToGrid="0">
      <p:cViewPr varScale="1">
        <p:scale>
          <a:sx n="61" d="100"/>
          <a:sy n="6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Mitchell" userId="S::g98027@wilmslowhigh.com::1ce89641-0a29-4d60-b1d8-8c77da066bb9" providerId="AD" clId="Web-{BA4D6D66-AF0B-6A93-537E-16C60B11BB7C}"/>
    <pc:docChg chg="delSld modSld sldOrd">
      <pc:chgData name="R Mitchell" userId="S::g98027@wilmslowhigh.com::1ce89641-0a29-4d60-b1d8-8c77da066bb9" providerId="AD" clId="Web-{BA4D6D66-AF0B-6A93-537E-16C60B11BB7C}" dt="2026-01-26T13:13:46.935" v="4"/>
      <pc:docMkLst>
        <pc:docMk/>
      </pc:docMkLst>
      <pc:sldChg chg="ord">
        <pc:chgData name="R Mitchell" userId="S::g98027@wilmslowhigh.com::1ce89641-0a29-4d60-b1d8-8c77da066bb9" providerId="AD" clId="Web-{BA4D6D66-AF0B-6A93-537E-16C60B11BB7C}" dt="2026-01-26T13:04:03.171" v="0"/>
        <pc:sldMkLst>
          <pc:docMk/>
          <pc:sldMk cId="3075429544" sldId="265"/>
        </pc:sldMkLst>
      </pc:sldChg>
      <pc:sldChg chg="ord">
        <pc:chgData name="R Mitchell" userId="S::g98027@wilmslowhigh.com::1ce89641-0a29-4d60-b1d8-8c77da066bb9" providerId="AD" clId="Web-{BA4D6D66-AF0B-6A93-537E-16C60B11BB7C}" dt="2026-01-26T13:04:23.969" v="1"/>
        <pc:sldMkLst>
          <pc:docMk/>
          <pc:sldMk cId="72236806" sldId="266"/>
        </pc:sldMkLst>
      </pc:sldChg>
      <pc:sldChg chg="ord">
        <pc:chgData name="R Mitchell" userId="S::g98027@wilmslowhigh.com::1ce89641-0a29-4d60-b1d8-8c77da066bb9" providerId="AD" clId="Web-{BA4D6D66-AF0B-6A93-537E-16C60B11BB7C}" dt="2026-01-26T13:13:11.337" v="2"/>
        <pc:sldMkLst>
          <pc:docMk/>
          <pc:sldMk cId="3246753329" sldId="279"/>
        </pc:sldMkLst>
      </pc:sldChg>
      <pc:sldChg chg="delSp">
        <pc:chgData name="R Mitchell" userId="S::g98027@wilmslowhigh.com::1ce89641-0a29-4d60-b1d8-8c77da066bb9" providerId="AD" clId="Web-{BA4D6D66-AF0B-6A93-537E-16C60B11BB7C}" dt="2026-01-26T13:13:45.481" v="3"/>
        <pc:sldMkLst>
          <pc:docMk/>
          <pc:sldMk cId="485888205" sldId="281"/>
        </pc:sldMkLst>
        <pc:picChg chg="del">
          <ac:chgData name="R Mitchell" userId="S::g98027@wilmslowhigh.com::1ce89641-0a29-4d60-b1d8-8c77da066bb9" providerId="AD" clId="Web-{BA4D6D66-AF0B-6A93-537E-16C60B11BB7C}" dt="2026-01-26T13:13:45.481" v="3"/>
          <ac:picMkLst>
            <pc:docMk/>
            <pc:sldMk cId="485888205" sldId="281"/>
            <ac:picMk id="4" creationId="{7B0AAB80-DC37-E1D1-A250-0A8C9078EEDD}"/>
          </ac:picMkLst>
        </pc:picChg>
      </pc:sldChg>
      <pc:sldChg chg="del">
        <pc:chgData name="R Mitchell" userId="S::g98027@wilmslowhigh.com::1ce89641-0a29-4d60-b1d8-8c77da066bb9" providerId="AD" clId="Web-{BA4D6D66-AF0B-6A93-537E-16C60B11BB7C}" dt="2026-01-26T13:13:46.935" v="4"/>
        <pc:sldMkLst>
          <pc:docMk/>
          <pc:sldMk cId="1694725624" sldId="282"/>
        </pc:sldMkLst>
      </pc:sldChg>
    </pc:docChg>
  </pc:docChgLst>
  <pc:docChgLst>
    <pc:chgData name="R Mitchell" userId="1ce89641-0a29-4d60-b1d8-8c77da066bb9" providerId="ADAL" clId="{51285215-6ADE-41FA-96F7-AC1A59039925}"/>
    <pc:docChg chg="custSel addSld delSld modSld">
      <pc:chgData name="R Mitchell" userId="1ce89641-0a29-4d60-b1d8-8c77da066bb9" providerId="ADAL" clId="{51285215-6ADE-41FA-96F7-AC1A59039925}" dt="2026-01-22T15:47:10.101" v="1116" actId="47"/>
      <pc:docMkLst>
        <pc:docMk/>
      </pc:docMkLst>
      <pc:sldChg chg="modSp mod">
        <pc:chgData name="R Mitchell" userId="1ce89641-0a29-4d60-b1d8-8c77da066bb9" providerId="ADAL" clId="{51285215-6ADE-41FA-96F7-AC1A59039925}" dt="2026-01-22T15:05:15.212" v="28" actId="20577"/>
        <pc:sldMkLst>
          <pc:docMk/>
          <pc:sldMk cId="2062448235" sldId="256"/>
        </pc:sldMkLst>
        <pc:spChg chg="mod">
          <ac:chgData name="R Mitchell" userId="1ce89641-0a29-4d60-b1d8-8c77da066bb9" providerId="ADAL" clId="{51285215-6ADE-41FA-96F7-AC1A59039925}" dt="2026-01-22T15:05:15.212" v="28" actId="20577"/>
          <ac:spMkLst>
            <pc:docMk/>
            <pc:sldMk cId="2062448235" sldId="256"/>
            <ac:spMk id="2" creationId="{9B1CC3C4-A3D5-817E-F1AB-A55EE68D4AFB}"/>
          </ac:spMkLst>
        </pc:spChg>
      </pc:sldChg>
      <pc:sldChg chg="modSp mod">
        <pc:chgData name="R Mitchell" userId="1ce89641-0a29-4d60-b1d8-8c77da066bb9" providerId="ADAL" clId="{51285215-6ADE-41FA-96F7-AC1A59039925}" dt="2026-01-22T15:05:38.073" v="47" actId="404"/>
        <pc:sldMkLst>
          <pc:docMk/>
          <pc:sldMk cId="2568969490" sldId="257"/>
        </pc:sldMkLst>
        <pc:spChg chg="mod">
          <ac:chgData name="R Mitchell" userId="1ce89641-0a29-4d60-b1d8-8c77da066bb9" providerId="ADAL" clId="{51285215-6ADE-41FA-96F7-AC1A59039925}" dt="2026-01-22T15:05:38.073" v="47" actId="404"/>
          <ac:spMkLst>
            <pc:docMk/>
            <pc:sldMk cId="2568969490" sldId="257"/>
            <ac:spMk id="2" creationId="{EACB5331-D8B6-92EA-B0C1-F43D4577C2E6}"/>
          </ac:spMkLst>
        </pc:spChg>
      </pc:sldChg>
      <pc:sldChg chg="addSp delSp modSp mod">
        <pc:chgData name="R Mitchell" userId="1ce89641-0a29-4d60-b1d8-8c77da066bb9" providerId="ADAL" clId="{51285215-6ADE-41FA-96F7-AC1A59039925}" dt="2026-01-22T15:13:12.670" v="828" actId="1076"/>
        <pc:sldMkLst>
          <pc:docMk/>
          <pc:sldMk cId="3544419480" sldId="261"/>
        </pc:sldMkLst>
        <pc:spChg chg="add mod">
          <ac:chgData name="R Mitchell" userId="1ce89641-0a29-4d60-b1d8-8c77da066bb9" providerId="ADAL" clId="{51285215-6ADE-41FA-96F7-AC1A59039925}" dt="2026-01-22T15:13:12.670" v="828" actId="1076"/>
          <ac:spMkLst>
            <pc:docMk/>
            <pc:sldMk cId="3544419480" sldId="261"/>
            <ac:spMk id="4" creationId="{5412D2EE-95F0-FA70-119E-C70C8D07C12E}"/>
          </ac:spMkLst>
        </pc:spChg>
        <pc:picChg chg="mod">
          <ac:chgData name="R Mitchell" userId="1ce89641-0a29-4d60-b1d8-8c77da066bb9" providerId="ADAL" clId="{51285215-6ADE-41FA-96F7-AC1A59039925}" dt="2026-01-22T15:09:31.804" v="587" actId="1076"/>
          <ac:picMkLst>
            <pc:docMk/>
            <pc:sldMk cId="3544419480" sldId="261"/>
            <ac:picMk id="3" creationId="{B3DEAFF7-BB1F-7688-BCDC-E7FB61EEB591}"/>
          </ac:picMkLst>
        </pc:picChg>
      </pc:sldChg>
      <pc:sldChg chg="addSp modSp mod">
        <pc:chgData name="R Mitchell" userId="1ce89641-0a29-4d60-b1d8-8c77da066bb9" providerId="ADAL" clId="{51285215-6ADE-41FA-96F7-AC1A59039925}" dt="2026-01-22T15:16:09.312" v="942" actId="113"/>
        <pc:sldMkLst>
          <pc:docMk/>
          <pc:sldMk cId="3228007604" sldId="263"/>
        </pc:sldMkLst>
        <pc:spChg chg="mod">
          <ac:chgData name="R Mitchell" userId="1ce89641-0a29-4d60-b1d8-8c77da066bb9" providerId="ADAL" clId="{51285215-6ADE-41FA-96F7-AC1A59039925}" dt="2026-01-22T15:16:09.312" v="942" actId="113"/>
          <ac:spMkLst>
            <pc:docMk/>
            <pc:sldMk cId="3228007604" sldId="263"/>
            <ac:spMk id="3" creationId="{A2A04906-2698-A5C1-A087-2A547A7AD1D9}"/>
          </ac:spMkLst>
        </pc:spChg>
        <pc:picChg chg="add mod">
          <ac:chgData name="R Mitchell" userId="1ce89641-0a29-4d60-b1d8-8c77da066bb9" providerId="ADAL" clId="{51285215-6ADE-41FA-96F7-AC1A59039925}" dt="2026-01-22T15:15:45.424" v="940" actId="1076"/>
          <ac:picMkLst>
            <pc:docMk/>
            <pc:sldMk cId="3228007604" sldId="263"/>
            <ac:picMk id="1026" creationId="{A47627DA-CF7F-4E8C-6DEC-E7EE56BE77C7}"/>
          </ac:picMkLst>
        </pc:picChg>
      </pc:sldChg>
      <pc:sldChg chg="modSp mod">
        <pc:chgData name="R Mitchell" userId="1ce89641-0a29-4d60-b1d8-8c77da066bb9" providerId="ADAL" clId="{51285215-6ADE-41FA-96F7-AC1A59039925}" dt="2026-01-22T15:16:37.182" v="953" actId="115"/>
        <pc:sldMkLst>
          <pc:docMk/>
          <pc:sldMk cId="72236806" sldId="266"/>
        </pc:sldMkLst>
        <pc:spChg chg="mod">
          <ac:chgData name="R Mitchell" userId="1ce89641-0a29-4d60-b1d8-8c77da066bb9" providerId="ADAL" clId="{51285215-6ADE-41FA-96F7-AC1A59039925}" dt="2026-01-22T15:16:25.022" v="951" actId="20577"/>
          <ac:spMkLst>
            <pc:docMk/>
            <pc:sldMk cId="72236806" sldId="266"/>
            <ac:spMk id="14" creationId="{C7896856-9819-CA63-8E7A-3700B679806C}"/>
          </ac:spMkLst>
        </pc:spChg>
        <pc:spChg chg="mod">
          <ac:chgData name="R Mitchell" userId="1ce89641-0a29-4d60-b1d8-8c77da066bb9" providerId="ADAL" clId="{51285215-6ADE-41FA-96F7-AC1A59039925}" dt="2026-01-22T15:16:31.916" v="952" actId="115"/>
          <ac:spMkLst>
            <pc:docMk/>
            <pc:sldMk cId="72236806" sldId="266"/>
            <ac:spMk id="15" creationId="{266F17F2-531A-8CD9-080E-96384C6DD917}"/>
          </ac:spMkLst>
        </pc:spChg>
        <pc:spChg chg="mod">
          <ac:chgData name="R Mitchell" userId="1ce89641-0a29-4d60-b1d8-8c77da066bb9" providerId="ADAL" clId="{51285215-6ADE-41FA-96F7-AC1A59039925}" dt="2026-01-22T15:16:37.182" v="953" actId="115"/>
          <ac:spMkLst>
            <pc:docMk/>
            <pc:sldMk cId="72236806" sldId="266"/>
            <ac:spMk id="16" creationId="{B78400D8-D930-194C-87AC-660D8B06D8A1}"/>
          </ac:spMkLst>
        </pc:spChg>
      </pc:sldChg>
      <pc:sldChg chg="addSp modSp mod">
        <pc:chgData name="R Mitchell" userId="1ce89641-0a29-4d60-b1d8-8c77da066bb9" providerId="ADAL" clId="{51285215-6ADE-41FA-96F7-AC1A59039925}" dt="2026-01-22T15:17:27.021" v="969" actId="1076"/>
        <pc:sldMkLst>
          <pc:docMk/>
          <pc:sldMk cId="2090665773" sldId="269"/>
        </pc:sldMkLst>
        <pc:spChg chg="add mod">
          <ac:chgData name="R Mitchell" userId="1ce89641-0a29-4d60-b1d8-8c77da066bb9" providerId="ADAL" clId="{51285215-6ADE-41FA-96F7-AC1A59039925}" dt="2026-01-22T15:17:27.021" v="969" actId="1076"/>
          <ac:spMkLst>
            <pc:docMk/>
            <pc:sldMk cId="2090665773" sldId="269"/>
            <ac:spMk id="2" creationId="{8F4820AE-9C8C-99CE-53B0-E88FC8857FFB}"/>
          </ac:spMkLst>
        </pc:spChg>
      </pc:sldChg>
      <pc:sldChg chg="addSp delSp modSp mod">
        <pc:chgData name="R Mitchell" userId="1ce89641-0a29-4d60-b1d8-8c77da066bb9" providerId="ADAL" clId="{51285215-6ADE-41FA-96F7-AC1A59039925}" dt="2026-01-22T15:39:27.578" v="1109" actId="1076"/>
        <pc:sldMkLst>
          <pc:docMk/>
          <pc:sldMk cId="1740416206" sldId="270"/>
        </pc:sldMkLst>
        <pc:spChg chg="mod">
          <ac:chgData name="R Mitchell" userId="1ce89641-0a29-4d60-b1d8-8c77da066bb9" providerId="ADAL" clId="{51285215-6ADE-41FA-96F7-AC1A59039925}" dt="2026-01-22T15:27:36.628" v="1036" actId="20577"/>
          <ac:spMkLst>
            <pc:docMk/>
            <pc:sldMk cId="1740416206" sldId="270"/>
            <ac:spMk id="3" creationId="{09E420AB-4E6C-770E-13D9-7B4253631B98}"/>
          </ac:spMkLst>
        </pc:spChg>
        <pc:spChg chg="add mod">
          <ac:chgData name="R Mitchell" userId="1ce89641-0a29-4d60-b1d8-8c77da066bb9" providerId="ADAL" clId="{51285215-6ADE-41FA-96F7-AC1A59039925}" dt="2026-01-22T15:39:27.578" v="1109" actId="1076"/>
          <ac:spMkLst>
            <pc:docMk/>
            <pc:sldMk cId="1740416206" sldId="270"/>
            <ac:spMk id="5" creationId="{D869F86C-49C5-0D31-4A4D-41C9BBB93082}"/>
          </ac:spMkLst>
        </pc:spChg>
      </pc:sldChg>
      <pc:sldChg chg="modSp mod">
        <pc:chgData name="R Mitchell" userId="1ce89641-0a29-4d60-b1d8-8c77da066bb9" providerId="ADAL" clId="{51285215-6ADE-41FA-96F7-AC1A59039925}" dt="2026-01-22T15:38:24.479" v="1103" actId="1076"/>
        <pc:sldMkLst>
          <pc:docMk/>
          <pc:sldMk cId="1680242334" sldId="271"/>
        </pc:sldMkLst>
        <pc:spChg chg="mod">
          <ac:chgData name="R Mitchell" userId="1ce89641-0a29-4d60-b1d8-8c77da066bb9" providerId="ADAL" clId="{51285215-6ADE-41FA-96F7-AC1A59039925}" dt="2026-01-22T15:17:52.641" v="987" actId="20577"/>
          <ac:spMkLst>
            <pc:docMk/>
            <pc:sldMk cId="1680242334" sldId="271"/>
            <ac:spMk id="3" creationId="{E8938CE6-4819-740D-6CAB-C12B0A739ED6}"/>
          </ac:spMkLst>
        </pc:spChg>
        <pc:picChg chg="mod">
          <ac:chgData name="R Mitchell" userId="1ce89641-0a29-4d60-b1d8-8c77da066bb9" providerId="ADAL" clId="{51285215-6ADE-41FA-96F7-AC1A59039925}" dt="2026-01-22T15:38:22.989" v="1102" actId="1076"/>
          <ac:picMkLst>
            <pc:docMk/>
            <pc:sldMk cId="1680242334" sldId="271"/>
            <ac:picMk id="2050" creationId="{707C13B3-27C6-1532-938C-6511EF56E780}"/>
          </ac:picMkLst>
        </pc:picChg>
        <pc:picChg chg="mod">
          <ac:chgData name="R Mitchell" userId="1ce89641-0a29-4d60-b1d8-8c77da066bb9" providerId="ADAL" clId="{51285215-6ADE-41FA-96F7-AC1A59039925}" dt="2026-01-22T15:38:24.479" v="1103" actId="1076"/>
          <ac:picMkLst>
            <pc:docMk/>
            <pc:sldMk cId="1680242334" sldId="271"/>
            <ac:picMk id="2052" creationId="{D319AF15-8FB4-FF34-92B7-BCF3A78125BE}"/>
          </ac:picMkLst>
        </pc:picChg>
      </pc:sldChg>
      <pc:sldChg chg="addSp delSp modSp mod">
        <pc:chgData name="R Mitchell" userId="1ce89641-0a29-4d60-b1d8-8c77da066bb9" providerId="ADAL" clId="{51285215-6ADE-41FA-96F7-AC1A59039925}" dt="2026-01-22T15:22:04.346" v="994" actId="1076"/>
        <pc:sldMkLst>
          <pc:docMk/>
          <pc:sldMk cId="2571401577" sldId="272"/>
        </pc:sldMkLst>
        <pc:picChg chg="add mod">
          <ac:chgData name="R Mitchell" userId="1ce89641-0a29-4d60-b1d8-8c77da066bb9" providerId="ADAL" clId="{51285215-6ADE-41FA-96F7-AC1A59039925}" dt="2026-01-22T15:22:04.346" v="994" actId="1076"/>
          <ac:picMkLst>
            <pc:docMk/>
            <pc:sldMk cId="2571401577" sldId="272"/>
            <ac:picMk id="4" creationId="{9EF7C941-2CA2-088C-6C0F-34319006C830}"/>
          </ac:picMkLst>
        </pc:picChg>
      </pc:sldChg>
      <pc:sldChg chg="addSp modSp new mod">
        <pc:chgData name="R Mitchell" userId="1ce89641-0a29-4d60-b1d8-8c77da066bb9" providerId="ADAL" clId="{51285215-6ADE-41FA-96F7-AC1A59039925}" dt="2026-01-22T15:28:09.675" v="1037" actId="1076"/>
        <pc:sldMkLst>
          <pc:docMk/>
          <pc:sldMk cId="898491039" sldId="273"/>
        </pc:sldMkLst>
        <pc:picChg chg="add mod">
          <ac:chgData name="R Mitchell" userId="1ce89641-0a29-4d60-b1d8-8c77da066bb9" providerId="ADAL" clId="{51285215-6ADE-41FA-96F7-AC1A59039925}" dt="2026-01-22T15:28:09.675" v="1037" actId="1076"/>
          <ac:picMkLst>
            <pc:docMk/>
            <pc:sldMk cId="898491039" sldId="273"/>
            <ac:picMk id="3" creationId="{C027149C-B2E9-4BCF-DDB5-6472F50CD426}"/>
          </ac:picMkLst>
        </pc:picChg>
      </pc:sldChg>
      <pc:sldChg chg="delSp modSp new mod">
        <pc:chgData name="R Mitchell" userId="1ce89641-0a29-4d60-b1d8-8c77da066bb9" providerId="ADAL" clId="{51285215-6ADE-41FA-96F7-AC1A59039925}" dt="2026-01-22T15:29:38.371" v="1051" actId="113"/>
        <pc:sldMkLst>
          <pc:docMk/>
          <pc:sldMk cId="4125849785" sldId="274"/>
        </pc:sldMkLst>
        <pc:spChg chg="mod">
          <ac:chgData name="R Mitchell" userId="1ce89641-0a29-4d60-b1d8-8c77da066bb9" providerId="ADAL" clId="{51285215-6ADE-41FA-96F7-AC1A59039925}" dt="2026-01-22T15:29:38.371" v="1051" actId="113"/>
          <ac:spMkLst>
            <pc:docMk/>
            <pc:sldMk cId="4125849785" sldId="274"/>
            <ac:spMk id="3" creationId="{0735E425-7D3B-5DE7-C3B9-4C260157AEA3}"/>
          </ac:spMkLst>
        </pc:spChg>
      </pc:sldChg>
      <pc:sldChg chg="modSp add mod">
        <pc:chgData name="R Mitchell" userId="1ce89641-0a29-4d60-b1d8-8c77da066bb9" providerId="ADAL" clId="{51285215-6ADE-41FA-96F7-AC1A59039925}" dt="2026-01-22T15:32:41.998" v="1097" actId="13926"/>
        <pc:sldMkLst>
          <pc:docMk/>
          <pc:sldMk cId="2453456577" sldId="275"/>
        </pc:sldMkLst>
        <pc:spChg chg="mod">
          <ac:chgData name="R Mitchell" userId="1ce89641-0a29-4d60-b1d8-8c77da066bb9" providerId="ADAL" clId="{51285215-6ADE-41FA-96F7-AC1A59039925}" dt="2026-01-22T15:32:41.998" v="1097" actId="13926"/>
          <ac:spMkLst>
            <pc:docMk/>
            <pc:sldMk cId="2453456577" sldId="275"/>
            <ac:spMk id="3" creationId="{38E3F97A-9EAF-9C9E-7B3F-76D194B54FCB}"/>
          </ac:spMkLst>
        </pc:spChg>
      </pc:sldChg>
      <pc:sldChg chg="modSp add mod">
        <pc:chgData name="R Mitchell" userId="1ce89641-0a29-4d60-b1d8-8c77da066bb9" providerId="ADAL" clId="{51285215-6ADE-41FA-96F7-AC1A59039925}" dt="2026-01-22T15:30:27.040" v="1071" actId="20577"/>
        <pc:sldMkLst>
          <pc:docMk/>
          <pc:sldMk cId="686480880" sldId="276"/>
        </pc:sldMkLst>
        <pc:spChg chg="mod">
          <ac:chgData name="R Mitchell" userId="1ce89641-0a29-4d60-b1d8-8c77da066bb9" providerId="ADAL" clId="{51285215-6ADE-41FA-96F7-AC1A59039925}" dt="2026-01-22T15:30:27.040" v="1071" actId="20577"/>
          <ac:spMkLst>
            <pc:docMk/>
            <pc:sldMk cId="686480880" sldId="276"/>
            <ac:spMk id="4" creationId="{151B4BFE-F42B-D5CC-2F98-A9FF6A213635}"/>
          </ac:spMkLst>
        </pc:spChg>
      </pc:sldChg>
      <pc:sldChg chg="addSp delSp modSp add mod">
        <pc:chgData name="R Mitchell" userId="1ce89641-0a29-4d60-b1d8-8c77da066bb9" providerId="ADAL" clId="{51285215-6ADE-41FA-96F7-AC1A59039925}" dt="2026-01-22T15:32:57.551" v="1100" actId="1076"/>
        <pc:sldMkLst>
          <pc:docMk/>
          <pc:sldMk cId="3346511331" sldId="277"/>
        </pc:sldMkLst>
        <pc:spChg chg="add mod">
          <ac:chgData name="R Mitchell" userId="1ce89641-0a29-4d60-b1d8-8c77da066bb9" providerId="ADAL" clId="{51285215-6ADE-41FA-96F7-AC1A59039925}" dt="2026-01-22T15:32:57.551" v="1100" actId="1076"/>
          <ac:spMkLst>
            <pc:docMk/>
            <pc:sldMk cId="3346511331" sldId="277"/>
            <ac:spMk id="6" creationId="{EFB09507-D40A-3FA7-4797-6E742DD2D8A8}"/>
          </ac:spMkLst>
        </pc:spChg>
      </pc:sldChg>
      <pc:sldChg chg="modSp add mod">
        <pc:chgData name="R Mitchell" userId="1ce89641-0a29-4d60-b1d8-8c77da066bb9" providerId="ADAL" clId="{51285215-6ADE-41FA-96F7-AC1A59039925}" dt="2026-01-22T15:32:46.042" v="1098" actId="12"/>
        <pc:sldMkLst>
          <pc:docMk/>
          <pc:sldMk cId="3341985329" sldId="278"/>
        </pc:sldMkLst>
        <pc:spChg chg="mod">
          <ac:chgData name="R Mitchell" userId="1ce89641-0a29-4d60-b1d8-8c77da066bb9" providerId="ADAL" clId="{51285215-6ADE-41FA-96F7-AC1A59039925}" dt="2026-01-22T15:32:46.042" v="1098" actId="12"/>
          <ac:spMkLst>
            <pc:docMk/>
            <pc:sldMk cId="3341985329" sldId="278"/>
            <ac:spMk id="3" creationId="{42777083-71F7-333B-024D-807475E95D3D}"/>
          </ac:spMkLst>
        </pc:spChg>
      </pc:sldChg>
      <pc:sldChg chg="add">
        <pc:chgData name="R Mitchell" userId="1ce89641-0a29-4d60-b1d8-8c77da066bb9" providerId="ADAL" clId="{51285215-6ADE-41FA-96F7-AC1A59039925}" dt="2026-01-22T15:38:49.254" v="1104"/>
        <pc:sldMkLst>
          <pc:docMk/>
          <pc:sldMk cId="3246753329" sldId="279"/>
        </pc:sldMkLst>
      </pc:sldChg>
      <pc:sldChg chg="modSp add mod">
        <pc:chgData name="R Mitchell" userId="1ce89641-0a29-4d60-b1d8-8c77da066bb9" providerId="ADAL" clId="{51285215-6ADE-41FA-96F7-AC1A59039925}" dt="2026-01-22T15:41:53.879" v="1111" actId="1076"/>
        <pc:sldMkLst>
          <pc:docMk/>
          <pc:sldMk cId="485888205" sldId="281"/>
        </pc:sldMkLst>
      </pc:sldChg>
    </pc:docChg>
  </pc:docChgLst>
  <pc:docChgLst>
    <pc:chgData name="R Mitchell" userId="1ce89641-0a29-4d60-b1d8-8c77da066bb9" providerId="ADAL" clId="{AC292097-0637-45CE-AC1D-DDE1B6825C81}"/>
    <pc:docChg chg="addSld delSld modSld">
      <pc:chgData name="R Mitchell" userId="1ce89641-0a29-4d60-b1d8-8c77da066bb9" providerId="ADAL" clId="{AC292097-0637-45CE-AC1D-DDE1B6825C81}" dt="2026-01-27T14:19:14.578" v="4" actId="47"/>
      <pc:docMkLst>
        <pc:docMk/>
      </pc:docMkLst>
      <pc:sldChg chg="modSp mod">
        <pc:chgData name="R Mitchell" userId="1ce89641-0a29-4d60-b1d8-8c77da066bb9" providerId="ADAL" clId="{AC292097-0637-45CE-AC1D-DDE1B6825C81}" dt="2026-01-27T14:18:25.742" v="0" actId="1076"/>
        <pc:sldMkLst>
          <pc:docMk/>
          <pc:sldMk cId="200279445" sldId="268"/>
        </pc:sldMkLst>
        <pc:picChg chg="mod">
          <ac:chgData name="R Mitchell" userId="1ce89641-0a29-4d60-b1d8-8c77da066bb9" providerId="ADAL" clId="{AC292097-0637-45CE-AC1D-DDE1B6825C81}" dt="2026-01-27T14:18:25.742" v="0" actId="1076"/>
          <ac:picMkLst>
            <pc:docMk/>
            <pc:sldMk cId="200279445" sldId="268"/>
            <ac:picMk id="4" creationId="{90699AE7-9BA1-0611-773B-A0A79A2DFB82}"/>
          </ac:picMkLst>
        </pc:picChg>
      </pc:sldChg>
      <pc:sldChg chg="del">
        <pc:chgData name="R Mitchell" userId="1ce89641-0a29-4d60-b1d8-8c77da066bb9" providerId="ADAL" clId="{AC292097-0637-45CE-AC1D-DDE1B6825C81}" dt="2026-01-27T14:19:14.578" v="4" actId="47"/>
        <pc:sldMkLst>
          <pc:docMk/>
          <pc:sldMk cId="3246753329" sldId="279"/>
        </pc:sldMkLst>
      </pc:sldChg>
      <pc:sldChg chg="modSp add mod">
        <pc:chgData name="R Mitchell" userId="1ce89641-0a29-4d60-b1d8-8c77da066bb9" providerId="ADAL" clId="{AC292097-0637-45CE-AC1D-DDE1B6825C81}" dt="2026-01-27T14:18:58.915" v="3" actId="1076"/>
        <pc:sldMkLst>
          <pc:docMk/>
          <pc:sldMk cId="3802492358" sldId="282"/>
        </pc:sldMkLst>
        <pc:picChg chg="mod">
          <ac:chgData name="R Mitchell" userId="1ce89641-0a29-4d60-b1d8-8c77da066bb9" providerId="ADAL" clId="{AC292097-0637-45CE-AC1D-DDE1B6825C81}" dt="2026-01-27T14:18:58.915" v="3" actId="1076"/>
          <ac:picMkLst>
            <pc:docMk/>
            <pc:sldMk cId="3802492358" sldId="282"/>
            <ac:picMk id="4" creationId="{9FC23D0E-DFD9-07DB-5F2A-1F4451450C3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5C179-D1E6-44DF-85AE-917D90662162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31205-9CED-4905-8D15-E01A3DC68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35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31205-9CED-4905-8D15-E01A3DC6896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77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0198C-3233-DAFB-3CB3-FCD47B710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32E90E-F5B7-E19B-1776-B12C30D15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C9F88E-4C28-7AF5-F13A-9310761E0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C8C46-A6EF-EC58-C4C0-00558D6481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731205-9CED-4905-8D15-E01A3DC6896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408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2CDF6-FE43-649A-4519-600E978BB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C911E-81A0-A568-F8EC-C00AC767E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F9A19-C700-A8FB-DA97-4D315457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00443-FD92-E0F0-1705-0C799940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9D267-8100-48A1-C641-CED88E27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63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49025-15DC-A0BD-66DF-FA5A7E9C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9D7B7-6D9A-1D56-659A-0217543BC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50BC3-678B-75D4-3B6B-C62E10F6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FC7E2-127B-A051-5D4E-8300CE26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B1E81-071D-2493-A8CE-1ED6567B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3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5F526-63EC-7548-EB56-95CDE859D2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7B2B4-DDA6-F904-7320-92C69905D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2CF40-8634-5E1F-81EC-EB34E0E15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11DEC-17B0-F6EC-C097-8CC8919A9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F4C10-51B8-D38C-0BBA-E2F01302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76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8FC8-146D-0E3F-3ABE-04E592EF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64B5B-343C-DEBB-8FCD-8F946F4E8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B6B50-363C-8F89-A38A-004598BA2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DA3D3-EC2E-5CB9-6455-622D3ECC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E5154-43E7-966D-B381-08A4F0F2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1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E259-07C0-8A0B-469A-FC43C2A65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D3C5D-A520-B41A-906C-1CC91C990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CF89F-A8AB-DEE9-1766-0C3664A54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900C9-6835-0F05-4C61-A0FF788F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3A87A-C014-006D-015E-DB641A2F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6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E1FE9-F9C5-C642-3B19-88A1F21F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9CFB2-BCA4-218B-4643-55D84BBF10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A6942-C8EB-80C8-F011-0E04B76A0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1DE7D-A0E9-1264-F231-7CCE99F24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F87D8-1E96-16BA-0A4B-99FF2B9EF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971D1-09F4-2B2C-6C17-DA7217716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15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6CAB-ED30-2ADE-1F74-69319484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6DC5A-AE51-83A1-48E5-7C24D3FC6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C4B54-6FD4-9530-9BB1-991068FBB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0483C2-56A6-DEC8-E5E9-44A06206F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426E8D-84D6-BA22-E94D-144D731F3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87AFC7-F8B9-BAC0-AD3A-8C73BFF8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5CE68-CEF8-D7BA-478C-B546263B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0A99EA-F35D-D735-D35B-9229E25D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72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305DB-50AA-805C-49BF-8A33E9542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08F460-DC03-B1F0-9235-A56FDBD0D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05DA28-48D2-7941-F1BF-37FBA408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973057-388C-3FD3-1F7A-3B0D7B77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4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CE739-3778-61F7-02DF-66250C4E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39507-A550-B3EB-190B-4634E10B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BF2D1-D7CB-FFB5-A818-52696682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4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2730E-65E6-2312-F572-5EC5E78FC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7E1E-F868-D739-E4C9-C88FB4627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17950-6E58-C8AF-A142-F32F18025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06DAB-0CA3-083D-394C-1BA783DB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42843-2E66-6842-94B0-B72D477B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77FC2-48C9-8421-6FCC-52668580E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8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4DAB-5ECC-D1F6-3B7B-1F08F153B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8A92C4-5122-CB14-BFD1-D48FB91B6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72CB4-CFC9-973D-0F7A-9EC3B35F0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D0FB3-1849-B79F-5224-CF6B1781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F7AD0-D6B0-63FB-D714-312E3E00B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1CDC5-19D5-A261-544B-04FCB0EB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36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57483A-005D-9863-27AE-97C247626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2C0DF-7AC1-1082-4E3B-F7F32775D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B2AA9-F1BD-E3FE-6D7C-52F6C8F80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8FAF68-243B-4738-905A-DC60EB0B6969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B0AD1-1AFF-5EAA-47C8-E9F52B38B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F83D1-77F7-ECEB-947B-51ECFA02E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6EC1BE-724F-4DCF-9C3B-F71973ADA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83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1CC3C4-A3D5-817E-F1AB-A55EE68D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226" y="2016432"/>
            <a:ext cx="4637634" cy="2795160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English Revision</a:t>
            </a:r>
            <a:r>
              <a:rPr lang="en-US" sz="4400" dirty="0"/>
              <a:t>: </a:t>
            </a:r>
            <a:br>
              <a:rPr lang="en-US" sz="4400" dirty="0"/>
            </a:br>
            <a:r>
              <a:rPr lang="en-US" sz="4400" dirty="0"/>
              <a:t>How to use the best strategy to improve your revision</a:t>
            </a:r>
            <a:endParaRPr lang="en-GB" sz="4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B7F6A9-5219-8189-5661-26077A0BF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751" y="1130553"/>
            <a:ext cx="5708649" cy="456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448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5F842-A5ED-5392-7753-913F386B7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8253-4F2B-4E71-2867-36B9C02C4FB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Literature</a:t>
            </a:r>
            <a:r>
              <a:rPr lang="en-US" sz="4800" b="1" dirty="0"/>
              <a:t>: Quotation Analysis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78205-FD25-7C8F-1E29-8539E501C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quotation + the analysis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try repeating it instantly, then again a day later, then again a week later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9B4DC2-17DC-3225-4F95-A82A08FBA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600" y="26162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701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6E22D-BF9B-0243-9885-A4F37DF6D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2E1-985C-0D13-14C2-93C25F07361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Test it – self or partner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E3EC5-0D56-5625-83EC-595655D0D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0099"/>
            <a:ext cx="10515600" cy="42957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dirty="0"/>
              <a:t>Cover up the quote on the front with your hand </a:t>
            </a:r>
          </a:p>
          <a:p>
            <a:pPr marL="742950" indent="-742950">
              <a:buAutoNum type="arabicPeriod"/>
            </a:pPr>
            <a:r>
              <a:rPr lang="en-US" dirty="0"/>
              <a:t>Say it out loud </a:t>
            </a:r>
          </a:p>
          <a:p>
            <a:pPr marL="742950" indent="-742950">
              <a:buAutoNum type="arabicPeriod"/>
            </a:pPr>
            <a:r>
              <a:rPr lang="en-US" dirty="0"/>
              <a:t>If you miss even ONE word, put it into the ‘red’ pile (not learnt)</a:t>
            </a:r>
          </a:p>
          <a:p>
            <a:pPr marL="742950" indent="-742950">
              <a:buAutoNum type="arabicPeriod"/>
            </a:pPr>
            <a:r>
              <a:rPr lang="en-US" dirty="0"/>
              <a:t>If you manage to say the quote word for word, move onto repeating the analysis </a:t>
            </a:r>
          </a:p>
          <a:p>
            <a:pPr marL="742950" indent="-742950">
              <a:buAutoNum type="arabicPeriod"/>
            </a:pPr>
            <a:r>
              <a:rPr lang="en-US" dirty="0"/>
              <a:t>If you manage to say </a:t>
            </a:r>
            <a:r>
              <a:rPr lang="en-US" i="1" dirty="0"/>
              <a:t>nearly</a:t>
            </a:r>
            <a:r>
              <a:rPr lang="en-US" dirty="0"/>
              <a:t> all the words in bold/highlight you can move to the ‘amber’ pile (almost there)</a:t>
            </a:r>
          </a:p>
          <a:p>
            <a:pPr marL="742950" indent="-742950">
              <a:buAutoNum type="arabicPeriod"/>
            </a:pPr>
            <a:r>
              <a:rPr lang="en-US" dirty="0"/>
              <a:t>If you manage to fluently say all the words on the card move to the ‘green’ pile (fully learnt)</a:t>
            </a:r>
          </a:p>
          <a:p>
            <a:pPr marL="742950" indent="-742950">
              <a:buAutoNum type="arabicPeriod"/>
            </a:pP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7542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A5A1D-C967-80A4-61BC-8211707B8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C0DD-72D9-A3CB-B24C-D3F8CD77688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Literature</a:t>
            </a:r>
            <a:r>
              <a:rPr lang="en-US" sz="4800" b="1" dirty="0"/>
              <a:t>: Quotation Analysis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D616E-6216-5989-3882-5654A4E60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quotation + the analysis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at intervals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699AE7-9BA1-0611-773B-A0A79A2DF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9489" y="324088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9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2A63B-D4B6-E577-AF89-2DC0CED7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94A5C-E041-8C46-ED92-06480019C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41000" cy="1679575"/>
          </a:xfr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Red, </a:t>
            </a:r>
            <a:r>
              <a:rPr lang="en-US" sz="4800" b="1" dirty="0">
                <a:solidFill>
                  <a:srgbClr val="FFC000"/>
                </a:solidFill>
              </a:rPr>
              <a:t>amber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and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B050"/>
                </a:solidFill>
              </a:rPr>
              <a:t>green </a:t>
            </a:r>
            <a:r>
              <a:rPr lang="en-US" sz="4800" b="1" dirty="0">
                <a:solidFill>
                  <a:schemeClr val="tx1"/>
                </a:solidFill>
              </a:rPr>
              <a:t>– when to review </a:t>
            </a:r>
            <a:endParaRPr lang="en-GB" sz="48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3F3E12-0A00-C1AA-7B2C-E88D0CFAE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3149600"/>
            <a:ext cx="2425700" cy="2425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FA86C9-102B-13DD-50A7-F21926176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100" y="3149600"/>
            <a:ext cx="2425700" cy="24257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96C24C-E064-E188-EFD8-B67C7FF45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800" y="3149600"/>
            <a:ext cx="2425700" cy="24257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EB2C1E9-174D-FD55-DB79-A08EE9F3E20B}"/>
              </a:ext>
            </a:extLst>
          </p:cNvPr>
          <p:cNvSpPr txBox="1"/>
          <p:nvPr/>
        </p:nvSpPr>
        <p:spPr>
          <a:xfrm>
            <a:off x="914400" y="2719744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Not learnt yet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60A2CD-97C9-B4F8-0A5D-7122EBEFB2EB}"/>
              </a:ext>
            </a:extLst>
          </p:cNvPr>
          <p:cNvSpPr txBox="1"/>
          <p:nvPr/>
        </p:nvSpPr>
        <p:spPr>
          <a:xfrm>
            <a:off x="4737100" y="2719744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Nearly there</a:t>
            </a:r>
            <a:endParaRPr lang="en-GB" sz="3600" b="1" dirty="0">
              <a:solidFill>
                <a:srgbClr val="FFC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6B9150-5113-D486-2D5C-69D19E762CBE}"/>
              </a:ext>
            </a:extLst>
          </p:cNvPr>
          <p:cNvSpPr txBox="1"/>
          <p:nvPr/>
        </p:nvSpPr>
        <p:spPr>
          <a:xfrm>
            <a:off x="8826500" y="2719744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Learnt it</a:t>
            </a:r>
            <a:endParaRPr lang="en-GB" sz="3600" b="1" dirty="0">
              <a:solidFill>
                <a:srgbClr val="00B05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74B5B2-3866-02D3-F83C-E25B09174D24}"/>
              </a:ext>
            </a:extLst>
          </p:cNvPr>
          <p:cNvSpPr txBox="1"/>
          <p:nvPr/>
        </p:nvSpPr>
        <p:spPr>
          <a:xfrm>
            <a:off x="736600" y="5575300"/>
            <a:ext cx="3543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Daily revision needed</a:t>
            </a:r>
            <a:endParaRPr lang="en-GB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36202D-2908-7E13-F71F-867B47E141D0}"/>
              </a:ext>
            </a:extLst>
          </p:cNvPr>
          <p:cNvSpPr txBox="1"/>
          <p:nvPr/>
        </p:nvSpPr>
        <p:spPr>
          <a:xfrm>
            <a:off x="5016500" y="5606821"/>
            <a:ext cx="3543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Every 3 days</a:t>
            </a:r>
            <a:endParaRPr lang="en-GB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8C9D16-75E1-8DC4-7C8C-563EF0B0BAAE}"/>
              </a:ext>
            </a:extLst>
          </p:cNvPr>
          <p:cNvSpPr txBox="1"/>
          <p:nvPr/>
        </p:nvSpPr>
        <p:spPr>
          <a:xfrm>
            <a:off x="8883650" y="5644921"/>
            <a:ext cx="3543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Once a week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4718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8C452-6C7D-E9DC-3FEA-A482004B9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6E6E32-F166-66DB-4952-5ED021D7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19" y="3340100"/>
            <a:ext cx="2514600" cy="2514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9ECE3F-F65F-6149-EA1C-C3103DA48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69" y="2336800"/>
            <a:ext cx="2514600" cy="2514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C2CEB1-1FFD-7B97-47D1-5391969A6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69" y="4343400"/>
            <a:ext cx="2514600" cy="2514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E8DE07-E27C-E55F-DE62-584246CC5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500" y="3063875"/>
            <a:ext cx="2514600" cy="2514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D0BC09-1120-2448-1E42-B775F83EF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3978275"/>
            <a:ext cx="2514600" cy="2514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8DCCBBE-8FB6-B02E-850A-665F989CA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5806" y="3594100"/>
            <a:ext cx="2143125" cy="21431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57EEE4-AA72-13E9-EE45-40E0077F4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275" y="3340100"/>
            <a:ext cx="2514600" cy="25146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CCEB06-E80A-2AE2-841D-BF9B76A18D61}"/>
              </a:ext>
            </a:extLst>
          </p:cNvPr>
          <p:cNvSpPr txBox="1"/>
          <p:nvPr/>
        </p:nvSpPr>
        <p:spPr>
          <a:xfrm>
            <a:off x="647700" y="298113"/>
            <a:ext cx="1082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Over time, your red pile </a:t>
            </a:r>
            <a:r>
              <a:rPr lang="en-US" sz="4400" b="1" i="1" u="sng" dirty="0"/>
              <a:t>will</a:t>
            </a:r>
            <a:r>
              <a:rPr lang="en-US" sz="4400" dirty="0"/>
              <a:t> reduce with </a:t>
            </a:r>
            <a:r>
              <a:rPr lang="en-US" sz="4400" b="1" dirty="0"/>
              <a:t>repeated practice </a:t>
            </a:r>
            <a:r>
              <a:rPr lang="en-US" sz="4400" u="sng" dirty="0"/>
              <a:t>daily</a:t>
            </a:r>
            <a:endParaRPr lang="en-GB" sz="4400" u="sng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77BA84C6-4383-70BF-D4AA-AE0D95198147}"/>
              </a:ext>
            </a:extLst>
          </p:cNvPr>
          <p:cNvSpPr/>
          <p:nvPr/>
        </p:nvSpPr>
        <p:spPr>
          <a:xfrm>
            <a:off x="2416175" y="1798638"/>
            <a:ext cx="6743700" cy="9493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4820AE-9C8C-99CE-53B0-E88FC8857FFB}"/>
              </a:ext>
            </a:extLst>
          </p:cNvPr>
          <p:cNvSpPr txBox="1"/>
          <p:nvPr/>
        </p:nvSpPr>
        <p:spPr>
          <a:xfrm>
            <a:off x="9440068" y="2967335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Ink Free" panose="03080402000500000000" pitchFamily="66" charset="0"/>
                <a:cs typeface="Arial" panose="020B0604020202020204" pitchFamily="34" charset="0"/>
              </a:rPr>
              <a:t>Empty!</a:t>
            </a:r>
            <a:endParaRPr lang="en-GB" sz="5400" b="1" dirty="0">
              <a:latin typeface="Ink Free" panose="03080402000500000000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665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BD179-A72D-7DD7-C8EA-FE3139755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35220-A60E-5F71-7912-26459C8037B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Literature</a:t>
            </a:r>
            <a:r>
              <a:rPr lang="en-US" sz="4800" b="1" dirty="0"/>
              <a:t>: Quotation Analysis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C11C0-CC56-BCC9-2330-7B85B3C64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quotation + the analysis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at intervals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C23D0E-DFD9-07DB-5F2A-1F4451450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876" y="390303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492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D0DC1-06C9-4835-4751-4F3974434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25ED9-A473-F2D8-C962-6271707E005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Language</a:t>
            </a:r>
            <a:r>
              <a:rPr lang="en-US" sz="4800" b="1" dirty="0"/>
              <a:t>: Creative Writing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20AB-4E6C-770E-13D9-7B4253631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paragraph you want to learn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try repeating it instantly, then again a day later, then again a week later</a:t>
            </a:r>
            <a:endParaRPr lang="en-GB" sz="3600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D869F86C-49C5-0D31-4A4D-41C9BBB93082}"/>
              </a:ext>
            </a:extLst>
          </p:cNvPr>
          <p:cNvSpPr/>
          <p:nvPr/>
        </p:nvSpPr>
        <p:spPr>
          <a:xfrm>
            <a:off x="10711543" y="2197099"/>
            <a:ext cx="812800" cy="51707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416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A9C05-5843-9CA4-60D4-B14225C86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88AEF-5E4C-A2A6-7C82-BFA90CA9D4F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Make it – </a:t>
            </a:r>
            <a:r>
              <a:rPr lang="en-US" sz="4800" dirty="0">
                <a:solidFill>
                  <a:schemeClr val="tx1"/>
                </a:solidFill>
              </a:rPr>
              <a:t>write up the parts of the story 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38CE6-4819-740D-6CAB-C12B0A739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0099"/>
            <a:ext cx="7607300" cy="42957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Think about the elements of the story that won’t change for </a:t>
            </a:r>
            <a:r>
              <a:rPr lang="en-GB" sz="3200" u="sng" dirty="0"/>
              <a:t>ANY</a:t>
            </a:r>
            <a:r>
              <a:rPr lang="en-GB" sz="3200" dirty="0"/>
              <a:t> picture: </a:t>
            </a:r>
          </a:p>
          <a:p>
            <a:endParaRPr lang="en-GB" sz="3200" dirty="0"/>
          </a:p>
          <a:p>
            <a:pPr marL="0" indent="0">
              <a:buNone/>
            </a:pPr>
            <a:r>
              <a:rPr lang="en-GB" sz="3600" dirty="0"/>
              <a:t>Paragraph 2 – Light </a:t>
            </a:r>
          </a:p>
          <a:p>
            <a:pPr marL="0" indent="0">
              <a:buNone/>
            </a:pPr>
            <a:r>
              <a:rPr lang="en-GB" sz="3600" dirty="0"/>
              <a:t>Paragraph 3 – Weather </a:t>
            </a:r>
          </a:p>
          <a:p>
            <a:pPr marL="0" indent="0">
              <a:buNone/>
            </a:pPr>
            <a:r>
              <a:rPr lang="en-GB" sz="3600" dirty="0"/>
              <a:t>Paragraph 4 – Movement </a:t>
            </a:r>
          </a:p>
          <a:p>
            <a:pPr marL="0" indent="0">
              <a:buNone/>
            </a:pPr>
            <a:r>
              <a:rPr lang="en-GB" sz="3600" dirty="0"/>
              <a:t>Paragraph 5 – Flashback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2050" name="Picture 2" descr="rainbow icon ...">
            <a:extLst>
              <a:ext uri="{FF2B5EF4-FFF2-40B4-BE49-F238E27FC236}">
                <a16:creationId xmlns:a16="http://schemas.microsoft.com/office/drawing/2014/main" id="{707C13B3-27C6-1532-938C-6511EF56E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0" y="235074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Brief History of the ChatGPT Logo ...">
            <a:extLst>
              <a:ext uri="{FF2B5EF4-FFF2-40B4-BE49-F238E27FC236}">
                <a16:creationId xmlns:a16="http://schemas.microsoft.com/office/drawing/2014/main" id="{D319AF15-8FB4-FF34-92B7-BCF3A7812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725" y="4364264"/>
            <a:ext cx="28670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242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F7C941-2CA2-088C-6C0F-34319006C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703" y="0"/>
            <a:ext cx="11600297" cy="663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01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27149C-B2E9-4BCF-DDB5-6472F50CD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981" y="157131"/>
            <a:ext cx="11818019" cy="654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9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C8C3E2-9D7C-2D74-2360-95AB2929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534" y="454950"/>
            <a:ext cx="9392421" cy="1330841"/>
          </a:xfrm>
        </p:spPr>
        <p:txBody>
          <a:bodyPr>
            <a:normAutofit/>
          </a:bodyPr>
          <a:lstStyle/>
          <a:p>
            <a:r>
              <a:rPr lang="en-US" sz="4800" b="1" dirty="0"/>
              <a:t>Exam Dates 2026</a:t>
            </a:r>
            <a:endParaRPr lang="en-GB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87369-4549-B585-A71C-84EF00036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657" y="2363009"/>
            <a:ext cx="4958966" cy="39177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English Literature Paper 1:</a:t>
            </a:r>
          </a:p>
          <a:p>
            <a:pPr marL="0" indent="0">
              <a:buNone/>
            </a:pPr>
            <a:r>
              <a:rPr lang="en-US" dirty="0"/>
              <a:t>11</a:t>
            </a:r>
            <a:r>
              <a:rPr lang="en-US" baseline="30000" dirty="0"/>
              <a:t>th</a:t>
            </a:r>
            <a:r>
              <a:rPr lang="en-US" dirty="0"/>
              <a:t> May </a:t>
            </a:r>
          </a:p>
          <a:p>
            <a:r>
              <a:rPr lang="en-US" dirty="0"/>
              <a:t>English Literature Paper 2:</a:t>
            </a:r>
          </a:p>
          <a:p>
            <a:pPr marL="0" indent="0">
              <a:buNone/>
            </a:pPr>
            <a:r>
              <a:rPr lang="en-US" dirty="0"/>
              <a:t>19</a:t>
            </a:r>
            <a:r>
              <a:rPr lang="en-US" baseline="30000" dirty="0"/>
              <a:t>th</a:t>
            </a:r>
            <a:r>
              <a:rPr lang="en-US" dirty="0"/>
              <a:t> May </a:t>
            </a:r>
          </a:p>
          <a:p>
            <a:r>
              <a:rPr lang="en-US" dirty="0"/>
              <a:t>English Language Paper 1:</a:t>
            </a:r>
          </a:p>
          <a:p>
            <a:pPr marL="0" indent="0">
              <a:buNone/>
            </a:pPr>
            <a:r>
              <a:rPr lang="en-US" dirty="0"/>
              <a:t>21</a:t>
            </a:r>
            <a:r>
              <a:rPr lang="en-US" baseline="30000" dirty="0"/>
              <a:t>st</a:t>
            </a:r>
            <a:r>
              <a:rPr lang="en-US" dirty="0"/>
              <a:t> May</a:t>
            </a:r>
          </a:p>
          <a:p>
            <a:r>
              <a:rPr lang="en-US" dirty="0"/>
              <a:t>English Language Paper 2: </a:t>
            </a:r>
          </a:p>
          <a:p>
            <a:pPr marL="0" indent="0">
              <a:buNone/>
            </a:pPr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June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CFA19-211C-2C4F-F245-3BA20CFDB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042" y="2226482"/>
            <a:ext cx="6823957" cy="3889654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8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5E425-7D3B-5DE7-C3B9-4C260157A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943"/>
            <a:ext cx="10515600" cy="5196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High above, the sky was a canvas of moving textures </a:t>
            </a:r>
            <a:r>
              <a:rPr lang="en-US" dirty="0"/>
              <a:t>as bruised, charcoal-heavy clouds surged across the horizon, their edges fraying into wisps of pale grey as they raced against the wind. </a:t>
            </a:r>
            <a:r>
              <a:rPr lang="en-US" b="1" dirty="0"/>
              <a:t>The air itself felt thick and charged with moisture</a:t>
            </a:r>
            <a:r>
              <a:rPr lang="en-US" dirty="0"/>
              <a:t>, carrying that distinct, </a:t>
            </a:r>
            <a:r>
              <a:rPr lang="en-US" dirty="0" err="1"/>
              <a:t>ozonic</a:t>
            </a:r>
            <a:r>
              <a:rPr lang="en-US" dirty="0"/>
              <a:t> scent that precedes a storm—a coolness that seemed to settle deep in the lungs. </a:t>
            </a:r>
            <a:r>
              <a:rPr lang="en-US" b="1" dirty="0"/>
              <a:t>A sudden breeze swept through the trees</a:t>
            </a:r>
            <a:r>
              <a:rPr lang="en-US" dirty="0"/>
              <a:t>, not as a gentle gust but as a sharp, rhythmic pulsing that forced the branches to sway in a frantic, silver-backed dance. </a:t>
            </a:r>
            <a:r>
              <a:rPr lang="en-US" b="1" dirty="0"/>
              <a:t>Then, the silence was broken by the first few drops</a:t>
            </a:r>
            <a:r>
              <a:rPr lang="en-US" dirty="0"/>
              <a:t>: a delicate, rhythmic patter that drummed against the dry pavement and clicked softly against the windowpanes. </a:t>
            </a:r>
            <a:r>
              <a:rPr lang="en-US" b="1" dirty="0"/>
              <a:t>The sky was an unquiet sea</a:t>
            </a:r>
            <a:r>
              <a:rPr lang="en-US" dirty="0"/>
              <a:t>, with the dark waves of the storm rolling in to swallow the last of the afternoon light.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49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603D-EA3C-B10E-1510-3B7ECAF9A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3F97A-9EAF-9C9E-7B3F-76D194B54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943"/>
            <a:ext cx="10515600" cy="5196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High above, the sky was a canvas of moving textures </a:t>
            </a:r>
            <a:r>
              <a:rPr lang="en-US" dirty="0"/>
              <a:t>as bruised, </a:t>
            </a:r>
            <a:r>
              <a:rPr lang="en-US" dirty="0">
                <a:highlight>
                  <a:srgbClr val="FFFF00"/>
                </a:highlight>
              </a:rPr>
              <a:t>charcoal-heavy clouds </a:t>
            </a:r>
            <a:r>
              <a:rPr lang="en-US" dirty="0"/>
              <a:t>surged across the horizon, their edges fraying into wisps of pale grey as they raced against the wind. </a:t>
            </a:r>
            <a:r>
              <a:rPr lang="en-US" b="1" dirty="0"/>
              <a:t>The air itself felt thick and charged with moisture</a:t>
            </a:r>
            <a:r>
              <a:rPr lang="en-US" dirty="0"/>
              <a:t>, carrying that distinct, </a:t>
            </a:r>
            <a:r>
              <a:rPr lang="en-US" dirty="0" err="1"/>
              <a:t>ozonic</a:t>
            </a:r>
            <a:r>
              <a:rPr lang="en-US" dirty="0"/>
              <a:t> scent that precedes a storm—a coolness that seemed to settle deep in the lungs. </a:t>
            </a:r>
            <a:r>
              <a:rPr lang="en-US" b="1" dirty="0"/>
              <a:t>A sudden breeze swept through the trees</a:t>
            </a:r>
            <a:r>
              <a:rPr lang="en-US" dirty="0"/>
              <a:t>, not as a gentle gust but as a </a:t>
            </a:r>
            <a:r>
              <a:rPr lang="en-US" dirty="0">
                <a:highlight>
                  <a:srgbClr val="FFFF00"/>
                </a:highlight>
              </a:rPr>
              <a:t>sharp, rhythmic pulsing </a:t>
            </a:r>
            <a:r>
              <a:rPr lang="en-US" dirty="0"/>
              <a:t>that forced the branches to sway in a frantic, silver-backed dance. </a:t>
            </a:r>
            <a:r>
              <a:rPr lang="en-US" b="1" dirty="0"/>
              <a:t>Then, the silence was broken by the first few drops</a:t>
            </a:r>
            <a:r>
              <a:rPr lang="en-US" dirty="0"/>
              <a:t>: a delicate, </a:t>
            </a:r>
            <a:r>
              <a:rPr lang="en-US" dirty="0">
                <a:highlight>
                  <a:srgbClr val="FFFF00"/>
                </a:highlight>
              </a:rPr>
              <a:t>rhythmic patter </a:t>
            </a:r>
            <a:r>
              <a:rPr lang="en-US" dirty="0"/>
              <a:t>that drummed against the dry pavement and </a:t>
            </a:r>
            <a:r>
              <a:rPr lang="en-US" dirty="0">
                <a:highlight>
                  <a:srgbClr val="FFFF00"/>
                </a:highlight>
              </a:rPr>
              <a:t>clicked softly </a:t>
            </a:r>
            <a:r>
              <a:rPr lang="en-US" dirty="0"/>
              <a:t>against the windowpanes. </a:t>
            </a:r>
            <a:r>
              <a:rPr lang="en-US" b="1" dirty="0"/>
              <a:t>The sky was an unquiet sea</a:t>
            </a:r>
            <a:r>
              <a:rPr lang="en-US" dirty="0"/>
              <a:t>, with the dark waves of the storm </a:t>
            </a:r>
            <a:r>
              <a:rPr lang="en-US" dirty="0">
                <a:highlight>
                  <a:srgbClr val="FFFF00"/>
                </a:highlight>
              </a:rPr>
              <a:t>rolling in </a:t>
            </a:r>
            <a:r>
              <a:rPr lang="en-US" dirty="0"/>
              <a:t>to swallow the last of the afternoon light.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3456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B90D3-33DC-4E84-24EC-1C4A0AEB6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77083-71F7-333B-024D-807475E95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943"/>
            <a:ext cx="10515600" cy="5196114"/>
          </a:xfrm>
        </p:spPr>
        <p:txBody>
          <a:bodyPr>
            <a:normAutofit/>
          </a:bodyPr>
          <a:lstStyle/>
          <a:p>
            <a:r>
              <a:rPr lang="en-US" b="1" dirty="0"/>
              <a:t>High above, the sky was a canvas of moving textures </a:t>
            </a:r>
          </a:p>
          <a:p>
            <a:r>
              <a:rPr lang="en-US" dirty="0">
                <a:highlight>
                  <a:srgbClr val="FFFF00"/>
                </a:highlight>
              </a:rPr>
              <a:t>charcoal-heavy clouds </a:t>
            </a:r>
          </a:p>
          <a:p>
            <a:r>
              <a:rPr lang="en-US" b="1" dirty="0"/>
              <a:t>The air itself felt thick and charged with moisture</a:t>
            </a:r>
            <a:r>
              <a:rPr lang="en-US" dirty="0"/>
              <a:t>, </a:t>
            </a:r>
          </a:p>
          <a:p>
            <a:r>
              <a:rPr lang="en-US" b="1" dirty="0"/>
              <a:t>A sudden breeze swept through the trees</a:t>
            </a:r>
            <a:r>
              <a:rPr lang="en-US" dirty="0"/>
              <a:t>, </a:t>
            </a:r>
          </a:p>
          <a:p>
            <a:r>
              <a:rPr lang="en-US" dirty="0">
                <a:highlight>
                  <a:srgbClr val="FFFF00"/>
                </a:highlight>
              </a:rPr>
              <a:t>sharp, rhythmic pulsing </a:t>
            </a:r>
            <a:endParaRPr lang="en-US" dirty="0"/>
          </a:p>
          <a:p>
            <a:r>
              <a:rPr lang="en-US" b="1" dirty="0"/>
              <a:t>Then, the silence was broken by the first few drops</a:t>
            </a:r>
            <a:r>
              <a:rPr lang="en-US" dirty="0"/>
              <a:t>: </a:t>
            </a:r>
            <a:r>
              <a:rPr lang="en-US" dirty="0">
                <a:highlight>
                  <a:srgbClr val="FFFF00"/>
                </a:highlight>
              </a:rPr>
              <a:t>rhythmic patter </a:t>
            </a:r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clicked softly </a:t>
            </a:r>
            <a:endParaRPr lang="en-US" dirty="0"/>
          </a:p>
          <a:p>
            <a:r>
              <a:rPr lang="en-US" dirty="0"/>
              <a:t> </a:t>
            </a:r>
            <a:r>
              <a:rPr lang="en-US" b="1" dirty="0"/>
              <a:t>The sky was an unquiet sea</a:t>
            </a:r>
            <a:r>
              <a:rPr lang="en-US" dirty="0"/>
              <a:t>, </a:t>
            </a:r>
          </a:p>
          <a:p>
            <a:r>
              <a:rPr lang="en-US" dirty="0">
                <a:highlight>
                  <a:srgbClr val="FFFF00"/>
                </a:highlight>
              </a:rPr>
              <a:t>rolling in </a:t>
            </a: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985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EE07D-9F9E-6281-4733-D2639935F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7BE6B8-ECFC-B344-2A70-C318122B6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391588"/>
            <a:ext cx="10375186" cy="62251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1B4BFE-F42B-D5CC-2F98-A9FF6A213635}"/>
              </a:ext>
            </a:extLst>
          </p:cNvPr>
          <p:cNvSpPr txBox="1"/>
          <p:nvPr/>
        </p:nvSpPr>
        <p:spPr>
          <a:xfrm>
            <a:off x="1993900" y="2667000"/>
            <a:ext cx="7848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Ink Free" panose="03080402000500000000" pitchFamily="66" charset="0"/>
              </a:rPr>
              <a:t>Weather Paragraph</a:t>
            </a:r>
            <a:endParaRPr lang="en-GB" sz="6600" dirty="0">
              <a:latin typeface="Ink Free" panose="030804020005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C25D7A-E718-0704-BE3D-9CB136D05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3955" y="5672138"/>
            <a:ext cx="1185862" cy="118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80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68E3C-B6A6-4508-B8CC-A402105DC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FAD43F-6B77-DEA8-0E8B-DBDD4C35E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305" y="0"/>
            <a:ext cx="10383838" cy="6230303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FB09507-D40A-3FA7-4797-6E742DD2D8A8}"/>
              </a:ext>
            </a:extLst>
          </p:cNvPr>
          <p:cNvSpPr txBox="1">
            <a:spLocks/>
          </p:cNvSpPr>
          <p:nvPr/>
        </p:nvSpPr>
        <p:spPr>
          <a:xfrm>
            <a:off x="937305" y="627697"/>
            <a:ext cx="10515600" cy="51961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High above, the sky was a canvas of moving textures </a:t>
            </a:r>
          </a:p>
          <a:p>
            <a:r>
              <a:rPr lang="en-US">
                <a:highlight>
                  <a:srgbClr val="FFFF00"/>
                </a:highlight>
              </a:rPr>
              <a:t>charcoal-heavy clouds </a:t>
            </a:r>
          </a:p>
          <a:p>
            <a:r>
              <a:rPr lang="en-US" b="1"/>
              <a:t>The air itself felt thick and charged with moisture</a:t>
            </a:r>
            <a:r>
              <a:rPr lang="en-US"/>
              <a:t>, </a:t>
            </a:r>
          </a:p>
          <a:p>
            <a:r>
              <a:rPr lang="en-US" b="1"/>
              <a:t>A sudden breeze swept through the trees</a:t>
            </a:r>
            <a:r>
              <a:rPr lang="en-US"/>
              <a:t>, </a:t>
            </a:r>
          </a:p>
          <a:p>
            <a:r>
              <a:rPr lang="en-US">
                <a:highlight>
                  <a:srgbClr val="FFFF00"/>
                </a:highlight>
              </a:rPr>
              <a:t>sharp, rhythmic pulsing </a:t>
            </a:r>
            <a:endParaRPr lang="en-US"/>
          </a:p>
          <a:p>
            <a:r>
              <a:rPr lang="en-US" b="1"/>
              <a:t>Then, the silence was broken by the first few drops</a:t>
            </a:r>
            <a:r>
              <a:rPr lang="en-US"/>
              <a:t>: </a:t>
            </a:r>
            <a:r>
              <a:rPr lang="en-US">
                <a:highlight>
                  <a:srgbClr val="FFFF00"/>
                </a:highlight>
              </a:rPr>
              <a:t>rhythmic patter </a:t>
            </a:r>
            <a:endParaRPr lang="en-US"/>
          </a:p>
          <a:p>
            <a:r>
              <a:rPr lang="en-US">
                <a:highlight>
                  <a:srgbClr val="FFFF00"/>
                </a:highlight>
              </a:rPr>
              <a:t>clicked softly </a:t>
            </a:r>
            <a:endParaRPr lang="en-US"/>
          </a:p>
          <a:p>
            <a:r>
              <a:rPr lang="en-US"/>
              <a:t> </a:t>
            </a:r>
            <a:r>
              <a:rPr lang="en-US" b="1"/>
              <a:t>The sky was an unquiet sea</a:t>
            </a:r>
            <a:r>
              <a:rPr lang="en-US"/>
              <a:t>, </a:t>
            </a:r>
          </a:p>
          <a:p>
            <a:r>
              <a:rPr lang="en-US">
                <a:highlight>
                  <a:srgbClr val="FFFF00"/>
                </a:highlight>
              </a:rPr>
              <a:t>rolling in </a:t>
            </a: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511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666F8-6CCA-8FC4-924B-74B204FBA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B8753-B909-1677-1CD9-47B3C789500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Language</a:t>
            </a:r>
            <a:r>
              <a:rPr lang="en-US" sz="4800" b="1" dirty="0"/>
              <a:t>: Creative Writing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7A534-0C6E-06A6-B133-CEB6577BC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paragraph you want to learn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try repeating it instantly, then again a day later, then again a week later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8588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5331-D8B6-92EA-B0C1-F43D4577C2E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Outcome</a:t>
            </a:r>
            <a:r>
              <a:rPr lang="en-US" sz="4800" b="1" dirty="0"/>
              <a:t>: </a:t>
            </a:r>
            <a:r>
              <a:rPr lang="en-US" dirty="0"/>
              <a:t>How to apply the most effective revision strategy to my revision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6180-B082-3E8B-9C5C-D734F5E27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400" b="1" dirty="0"/>
              <a:t>Make it </a:t>
            </a:r>
            <a:r>
              <a:rPr lang="en-US" sz="4400" dirty="0"/>
              <a:t>– engage with the revision </a:t>
            </a:r>
          </a:p>
          <a:p>
            <a:pPr marL="514350" indent="-514350">
              <a:buAutoNum type="arabicPeriod"/>
            </a:pPr>
            <a:r>
              <a:rPr lang="en-US" sz="4400" b="1" dirty="0"/>
              <a:t>Learn it </a:t>
            </a:r>
            <a:r>
              <a:rPr lang="en-US" sz="44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4400" b="1" dirty="0"/>
              <a:t>Test it </a:t>
            </a:r>
            <a:r>
              <a:rPr lang="en-US" sz="4400" dirty="0"/>
              <a:t>– otherwise how do we know we have actually learnt it?</a:t>
            </a:r>
          </a:p>
          <a:p>
            <a:pPr marL="514350" indent="-514350">
              <a:buAutoNum type="arabicPeriod"/>
            </a:pPr>
            <a:r>
              <a:rPr lang="en-US" sz="4400" b="1" dirty="0"/>
              <a:t>Review it </a:t>
            </a:r>
            <a:r>
              <a:rPr lang="en-US" sz="4400" dirty="0"/>
              <a:t>– at timely intervals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56896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E6D6D-D8D4-68A8-045A-A4BB54EB5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D5C6-EE4A-9672-A301-0908ABC2815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Literature</a:t>
            </a:r>
            <a:r>
              <a:rPr lang="en-US" sz="4800" b="1" dirty="0"/>
              <a:t>: Quotation Analysis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4921D-2281-5C34-CCE6-3FDB43C49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quotation + the analysis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try repeating it instantly, then again a day later, then again a week later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1815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70B9EB-CCB0-C89E-48F4-EA8E15061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391588"/>
            <a:ext cx="10375186" cy="62251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446682-96A7-14B3-9AA6-93DED8EEC80F}"/>
              </a:ext>
            </a:extLst>
          </p:cNvPr>
          <p:cNvSpPr txBox="1"/>
          <p:nvPr/>
        </p:nvSpPr>
        <p:spPr>
          <a:xfrm>
            <a:off x="1993900" y="2667000"/>
            <a:ext cx="7848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Ink Free" panose="03080402000500000000" pitchFamily="66" charset="0"/>
              </a:rPr>
              <a:t>“O speak again, bright angel!”</a:t>
            </a:r>
            <a:endParaRPr lang="en-GB" sz="6600" dirty="0">
              <a:latin typeface="Ink Free" panose="030804020005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70AF7C-36C2-C969-FF18-06ADE3941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3955" y="5672138"/>
            <a:ext cx="1185862" cy="118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06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5A2B9-B180-313F-2134-C6CFE6C7F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DEAFF7-BB1F-7688-BCDC-E7FB61EEB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305" y="0"/>
            <a:ext cx="10383838" cy="62303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12D2EE-95F0-FA70-119E-C70C8D07C12E}"/>
              </a:ext>
            </a:extLst>
          </p:cNvPr>
          <p:cNvSpPr txBox="1"/>
          <p:nvPr/>
        </p:nvSpPr>
        <p:spPr>
          <a:xfrm>
            <a:off x="937305" y="1112283"/>
            <a:ext cx="10668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</a:rPr>
              <a:t>Idea</a:t>
            </a:r>
            <a:r>
              <a:rPr lang="en-US" sz="2800" dirty="0"/>
              <a:t>: Juliet is ethereal, divine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</a:rPr>
              <a:t>Method</a:t>
            </a:r>
            <a:r>
              <a:rPr lang="en-US" sz="2800" dirty="0"/>
              <a:t>: Exclamation – ‘O’ suggests a sudden, overwhelming reaction (ecstasy and awe), even J’s voice holds power over him. He worships 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</a:rPr>
              <a:t>Method</a:t>
            </a:r>
            <a:r>
              <a:rPr lang="en-US" sz="2800" dirty="0"/>
              <a:t>: Light Imagery/Celestial Imagery – ‘bright’ and ‘angel’ – purity, otherworldly, divinity, existing in the heavens, above merely mortal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</a:rPr>
              <a:t>Analysis</a:t>
            </a:r>
            <a:r>
              <a:rPr lang="en-US" sz="2800" dirty="0"/>
              <a:t>: ‘angel’ – elevates J – Angels are messengers of God; perfect, unattainable, he reveres her, places her on a pedestal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highlight>
                  <a:srgbClr val="FFFF00"/>
                </a:highlight>
              </a:rPr>
              <a:t>Perspective</a:t>
            </a:r>
            <a:r>
              <a:rPr lang="en-US" sz="2800" dirty="0"/>
              <a:t>: S makes R defy the patriarchy by glorifying J, seeing her as far more superior than himself. ALT – Romeo is still objectifying her – treating her like an idol not a person?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441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163E3-AB90-FED7-7719-D188740B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E31AD-1E88-29AD-5C2A-348FE7C3BBB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Strategy 1 Literature</a:t>
            </a:r>
            <a:r>
              <a:rPr lang="en-US" sz="4800" b="1" dirty="0"/>
              <a:t>: Quotation Analysis 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07DCC-D264-CB94-FB8C-79CD9998A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Make it </a:t>
            </a:r>
            <a:r>
              <a:rPr lang="en-US" sz="3600" dirty="0"/>
              <a:t>– write the quotation + the analysis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Learn it </a:t>
            </a:r>
            <a:r>
              <a:rPr lang="en-US" sz="3600" dirty="0"/>
              <a:t>– off by heart </a:t>
            </a:r>
          </a:p>
          <a:p>
            <a:pPr marL="514350" indent="-514350">
              <a:buAutoNum type="arabicPeriod"/>
            </a:pPr>
            <a:r>
              <a:rPr lang="en-US" sz="3600" b="1" dirty="0"/>
              <a:t>Test it </a:t>
            </a:r>
            <a:r>
              <a:rPr lang="en-US" sz="3600" dirty="0"/>
              <a:t>– self test or partner test</a:t>
            </a:r>
          </a:p>
          <a:p>
            <a:pPr marL="514350" indent="-514350">
              <a:buAutoNum type="arabicPeriod"/>
            </a:pPr>
            <a:r>
              <a:rPr lang="en-US" sz="3600" b="1" dirty="0"/>
              <a:t>Review it </a:t>
            </a:r>
            <a:r>
              <a:rPr lang="en-US" sz="3600" dirty="0"/>
              <a:t>– try repeating it instantly, then again a day later, then again a week later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C7789-D53F-1866-30DE-CD9983483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6800" y="2006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0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74707-842D-6C35-238F-1AFCFF7C5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8C219-E3D7-E618-66EC-5C6A073B162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Learn it – off by heart</a:t>
            </a:r>
            <a:endParaRPr lang="en-GB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04906-2698-A5C1-A087-2A547A7AD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713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/>
              <a:t>Repeat the quote analysis out loud over and over </a:t>
            </a:r>
          </a:p>
          <a:p>
            <a:r>
              <a:rPr lang="en-US" sz="3600" dirty="0"/>
              <a:t>Write it out on another blank flashcard </a:t>
            </a:r>
          </a:p>
          <a:p>
            <a:r>
              <a:rPr lang="en-US" sz="3600" dirty="0"/>
              <a:t>Write out a ‘fill in the blanks’ until you have got it</a:t>
            </a:r>
          </a:p>
          <a:p>
            <a:r>
              <a:rPr lang="en-US" sz="3600" dirty="0"/>
              <a:t>Draw it into an image/draw small images with quote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latin typeface="Ink Free" panose="03080402000500000000" pitchFamily="66" charset="0"/>
              </a:rPr>
              <a:t>“Solitary as an oyster”</a:t>
            </a:r>
          </a:p>
          <a:p>
            <a:endParaRPr lang="en-US" sz="3600" dirty="0"/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1026" name="Picture 2" descr="Oyster Icon PNG Images, Vectors Free ...">
            <a:extLst>
              <a:ext uri="{FF2B5EF4-FFF2-40B4-BE49-F238E27FC236}">
                <a16:creationId xmlns:a16="http://schemas.microsoft.com/office/drawing/2014/main" id="{A47627DA-CF7F-4E8C-6DEC-E7EE56BE7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780" y="5096328"/>
            <a:ext cx="813934" cy="81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007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65418-5E59-E782-7DA3-FC5D561C8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7F69-BC0D-EC80-894A-34611CA181F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Red, </a:t>
            </a:r>
            <a:r>
              <a:rPr lang="en-US" sz="4800" b="1" dirty="0">
                <a:solidFill>
                  <a:srgbClr val="FFC000"/>
                </a:solidFill>
              </a:rPr>
              <a:t>amber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and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B050"/>
                </a:solidFill>
              </a:rPr>
              <a:t>green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endParaRPr lang="en-GB" sz="4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E60578-D525-F6C0-FA03-A8F530353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3149600"/>
            <a:ext cx="2425700" cy="2425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1FA1E3-BDA8-A582-E02B-1FF9B2393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100" y="3149600"/>
            <a:ext cx="2425700" cy="24257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51C6A6-918C-3955-00CC-229114E8C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800" y="3149600"/>
            <a:ext cx="2425700" cy="24257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26412C-B011-D095-93E8-3B9DC28C5AC3}"/>
              </a:ext>
            </a:extLst>
          </p:cNvPr>
          <p:cNvSpPr txBox="1"/>
          <p:nvPr/>
        </p:nvSpPr>
        <p:spPr>
          <a:xfrm>
            <a:off x="1016000" y="2503269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Not learnt yet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A42C18-40C5-596B-52D1-CC5BE92AC668}"/>
              </a:ext>
            </a:extLst>
          </p:cNvPr>
          <p:cNvSpPr txBox="1"/>
          <p:nvPr/>
        </p:nvSpPr>
        <p:spPr>
          <a:xfrm>
            <a:off x="4838700" y="2503269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Nearly there</a:t>
            </a:r>
            <a:endParaRPr lang="en-GB" sz="3600" b="1" dirty="0">
              <a:solidFill>
                <a:srgbClr val="FFC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AFE990-1581-65DC-0E12-1262B2D3DD31}"/>
              </a:ext>
            </a:extLst>
          </p:cNvPr>
          <p:cNvSpPr txBox="1"/>
          <p:nvPr/>
        </p:nvSpPr>
        <p:spPr>
          <a:xfrm>
            <a:off x="8928100" y="2503269"/>
            <a:ext cx="307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</a:rPr>
              <a:t>Learnt it</a:t>
            </a:r>
            <a:endParaRPr lang="en-GB" sz="3600" b="1" dirty="0">
              <a:solidFill>
                <a:srgbClr val="00B05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896856-9819-CA63-8E7A-3700B679806C}"/>
              </a:ext>
            </a:extLst>
          </p:cNvPr>
          <p:cNvSpPr txBox="1"/>
          <p:nvPr/>
        </p:nvSpPr>
        <p:spPr>
          <a:xfrm>
            <a:off x="736600" y="5575300"/>
            <a:ext cx="3543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tried and you didn’t manage to remember much</a:t>
            </a:r>
            <a:endParaRPr lang="en-GB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6F17F2-531A-8CD9-080E-96384C6DD917}"/>
              </a:ext>
            </a:extLst>
          </p:cNvPr>
          <p:cNvSpPr txBox="1"/>
          <p:nvPr/>
        </p:nvSpPr>
        <p:spPr>
          <a:xfrm>
            <a:off x="4559300" y="5528101"/>
            <a:ext cx="3543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manage to say quite a lot, but not </a:t>
            </a:r>
            <a:r>
              <a:rPr lang="en-US" sz="2400" u="sng" dirty="0"/>
              <a:t>all</a:t>
            </a:r>
            <a:r>
              <a:rPr lang="en-US" sz="2400" dirty="0"/>
              <a:t> yet</a:t>
            </a:r>
            <a:endParaRPr lang="en-GB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8400D8-D930-194C-87AC-660D8B06D8A1}"/>
              </a:ext>
            </a:extLst>
          </p:cNvPr>
          <p:cNvSpPr txBox="1"/>
          <p:nvPr/>
        </p:nvSpPr>
        <p:spPr>
          <a:xfrm>
            <a:off x="8559800" y="5528101"/>
            <a:ext cx="3543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manage to say </a:t>
            </a:r>
            <a:r>
              <a:rPr lang="en-US" sz="2400" b="1" dirty="0"/>
              <a:t>everything</a:t>
            </a:r>
            <a:r>
              <a:rPr lang="en-US" sz="2400" dirty="0"/>
              <a:t> </a:t>
            </a:r>
            <a:r>
              <a:rPr lang="en-US" sz="2400" u="sng" dirty="0"/>
              <a:t>confidently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72236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93E4DA4B3974BBF560BC6CEA96FA1" ma:contentTypeVersion="11" ma:contentTypeDescription="Create a new document." ma:contentTypeScope="" ma:versionID="0a6a3bb43ec8703e48be0c47586fda9c">
  <xsd:schema xmlns:xsd="http://www.w3.org/2001/XMLSchema" xmlns:xs="http://www.w3.org/2001/XMLSchema" xmlns:p="http://schemas.microsoft.com/office/2006/metadata/properties" xmlns:ns3="f22cef4c-9ac1-42d5-8dc1-b3922c0212a1" targetNamespace="http://schemas.microsoft.com/office/2006/metadata/properties" ma:root="true" ma:fieldsID="3a2f4b682e2b0aa5a4592c732dca49e1" ns3:_="">
    <xsd:import namespace="f22cef4c-9ac1-42d5-8dc1-b3922c0212a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cef4c-9ac1-42d5-8dc1-b3922c0212a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22cef4c-9ac1-42d5-8dc1-b3922c0212a1" xsi:nil="true"/>
  </documentManagement>
</p:properties>
</file>

<file path=customXml/itemProps1.xml><?xml version="1.0" encoding="utf-8"?>
<ds:datastoreItem xmlns:ds="http://schemas.openxmlformats.org/officeDocument/2006/customXml" ds:itemID="{69A8D61D-BC93-43C7-9B88-86F09164CF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46CB3A-7994-4A37-8A27-4E558B75BB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cef4c-9ac1-42d5-8dc1-b3922c0212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304755-8A5D-448F-A7EE-3C44B90ABA2A}">
  <ds:schemaRefs>
    <ds:schemaRef ds:uri="http://schemas.microsoft.com/office/infopath/2007/PartnerControls"/>
    <ds:schemaRef ds:uri="http://purl.org/dc/terms/"/>
    <ds:schemaRef ds:uri="f22cef4c-9ac1-42d5-8dc1-b3922c0212a1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1255</Words>
  <Application>Microsoft Office PowerPoint</Application>
  <PresentationFormat>Widescreen</PresentationFormat>
  <Paragraphs>117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Ink Free</vt:lpstr>
      <vt:lpstr>Office Theme</vt:lpstr>
      <vt:lpstr>English Revision:  How to use the best strategy to improve your revision</vt:lpstr>
      <vt:lpstr>Exam Dates 2026</vt:lpstr>
      <vt:lpstr>Outcome: How to apply the most effective revision strategy to my revision</vt:lpstr>
      <vt:lpstr>Strategy 1 Literature: Quotation Analysis </vt:lpstr>
      <vt:lpstr>PowerPoint Presentation</vt:lpstr>
      <vt:lpstr>PowerPoint Presentation</vt:lpstr>
      <vt:lpstr>Strategy 1 Literature: Quotation Analysis </vt:lpstr>
      <vt:lpstr>Learn it – off by heart</vt:lpstr>
      <vt:lpstr>Red, amber and green </vt:lpstr>
      <vt:lpstr>Strategy 1 Literature: Quotation Analysis </vt:lpstr>
      <vt:lpstr>Test it – self or partner</vt:lpstr>
      <vt:lpstr>Strategy 1 Literature: Quotation Analysis </vt:lpstr>
      <vt:lpstr>Red, amber and green – when to review </vt:lpstr>
      <vt:lpstr>PowerPoint Presentation</vt:lpstr>
      <vt:lpstr>Strategy 1 Literature: Quotation Analysis </vt:lpstr>
      <vt:lpstr>Strategy 1 Language: Creative Writing </vt:lpstr>
      <vt:lpstr>Make it – write up the parts of the story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Strategy 1 Language: Creative Writing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Mitchell</dc:creator>
  <cp:lastModifiedBy>R Mitchell</cp:lastModifiedBy>
  <cp:revision>5</cp:revision>
  <dcterms:created xsi:type="dcterms:W3CDTF">2026-01-21T15:39:30Z</dcterms:created>
  <dcterms:modified xsi:type="dcterms:W3CDTF">2026-01-27T14:19:23Z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0x010100EF393E4DA4B3974BBF560BC6CEA96FA1</vt:lpwstr>
  </property>
</Properties>
</file>