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2"/>
  </p:notesMasterIdLst>
  <p:sldIdLst>
    <p:sldId id="256" r:id="rId6"/>
    <p:sldId id="257" r:id="rId7"/>
    <p:sldId id="258" r:id="rId8"/>
    <p:sldId id="260" r:id="rId9"/>
    <p:sldId id="261" r:id="rId10"/>
    <p:sldId id="262" r:id="rId11"/>
  </p:sldIdLst>
  <p:sldSz cx="12192000" cy="6858000"/>
  <p:notesSz cx="6858000" cy="9144000"/>
  <p:embeddedFontLst>
    <p:embeddedFont>
      <p:font typeface="Lato" panose="020F0502020204030203" pitchFamily="34" charset="0"/>
      <p:regular r:id="rId13"/>
      <p:bold r:id="rId14"/>
      <p:italic r:id="rId15"/>
      <p:boldItalic r:id="rId16"/>
    </p:embeddedFont>
    <p:embeddedFont>
      <p:font typeface="Lexend" panose="020B0604020202020204" charset="0"/>
      <p:regular r:id="rId17"/>
      <p:bold r:id="rId18"/>
    </p:embeddedFont>
    <p:embeddedFont>
      <p:font typeface="Playfair Display ExtraBold" panose="020B0604020202020204" charset="0"/>
      <p:bold r:id="rId19"/>
      <p:boldItalic r:id="rId20"/>
    </p:embeddedFont>
    <p:embeddedFont>
      <p:font typeface="Verdana" panose="020B060403050404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2" roundtripDataSignature="AMtx7mirxfch3PhIiTQguoHKGZNfC+3w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4ABFC-2228-7D40-5CBD-6E19E1C53FA2}" v="80" dt="2025-07-04T13:38:21.845"/>
    <p1510:client id="{BC8995CE-0E33-9396-3449-0F237C81577C}" v="115" dt="2025-07-04T13:45:38.604"/>
    <p1510:client id="{C7A99686-092C-86EE-1236-F6A87171CD43}" v="152" dt="2025-07-04T13:26:32.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04T13:38:32.619"/>
    </inkml:context>
    <inkml:brush xml:id="br0">
      <inkml:brushProperty name="width" value="0.1" units="cm"/>
      <inkml:brushProperty name="height" value="0.1" units="cm"/>
      <inkml:brushProperty name="color" value="#5B2D90"/>
    </inkml:brush>
  </inkml:definitions>
  <inkml:trace contextRef="#ctx0" brushRef="#br0">13864 18256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4fe61a6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14fe61a655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4fe61a65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214fe61a655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214fe61a655_0_222: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4fe61a65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14fe61a655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14fe61a655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14fe61a655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14fe61a655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14fe61a655_0_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14fe61a655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14fe61a655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14fe61a655_0_311"/>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g214fe61a655_0_311"/>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214fe61a655_0_3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14fe61a655_0_346"/>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6" name="Google Shape;46;g214fe61a655_0_346"/>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47" name="Google Shape;47;g214fe61a655_0_3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14fe61a655_0_35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214fe61a655_0_3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2" name="Google Shape;52;g214fe61a655_0_3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1600"/>
              </a:spcBef>
              <a:spcAft>
                <a:spcPts val="0"/>
              </a:spcAft>
              <a:buClr>
                <a:schemeClr val="dk1"/>
              </a:buClr>
              <a:buSzPts val="1900"/>
              <a:buChar char="○"/>
              <a:defRPr/>
            </a:lvl2pPr>
            <a:lvl3pPr marL="1371600" lvl="2" indent="-349250" algn="l">
              <a:lnSpc>
                <a:spcPct val="90000"/>
              </a:lnSpc>
              <a:spcBef>
                <a:spcPts val="1600"/>
              </a:spcBef>
              <a:spcAft>
                <a:spcPts val="0"/>
              </a:spcAft>
              <a:buClr>
                <a:schemeClr val="dk1"/>
              </a:buClr>
              <a:buSzPts val="1900"/>
              <a:buChar char="■"/>
              <a:defRPr/>
            </a:lvl3pPr>
            <a:lvl4pPr marL="1828800" lvl="3" indent="-349250" algn="l">
              <a:lnSpc>
                <a:spcPct val="90000"/>
              </a:lnSpc>
              <a:spcBef>
                <a:spcPts val="1600"/>
              </a:spcBef>
              <a:spcAft>
                <a:spcPts val="0"/>
              </a:spcAft>
              <a:buClr>
                <a:schemeClr val="dk1"/>
              </a:buClr>
              <a:buSzPts val="1900"/>
              <a:buChar char="●"/>
              <a:defRPr/>
            </a:lvl4pPr>
            <a:lvl5pPr marL="2286000" lvl="4" indent="-349250" algn="l">
              <a:lnSpc>
                <a:spcPct val="90000"/>
              </a:lnSpc>
              <a:spcBef>
                <a:spcPts val="1600"/>
              </a:spcBef>
              <a:spcAft>
                <a:spcPts val="0"/>
              </a:spcAft>
              <a:buClr>
                <a:schemeClr val="dk1"/>
              </a:buClr>
              <a:buSzPts val="1900"/>
              <a:buChar char="○"/>
              <a:defRPr/>
            </a:lvl5pPr>
            <a:lvl6pPr marL="2743200" lvl="5" indent="-349250" algn="l">
              <a:lnSpc>
                <a:spcPct val="90000"/>
              </a:lnSpc>
              <a:spcBef>
                <a:spcPts val="16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53" name="Google Shape;53;g214fe61a655_0_3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4" name="Google Shape;54;g214fe61a655_0_3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5" name="Google Shape;55;g214fe61a655_0_3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g214fe61a655_0_371"/>
          <p:cNvSpPr/>
          <p:nvPr/>
        </p:nvSpPr>
        <p:spPr>
          <a:xfrm>
            <a:off x="0" y="6727600"/>
            <a:ext cx="12192000" cy="130500"/>
          </a:xfrm>
          <a:prstGeom prst="rect">
            <a:avLst/>
          </a:prstGeom>
          <a:solidFill>
            <a:srgbClr val="A64D7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4A86E8"/>
              </a:solidFill>
              <a:latin typeface="Arial"/>
              <a:ea typeface="Arial"/>
              <a:cs typeface="Arial"/>
              <a:sym typeface="Arial"/>
            </a:endParaRPr>
          </a:p>
        </p:txBody>
      </p:sp>
      <p:sp>
        <p:nvSpPr>
          <p:cNvPr id="62" name="Google Shape;62;g214fe61a655_0_371"/>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4A86E8"/>
              </a:buClr>
              <a:buSzPts val="4300"/>
              <a:buNone/>
              <a:defRPr>
                <a:solidFill>
                  <a:srgbClr val="4A86E8"/>
                </a:solidFill>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63" name="Google Shape;63;g214fe61a655_0_37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Lexend"/>
              <a:buChar char="●"/>
              <a:defRPr>
                <a:latin typeface="Lexend"/>
                <a:ea typeface="Lexend"/>
                <a:cs typeface="Lexend"/>
                <a:sym typeface="Lexend"/>
              </a:defRPr>
            </a:lvl1pPr>
            <a:lvl2pPr marL="914400" lvl="1" indent="-349250" algn="l">
              <a:lnSpc>
                <a:spcPct val="115000"/>
              </a:lnSpc>
              <a:spcBef>
                <a:spcPts val="0"/>
              </a:spcBef>
              <a:spcAft>
                <a:spcPts val="0"/>
              </a:spcAft>
              <a:buSzPts val="1900"/>
              <a:buFont typeface="Lexend Light"/>
              <a:buChar char="○"/>
              <a:defRPr>
                <a:latin typeface="Lexend Light"/>
                <a:ea typeface="Lexend Light"/>
                <a:cs typeface="Lexend Light"/>
                <a:sym typeface="Lexend Light"/>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64" name="Google Shape;64;g214fe61a655_0_37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g214fe61a655_0_406"/>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g214fe61a655_0_362"/>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g214fe61a655_0_362"/>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214fe61a655_0_362"/>
          <p:cNvSpPr txBox="1">
            <a:spLocks noGrp="1"/>
          </p:cNvSpPr>
          <p:nvPr>
            <p:ph type="ctrTitle"/>
          </p:nvPr>
        </p:nvSpPr>
        <p:spPr>
          <a:xfrm>
            <a:off x="4128333" y="2169600"/>
            <a:ext cx="3935100" cy="211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71" name="Google Shape;71;g214fe61a655_0_362"/>
          <p:cNvSpPr txBox="1">
            <a:spLocks noGrp="1"/>
          </p:cNvSpPr>
          <p:nvPr>
            <p:ph type="subTitle" idx="1"/>
          </p:nvPr>
        </p:nvSpPr>
        <p:spPr>
          <a:xfrm>
            <a:off x="4128483" y="4355907"/>
            <a:ext cx="3935100" cy="935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72" name="Google Shape;72;g214fe61a655_0_36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3"/>
        <p:cNvGrpSpPr/>
        <p:nvPr/>
      </p:nvGrpSpPr>
      <p:grpSpPr>
        <a:xfrm>
          <a:off x="0" y="0"/>
          <a:ext cx="0" cy="0"/>
          <a:chOff x="0" y="0"/>
          <a:chExt cx="0" cy="0"/>
        </a:xfrm>
      </p:grpSpPr>
      <p:sp>
        <p:nvSpPr>
          <p:cNvPr id="74" name="Google Shape;74;g214fe61a655_0_368"/>
          <p:cNvSpPr txBox="1">
            <a:spLocks noGrp="1"/>
          </p:cNvSpPr>
          <p:nvPr>
            <p:ph type="title"/>
          </p:nvPr>
        </p:nvSpPr>
        <p:spPr>
          <a:xfrm>
            <a:off x="679400" y="1898500"/>
            <a:ext cx="10833300" cy="23976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75" name="Google Shape;75;g214fe61a655_0_36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g214fe61a655_0_376"/>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78" name="Google Shape;78;g214fe61a655_0_37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79" name="Google Shape;79;g214fe61a655_0_37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80" name="Google Shape;80;g214fe61a655_0_376"/>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214fe61a655_0_381"/>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83" name="Google Shape;83;g214fe61a655_0_38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g214fe61a655_0_384"/>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86" name="Google Shape;86;g214fe61a655_0_384"/>
          <p:cNvSpPr txBox="1">
            <a:spLocks noGrp="1"/>
          </p:cNvSpPr>
          <p:nvPr>
            <p:ph type="body" idx="1"/>
          </p:nvPr>
        </p:nvSpPr>
        <p:spPr>
          <a:xfrm>
            <a:off x="415600" y="185517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87" name="Google Shape;87;g214fe61a655_0_38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13"/>
        <p:cNvGrpSpPr/>
        <p:nvPr/>
      </p:nvGrpSpPr>
      <p:grpSpPr>
        <a:xfrm>
          <a:off x="0" y="0"/>
          <a:ext cx="0" cy="0"/>
          <a:chOff x="0" y="0"/>
          <a:chExt cx="0" cy="0"/>
        </a:xfrm>
      </p:grpSpPr>
      <p:sp>
        <p:nvSpPr>
          <p:cNvPr id="14" name="Google Shape;14;g214fe61a655_0_337"/>
          <p:cNvSpPr/>
          <p:nvPr/>
        </p:nvSpPr>
        <p:spPr>
          <a:xfrm>
            <a:off x="6096000" y="-167"/>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214fe61a655_0_33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5600"/>
              <a:buFont typeface="Playfair Display ExtraBold"/>
              <a:buNone/>
              <a:defRPr sz="5600">
                <a:solidFill>
                  <a:schemeClr val="lt1"/>
                </a:solidFill>
                <a:latin typeface="Playfair Display ExtraBold"/>
                <a:ea typeface="Playfair Display ExtraBold"/>
                <a:cs typeface="Playfair Display ExtraBold"/>
                <a:sym typeface="Playfair Display ExtraBold"/>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6" name="Google Shape;16;g214fe61a655_0_337"/>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g214fe61a655_0_337"/>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8" name="Google Shape;18;g214fe61a655_0_3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88"/>
        <p:cNvGrpSpPr/>
        <p:nvPr/>
      </p:nvGrpSpPr>
      <p:grpSpPr>
        <a:xfrm>
          <a:off x="0" y="0"/>
          <a:ext cx="0" cy="0"/>
          <a:chOff x="0" y="0"/>
          <a:chExt cx="0" cy="0"/>
        </a:xfrm>
      </p:grpSpPr>
      <p:sp>
        <p:nvSpPr>
          <p:cNvPr id="89" name="Google Shape;89;g214fe61a655_0_388"/>
          <p:cNvSpPr txBox="1">
            <a:spLocks noGrp="1"/>
          </p:cNvSpPr>
          <p:nvPr>
            <p:ph type="title"/>
          </p:nvPr>
        </p:nvSpPr>
        <p:spPr>
          <a:xfrm>
            <a:off x="653667" y="701800"/>
            <a:ext cx="74916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90" name="Google Shape;90;g214fe61a655_0_38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g214fe61a655_0_391"/>
          <p:cNvSpPr/>
          <p:nvPr/>
        </p:nvSpPr>
        <p:spPr>
          <a:xfrm>
            <a:off x="6096000" y="-33"/>
            <a:ext cx="6096000" cy="68580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3" name="Google Shape;93;g214fe61a655_0_391"/>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94" name="Google Shape;94;g214fe61a655_0_391"/>
          <p:cNvSpPr txBox="1">
            <a:spLocks noGrp="1"/>
          </p:cNvSpPr>
          <p:nvPr>
            <p:ph type="title"/>
          </p:nvPr>
        </p:nvSpPr>
        <p:spPr>
          <a:xfrm>
            <a:off x="354000" y="1477267"/>
            <a:ext cx="5393700" cy="2244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accent5"/>
              </a:buClr>
              <a:buSzPts val="5600"/>
              <a:buNone/>
              <a:defRPr sz="5600">
                <a:solidFill>
                  <a:schemeClr val="accent5"/>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95" name="Google Shape;95;g214fe61a655_0_391"/>
          <p:cNvSpPr txBox="1">
            <a:spLocks noGrp="1"/>
          </p:cNvSpPr>
          <p:nvPr>
            <p:ph type="subTitle" idx="1"/>
          </p:nvPr>
        </p:nvSpPr>
        <p:spPr>
          <a:xfrm>
            <a:off x="354000" y="3793601"/>
            <a:ext cx="5393700" cy="1794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6" name="Google Shape;96;g214fe61a655_0_391"/>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97" name="Google Shape;97;g214fe61a655_0_39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g214fe61a655_0_398"/>
          <p:cNvSpPr txBox="1">
            <a:spLocks noGrp="1"/>
          </p:cNvSpPr>
          <p:nvPr>
            <p:ph type="body" idx="1"/>
          </p:nvPr>
        </p:nvSpPr>
        <p:spPr>
          <a:xfrm>
            <a:off x="426000" y="56407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100" name="Google Shape;100;g214fe61a655_0_39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g214fe61a655_0_401"/>
          <p:cNvSpPr/>
          <p:nvPr/>
        </p:nvSpPr>
        <p:spPr>
          <a:xfrm>
            <a:off x="0" y="6727600"/>
            <a:ext cx="12192000" cy="1305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214fe61a655_0_401"/>
          <p:cNvSpPr txBox="1">
            <a:spLocks noGrp="1"/>
          </p:cNvSpPr>
          <p:nvPr>
            <p:ph type="title" hasCustomPrompt="1"/>
          </p:nvPr>
        </p:nvSpPr>
        <p:spPr>
          <a:xfrm>
            <a:off x="415600" y="1644133"/>
            <a:ext cx="11360700" cy="21468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3300"/>
              <a:buFont typeface="Lato"/>
              <a:buNone/>
              <a:defRPr sz="13300">
                <a:latin typeface="Lato"/>
                <a:ea typeface="Lato"/>
                <a:cs typeface="Lato"/>
                <a:sym typeface="Lato"/>
              </a:defRPr>
            </a:lvl1pPr>
            <a:lvl2pPr lvl="1" algn="ctr">
              <a:lnSpc>
                <a:spcPct val="100000"/>
              </a:lnSpc>
              <a:spcBef>
                <a:spcPts val="0"/>
              </a:spcBef>
              <a:spcAft>
                <a:spcPts val="0"/>
              </a:spcAft>
              <a:buSzPts val="13300"/>
              <a:buFont typeface="Lato"/>
              <a:buNone/>
              <a:defRPr sz="13300">
                <a:latin typeface="Lato"/>
                <a:ea typeface="Lato"/>
                <a:cs typeface="Lato"/>
                <a:sym typeface="Lato"/>
              </a:defRPr>
            </a:lvl2pPr>
            <a:lvl3pPr lvl="2" algn="ctr">
              <a:lnSpc>
                <a:spcPct val="100000"/>
              </a:lnSpc>
              <a:spcBef>
                <a:spcPts val="0"/>
              </a:spcBef>
              <a:spcAft>
                <a:spcPts val="0"/>
              </a:spcAft>
              <a:buSzPts val="13300"/>
              <a:buFont typeface="Lato"/>
              <a:buNone/>
              <a:defRPr sz="13300">
                <a:latin typeface="Lato"/>
                <a:ea typeface="Lato"/>
                <a:cs typeface="Lato"/>
                <a:sym typeface="Lato"/>
              </a:defRPr>
            </a:lvl3pPr>
            <a:lvl4pPr lvl="3" algn="ctr">
              <a:lnSpc>
                <a:spcPct val="100000"/>
              </a:lnSpc>
              <a:spcBef>
                <a:spcPts val="0"/>
              </a:spcBef>
              <a:spcAft>
                <a:spcPts val="0"/>
              </a:spcAft>
              <a:buSzPts val="13300"/>
              <a:buFont typeface="Lato"/>
              <a:buNone/>
              <a:defRPr sz="13300">
                <a:latin typeface="Lato"/>
                <a:ea typeface="Lato"/>
                <a:cs typeface="Lato"/>
                <a:sym typeface="Lato"/>
              </a:defRPr>
            </a:lvl4pPr>
            <a:lvl5pPr lvl="4" algn="ctr">
              <a:lnSpc>
                <a:spcPct val="100000"/>
              </a:lnSpc>
              <a:spcBef>
                <a:spcPts val="0"/>
              </a:spcBef>
              <a:spcAft>
                <a:spcPts val="0"/>
              </a:spcAft>
              <a:buSzPts val="13300"/>
              <a:buFont typeface="Lato"/>
              <a:buNone/>
              <a:defRPr sz="13300">
                <a:latin typeface="Lato"/>
                <a:ea typeface="Lato"/>
                <a:cs typeface="Lato"/>
                <a:sym typeface="Lato"/>
              </a:defRPr>
            </a:lvl5pPr>
            <a:lvl6pPr lvl="5" algn="ctr">
              <a:lnSpc>
                <a:spcPct val="100000"/>
              </a:lnSpc>
              <a:spcBef>
                <a:spcPts val="0"/>
              </a:spcBef>
              <a:spcAft>
                <a:spcPts val="0"/>
              </a:spcAft>
              <a:buSzPts val="13300"/>
              <a:buFont typeface="Lato"/>
              <a:buNone/>
              <a:defRPr sz="13300">
                <a:latin typeface="Lato"/>
                <a:ea typeface="Lato"/>
                <a:cs typeface="Lato"/>
                <a:sym typeface="Lato"/>
              </a:defRPr>
            </a:lvl6pPr>
            <a:lvl7pPr lvl="6" algn="ctr">
              <a:lnSpc>
                <a:spcPct val="100000"/>
              </a:lnSpc>
              <a:spcBef>
                <a:spcPts val="0"/>
              </a:spcBef>
              <a:spcAft>
                <a:spcPts val="0"/>
              </a:spcAft>
              <a:buSzPts val="13300"/>
              <a:buFont typeface="Lato"/>
              <a:buNone/>
              <a:defRPr sz="13300">
                <a:latin typeface="Lato"/>
                <a:ea typeface="Lato"/>
                <a:cs typeface="Lato"/>
                <a:sym typeface="Lato"/>
              </a:defRPr>
            </a:lvl7pPr>
            <a:lvl8pPr lvl="7" algn="ctr">
              <a:lnSpc>
                <a:spcPct val="100000"/>
              </a:lnSpc>
              <a:spcBef>
                <a:spcPts val="0"/>
              </a:spcBef>
              <a:spcAft>
                <a:spcPts val="0"/>
              </a:spcAft>
              <a:buSzPts val="13300"/>
              <a:buFont typeface="Lato"/>
              <a:buNone/>
              <a:defRPr sz="13300">
                <a:latin typeface="Lato"/>
                <a:ea typeface="Lato"/>
                <a:cs typeface="Lato"/>
                <a:sym typeface="Lato"/>
              </a:defRPr>
            </a:lvl8pPr>
            <a:lvl9pPr lvl="8" algn="ctr">
              <a:lnSpc>
                <a:spcPct val="100000"/>
              </a:lnSpc>
              <a:spcBef>
                <a:spcPts val="0"/>
              </a:spcBef>
              <a:spcAft>
                <a:spcPts val="0"/>
              </a:spcAft>
              <a:buSzPts val="13300"/>
              <a:buFont typeface="Lato"/>
              <a:buNone/>
              <a:defRPr sz="13300">
                <a:latin typeface="Lato"/>
                <a:ea typeface="Lato"/>
                <a:cs typeface="Lato"/>
                <a:sym typeface="Lato"/>
              </a:defRPr>
            </a:lvl9pPr>
          </a:lstStyle>
          <a:p>
            <a:r>
              <a:t>xx%</a:t>
            </a:r>
          </a:p>
        </p:txBody>
      </p:sp>
      <p:sp>
        <p:nvSpPr>
          <p:cNvPr id="104" name="Google Shape;104;g214fe61a655_0_401"/>
          <p:cNvSpPr txBox="1">
            <a:spLocks noGrp="1"/>
          </p:cNvSpPr>
          <p:nvPr>
            <p:ph type="body" idx="1"/>
          </p:nvPr>
        </p:nvSpPr>
        <p:spPr>
          <a:xfrm>
            <a:off x="415600" y="38926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105" name="Google Shape;105;g214fe61a655_0_40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g214fe61a655_0_408"/>
          <p:cNvSpPr txBox="1">
            <a:spLocks noGrp="1"/>
          </p:cNvSpPr>
          <p:nvPr>
            <p:ph type="title"/>
          </p:nvPr>
        </p:nvSpPr>
        <p:spPr>
          <a:xfrm>
            <a:off x="766233" y="304800"/>
            <a:ext cx="10668000" cy="1215900"/>
          </a:xfrm>
          <a:prstGeom prst="rect">
            <a:avLst/>
          </a:prstGeom>
          <a:noFill/>
          <a:ln>
            <a:noFill/>
          </a:ln>
        </p:spPr>
        <p:txBody>
          <a:bodyPr spcFirstLastPara="1" wrap="square" lIns="121900" tIns="60925" rIns="121900" bIns="60925" anchor="b" anchorCtr="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08" name="Google Shape;108;g214fe61a655_0_408"/>
          <p:cNvSpPr txBox="1">
            <a:spLocks noGrp="1"/>
          </p:cNvSpPr>
          <p:nvPr>
            <p:ph type="body" idx="1"/>
          </p:nvPr>
        </p:nvSpPr>
        <p:spPr>
          <a:xfrm>
            <a:off x="755649" y="1752600"/>
            <a:ext cx="10668000" cy="4267200"/>
          </a:xfrm>
          <a:prstGeom prst="rect">
            <a:avLst/>
          </a:prstGeom>
          <a:noFill/>
          <a:ln>
            <a:noFill/>
          </a:ln>
        </p:spPr>
        <p:txBody>
          <a:bodyPr spcFirstLastPara="1" wrap="square" lIns="121900" tIns="60925" rIns="121900" bIns="60925" anchor="t" anchorCtr="0">
            <a:noAutofit/>
          </a:bodyPr>
          <a:lstStyle>
            <a:lvl1pPr marL="457200" lvl="0" indent="-381000" algn="l">
              <a:lnSpc>
                <a:spcPct val="115000"/>
              </a:lnSpc>
              <a:spcBef>
                <a:spcPts val="500"/>
              </a:spcBef>
              <a:spcAft>
                <a:spcPts val="0"/>
              </a:spcAft>
              <a:buSzPts val="2400"/>
              <a:buChar char="●"/>
              <a:defRPr/>
            </a:lvl1pPr>
            <a:lvl2pPr marL="914400" lvl="1" indent="-381000" algn="l">
              <a:lnSpc>
                <a:spcPct val="115000"/>
              </a:lnSpc>
              <a:spcBef>
                <a:spcPts val="500"/>
              </a:spcBef>
              <a:spcAft>
                <a:spcPts val="0"/>
              </a:spcAft>
              <a:buSzPts val="2400"/>
              <a:buChar char="○"/>
              <a:defRPr/>
            </a:lvl2pPr>
            <a:lvl3pPr marL="1371600" lvl="2" indent="-381000" algn="l">
              <a:lnSpc>
                <a:spcPct val="115000"/>
              </a:lnSpc>
              <a:spcBef>
                <a:spcPts val="500"/>
              </a:spcBef>
              <a:spcAft>
                <a:spcPts val="0"/>
              </a:spcAft>
              <a:buSzPts val="2400"/>
              <a:buChar char="■"/>
              <a:defRPr/>
            </a:lvl3pPr>
            <a:lvl4pPr marL="1828800" lvl="3" indent="-381000" algn="l">
              <a:lnSpc>
                <a:spcPct val="115000"/>
              </a:lnSpc>
              <a:spcBef>
                <a:spcPts val="500"/>
              </a:spcBef>
              <a:spcAft>
                <a:spcPts val="0"/>
              </a:spcAft>
              <a:buSzPts val="2400"/>
              <a:buChar char="●"/>
              <a:defRPr/>
            </a:lvl4pPr>
            <a:lvl5pPr marL="2286000" lvl="4" indent="-381000" algn="l">
              <a:lnSpc>
                <a:spcPct val="115000"/>
              </a:lnSpc>
              <a:spcBef>
                <a:spcPts val="600"/>
              </a:spcBef>
              <a:spcAft>
                <a:spcPts val="0"/>
              </a:spcAft>
              <a:buSzPts val="2400"/>
              <a:buChar char="○"/>
              <a:defRPr/>
            </a:lvl5pPr>
            <a:lvl6pPr marL="2743200" lvl="5" indent="-381000" algn="l">
              <a:lnSpc>
                <a:spcPct val="115000"/>
              </a:lnSpc>
              <a:spcBef>
                <a:spcPts val="600"/>
              </a:spcBef>
              <a:spcAft>
                <a:spcPts val="0"/>
              </a:spcAft>
              <a:buSzPts val="2400"/>
              <a:buChar char="■"/>
              <a:defRPr/>
            </a:lvl6pPr>
            <a:lvl7pPr marL="3200400" lvl="6" indent="-381000" algn="l">
              <a:lnSpc>
                <a:spcPct val="115000"/>
              </a:lnSpc>
              <a:spcBef>
                <a:spcPts val="600"/>
              </a:spcBef>
              <a:spcAft>
                <a:spcPts val="0"/>
              </a:spcAft>
              <a:buSzPts val="2400"/>
              <a:buChar char="●"/>
              <a:defRPr/>
            </a:lvl7pPr>
            <a:lvl8pPr marL="3657600" lvl="7" indent="-381000" algn="l">
              <a:lnSpc>
                <a:spcPct val="115000"/>
              </a:lnSpc>
              <a:spcBef>
                <a:spcPts val="600"/>
              </a:spcBef>
              <a:spcAft>
                <a:spcPts val="0"/>
              </a:spcAft>
              <a:buSzPts val="2400"/>
              <a:buChar char="○"/>
              <a:defRPr/>
            </a:lvl8pPr>
            <a:lvl9pPr marL="4114800" lvl="8" indent="-381000" algn="l">
              <a:lnSpc>
                <a:spcPct val="115000"/>
              </a:lnSpc>
              <a:spcBef>
                <a:spcPts val="600"/>
              </a:spcBef>
              <a:spcAft>
                <a:spcPts val="0"/>
              </a:spcAft>
              <a:buSzPts val="2400"/>
              <a:buChar char="■"/>
              <a:defRPr/>
            </a:lvl9pPr>
          </a:lstStyle>
          <a:p>
            <a:endParaRPr/>
          </a:p>
        </p:txBody>
      </p:sp>
      <p:sp>
        <p:nvSpPr>
          <p:cNvPr id="109" name="Google Shape;109;g214fe61a655_0_408"/>
          <p:cNvSpPr txBox="1">
            <a:spLocks noGrp="1"/>
          </p:cNvSpPr>
          <p:nvPr>
            <p:ph type="dt" idx="10"/>
          </p:nvPr>
        </p:nvSpPr>
        <p:spPr>
          <a:xfrm>
            <a:off x="812800" y="6245225"/>
            <a:ext cx="2641500" cy="4764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0" name="Google Shape;110;g214fe61a655_0_408"/>
          <p:cNvSpPr txBox="1">
            <a:spLocks noGrp="1"/>
          </p:cNvSpPr>
          <p:nvPr>
            <p:ph type="ftr" idx="11"/>
          </p:nvPr>
        </p:nvSpPr>
        <p:spPr>
          <a:xfrm>
            <a:off x="4165600" y="6245225"/>
            <a:ext cx="3860700" cy="476400"/>
          </a:xfrm>
          <a:prstGeom prst="rect">
            <a:avLst/>
          </a:prstGeom>
          <a:noFill/>
          <a:ln>
            <a:noFill/>
          </a:ln>
        </p:spPr>
        <p:txBody>
          <a:bodyPr spcFirstLastPara="1" wrap="square" lIns="121900" tIns="60925" rIns="121900" bIns="60925" anchor="t" anchorCtr="0">
            <a:noAutofit/>
          </a:bodyPr>
          <a:lstStyle>
            <a:lvl1pPr marR="0" lvl="0" algn="ctr" rtl="0">
              <a:lnSpc>
                <a:spcPct val="100000"/>
              </a:lnSpc>
              <a:spcBef>
                <a:spcPts val="0"/>
              </a:spcBef>
              <a:spcAft>
                <a:spcPts val="0"/>
              </a:spcAft>
              <a:buClr>
                <a:srgbClr val="000000"/>
              </a:buClr>
              <a:buSzPts val="19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1" name="Google Shape;111;g214fe61a655_0_408"/>
          <p:cNvSpPr txBox="1">
            <a:spLocks noGrp="1"/>
          </p:cNvSpPr>
          <p:nvPr>
            <p:ph type="sldNum" idx="12"/>
          </p:nvPr>
        </p:nvSpPr>
        <p:spPr>
          <a:xfrm>
            <a:off x="8737600" y="6245225"/>
            <a:ext cx="2641500" cy="476400"/>
          </a:xfrm>
          <a:prstGeom prst="rect">
            <a:avLst/>
          </a:prstGeom>
          <a:noFill/>
          <a:ln>
            <a:noFill/>
          </a:ln>
        </p:spPr>
        <p:txBody>
          <a:bodyPr spcFirstLastPara="1" wrap="square" lIns="121900" tIns="60925" rIns="121900" bIns="60925" anchor="t" anchorCtr="0">
            <a:noAutofit/>
          </a:bodyPr>
          <a:lstStyle>
            <a:lvl1pPr marL="0" marR="0" lvl="0"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300">
              <a:solidFill>
                <a:schemeClr val="dk2"/>
              </a:solidFill>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14fe61a655_0_414"/>
          <p:cNvSpPr txBox="1">
            <a:spLocks noGrp="1"/>
          </p:cNvSpPr>
          <p:nvPr>
            <p:ph type="title"/>
          </p:nvPr>
        </p:nvSpPr>
        <p:spPr>
          <a:xfrm>
            <a:off x="766233" y="304800"/>
            <a:ext cx="10668000" cy="1215900"/>
          </a:xfrm>
          <a:prstGeom prst="rect">
            <a:avLst/>
          </a:prstGeom>
          <a:noFill/>
          <a:ln>
            <a:noFill/>
          </a:ln>
        </p:spPr>
        <p:txBody>
          <a:bodyPr spcFirstLastPara="1" wrap="square" lIns="121900" tIns="60925" rIns="121900" bIns="60925" anchor="b" anchorCtr="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14" name="Google Shape;114;g214fe61a655_0_414"/>
          <p:cNvSpPr txBox="1">
            <a:spLocks noGrp="1"/>
          </p:cNvSpPr>
          <p:nvPr>
            <p:ph type="body" idx="1"/>
          </p:nvPr>
        </p:nvSpPr>
        <p:spPr>
          <a:xfrm>
            <a:off x="755651" y="1752600"/>
            <a:ext cx="5232300" cy="4267200"/>
          </a:xfrm>
          <a:prstGeom prst="rect">
            <a:avLst/>
          </a:prstGeom>
          <a:noFill/>
          <a:ln>
            <a:noFill/>
          </a:ln>
        </p:spPr>
        <p:txBody>
          <a:bodyPr spcFirstLastPara="1" wrap="square" lIns="121900" tIns="60925" rIns="121900" bIns="60925" anchor="t" anchorCtr="0">
            <a:noAutofit/>
          </a:bodyPr>
          <a:lstStyle>
            <a:lvl1pPr marL="457200" lvl="0" indent="-463550" algn="l">
              <a:lnSpc>
                <a:spcPct val="115000"/>
              </a:lnSpc>
              <a:spcBef>
                <a:spcPts val="700"/>
              </a:spcBef>
              <a:spcAft>
                <a:spcPts val="0"/>
              </a:spcAft>
              <a:buSzPts val="3700"/>
              <a:buChar char="●"/>
              <a:defRPr sz="3700"/>
            </a:lvl1pPr>
            <a:lvl2pPr marL="914400" lvl="1" indent="-431800" algn="l">
              <a:lnSpc>
                <a:spcPct val="115000"/>
              </a:lnSpc>
              <a:spcBef>
                <a:spcPts val="600"/>
              </a:spcBef>
              <a:spcAft>
                <a:spcPts val="0"/>
              </a:spcAft>
              <a:buSzPts val="3200"/>
              <a:buChar char="○"/>
              <a:defRPr sz="3200"/>
            </a:lvl2pPr>
            <a:lvl3pPr marL="1371600" lvl="2" indent="-400050" algn="l">
              <a:lnSpc>
                <a:spcPct val="115000"/>
              </a:lnSpc>
              <a:spcBef>
                <a:spcPts val="500"/>
              </a:spcBef>
              <a:spcAft>
                <a:spcPts val="0"/>
              </a:spcAft>
              <a:buSzPts val="2700"/>
              <a:buChar char="■"/>
              <a:defRPr sz="2700"/>
            </a:lvl3pPr>
            <a:lvl4pPr marL="1828800" lvl="3" indent="-381000" algn="l">
              <a:lnSpc>
                <a:spcPct val="115000"/>
              </a:lnSpc>
              <a:spcBef>
                <a:spcPts val="500"/>
              </a:spcBef>
              <a:spcAft>
                <a:spcPts val="0"/>
              </a:spcAft>
              <a:buSzPts val="2400"/>
              <a:buChar char="●"/>
              <a:defRPr sz="2400"/>
            </a:lvl4pPr>
            <a:lvl5pPr marL="2286000" lvl="4" indent="-381000" algn="l">
              <a:lnSpc>
                <a:spcPct val="115000"/>
              </a:lnSpc>
              <a:spcBef>
                <a:spcPts val="600"/>
              </a:spcBef>
              <a:spcAft>
                <a:spcPts val="0"/>
              </a:spcAft>
              <a:buSzPts val="2400"/>
              <a:buChar char="○"/>
              <a:defRPr sz="2400"/>
            </a:lvl5pPr>
            <a:lvl6pPr marL="2743200" lvl="5" indent="-381000" algn="l">
              <a:lnSpc>
                <a:spcPct val="115000"/>
              </a:lnSpc>
              <a:spcBef>
                <a:spcPts val="600"/>
              </a:spcBef>
              <a:spcAft>
                <a:spcPts val="0"/>
              </a:spcAft>
              <a:buSzPts val="2400"/>
              <a:buChar char="■"/>
              <a:defRPr sz="2400"/>
            </a:lvl6pPr>
            <a:lvl7pPr marL="3200400" lvl="6" indent="-381000" algn="l">
              <a:lnSpc>
                <a:spcPct val="115000"/>
              </a:lnSpc>
              <a:spcBef>
                <a:spcPts val="600"/>
              </a:spcBef>
              <a:spcAft>
                <a:spcPts val="0"/>
              </a:spcAft>
              <a:buSzPts val="2400"/>
              <a:buChar char="●"/>
              <a:defRPr sz="2400"/>
            </a:lvl7pPr>
            <a:lvl8pPr marL="3657600" lvl="7" indent="-381000" algn="l">
              <a:lnSpc>
                <a:spcPct val="115000"/>
              </a:lnSpc>
              <a:spcBef>
                <a:spcPts val="600"/>
              </a:spcBef>
              <a:spcAft>
                <a:spcPts val="0"/>
              </a:spcAft>
              <a:buSzPts val="2400"/>
              <a:buChar char="○"/>
              <a:defRPr sz="2400"/>
            </a:lvl8pPr>
            <a:lvl9pPr marL="4114800" lvl="8" indent="-381000" algn="l">
              <a:lnSpc>
                <a:spcPct val="115000"/>
              </a:lnSpc>
              <a:spcBef>
                <a:spcPts val="600"/>
              </a:spcBef>
              <a:spcAft>
                <a:spcPts val="0"/>
              </a:spcAft>
              <a:buSzPts val="2400"/>
              <a:buChar char="■"/>
              <a:defRPr sz="2400"/>
            </a:lvl9pPr>
          </a:lstStyle>
          <a:p>
            <a:endParaRPr/>
          </a:p>
        </p:txBody>
      </p:sp>
      <p:sp>
        <p:nvSpPr>
          <p:cNvPr id="115" name="Google Shape;115;g214fe61a655_0_414"/>
          <p:cNvSpPr txBox="1">
            <a:spLocks noGrp="1"/>
          </p:cNvSpPr>
          <p:nvPr>
            <p:ph type="body" idx="2"/>
          </p:nvPr>
        </p:nvSpPr>
        <p:spPr>
          <a:xfrm>
            <a:off x="6191251" y="1752600"/>
            <a:ext cx="5232300" cy="4267200"/>
          </a:xfrm>
          <a:prstGeom prst="rect">
            <a:avLst/>
          </a:prstGeom>
          <a:noFill/>
          <a:ln>
            <a:noFill/>
          </a:ln>
        </p:spPr>
        <p:txBody>
          <a:bodyPr spcFirstLastPara="1" wrap="square" lIns="121900" tIns="60925" rIns="121900" bIns="60925" anchor="t" anchorCtr="0">
            <a:noAutofit/>
          </a:bodyPr>
          <a:lstStyle>
            <a:lvl1pPr marL="457200" lvl="0" indent="-463550" algn="l">
              <a:lnSpc>
                <a:spcPct val="115000"/>
              </a:lnSpc>
              <a:spcBef>
                <a:spcPts val="700"/>
              </a:spcBef>
              <a:spcAft>
                <a:spcPts val="0"/>
              </a:spcAft>
              <a:buSzPts val="3700"/>
              <a:buChar char="●"/>
              <a:defRPr sz="3700"/>
            </a:lvl1pPr>
            <a:lvl2pPr marL="914400" lvl="1" indent="-431800" algn="l">
              <a:lnSpc>
                <a:spcPct val="115000"/>
              </a:lnSpc>
              <a:spcBef>
                <a:spcPts val="600"/>
              </a:spcBef>
              <a:spcAft>
                <a:spcPts val="0"/>
              </a:spcAft>
              <a:buSzPts val="3200"/>
              <a:buChar char="○"/>
              <a:defRPr sz="3200"/>
            </a:lvl2pPr>
            <a:lvl3pPr marL="1371600" lvl="2" indent="-400050" algn="l">
              <a:lnSpc>
                <a:spcPct val="115000"/>
              </a:lnSpc>
              <a:spcBef>
                <a:spcPts val="500"/>
              </a:spcBef>
              <a:spcAft>
                <a:spcPts val="0"/>
              </a:spcAft>
              <a:buSzPts val="2700"/>
              <a:buChar char="■"/>
              <a:defRPr sz="2700"/>
            </a:lvl3pPr>
            <a:lvl4pPr marL="1828800" lvl="3" indent="-381000" algn="l">
              <a:lnSpc>
                <a:spcPct val="115000"/>
              </a:lnSpc>
              <a:spcBef>
                <a:spcPts val="500"/>
              </a:spcBef>
              <a:spcAft>
                <a:spcPts val="0"/>
              </a:spcAft>
              <a:buSzPts val="2400"/>
              <a:buChar char="●"/>
              <a:defRPr sz="2400"/>
            </a:lvl4pPr>
            <a:lvl5pPr marL="2286000" lvl="4" indent="-381000" algn="l">
              <a:lnSpc>
                <a:spcPct val="115000"/>
              </a:lnSpc>
              <a:spcBef>
                <a:spcPts val="600"/>
              </a:spcBef>
              <a:spcAft>
                <a:spcPts val="0"/>
              </a:spcAft>
              <a:buSzPts val="2400"/>
              <a:buChar char="○"/>
              <a:defRPr sz="2400"/>
            </a:lvl5pPr>
            <a:lvl6pPr marL="2743200" lvl="5" indent="-381000" algn="l">
              <a:lnSpc>
                <a:spcPct val="115000"/>
              </a:lnSpc>
              <a:spcBef>
                <a:spcPts val="600"/>
              </a:spcBef>
              <a:spcAft>
                <a:spcPts val="0"/>
              </a:spcAft>
              <a:buSzPts val="2400"/>
              <a:buChar char="■"/>
              <a:defRPr sz="2400"/>
            </a:lvl6pPr>
            <a:lvl7pPr marL="3200400" lvl="6" indent="-381000" algn="l">
              <a:lnSpc>
                <a:spcPct val="115000"/>
              </a:lnSpc>
              <a:spcBef>
                <a:spcPts val="600"/>
              </a:spcBef>
              <a:spcAft>
                <a:spcPts val="0"/>
              </a:spcAft>
              <a:buSzPts val="2400"/>
              <a:buChar char="●"/>
              <a:defRPr sz="2400"/>
            </a:lvl7pPr>
            <a:lvl8pPr marL="3657600" lvl="7" indent="-381000" algn="l">
              <a:lnSpc>
                <a:spcPct val="115000"/>
              </a:lnSpc>
              <a:spcBef>
                <a:spcPts val="600"/>
              </a:spcBef>
              <a:spcAft>
                <a:spcPts val="0"/>
              </a:spcAft>
              <a:buSzPts val="2400"/>
              <a:buChar char="○"/>
              <a:defRPr sz="2400"/>
            </a:lvl8pPr>
            <a:lvl9pPr marL="4114800" lvl="8" indent="-381000" algn="l">
              <a:lnSpc>
                <a:spcPct val="115000"/>
              </a:lnSpc>
              <a:spcBef>
                <a:spcPts val="600"/>
              </a:spcBef>
              <a:spcAft>
                <a:spcPts val="0"/>
              </a:spcAft>
              <a:buSzPts val="2400"/>
              <a:buChar char="■"/>
              <a:defRPr sz="2400"/>
            </a:lvl9pPr>
          </a:lstStyle>
          <a:p>
            <a:endParaRPr/>
          </a:p>
        </p:txBody>
      </p:sp>
      <p:sp>
        <p:nvSpPr>
          <p:cNvPr id="116" name="Google Shape;116;g214fe61a655_0_414"/>
          <p:cNvSpPr txBox="1">
            <a:spLocks noGrp="1"/>
          </p:cNvSpPr>
          <p:nvPr>
            <p:ph type="dt" idx="10"/>
          </p:nvPr>
        </p:nvSpPr>
        <p:spPr>
          <a:xfrm>
            <a:off x="812800" y="6245225"/>
            <a:ext cx="2641500" cy="4764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7" name="Google Shape;117;g214fe61a655_0_414"/>
          <p:cNvSpPr txBox="1">
            <a:spLocks noGrp="1"/>
          </p:cNvSpPr>
          <p:nvPr>
            <p:ph type="ftr" idx="11"/>
          </p:nvPr>
        </p:nvSpPr>
        <p:spPr>
          <a:xfrm>
            <a:off x="4165600" y="6245225"/>
            <a:ext cx="3860700" cy="476400"/>
          </a:xfrm>
          <a:prstGeom prst="rect">
            <a:avLst/>
          </a:prstGeom>
          <a:noFill/>
          <a:ln>
            <a:noFill/>
          </a:ln>
        </p:spPr>
        <p:txBody>
          <a:bodyPr spcFirstLastPara="1" wrap="square" lIns="121900" tIns="60925" rIns="121900" bIns="60925" anchor="t" anchorCtr="0">
            <a:noAutofit/>
          </a:bodyPr>
          <a:lstStyle>
            <a:lvl1pPr marR="0" lvl="0" algn="ctr" rtl="0">
              <a:lnSpc>
                <a:spcPct val="100000"/>
              </a:lnSpc>
              <a:spcBef>
                <a:spcPts val="0"/>
              </a:spcBef>
              <a:spcAft>
                <a:spcPts val="0"/>
              </a:spcAft>
              <a:buClr>
                <a:srgbClr val="000000"/>
              </a:buClr>
              <a:buSzPts val="1900"/>
              <a:buFont typeface="Arial"/>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8" name="Google Shape;118;g214fe61a655_0_414"/>
          <p:cNvSpPr txBox="1">
            <a:spLocks noGrp="1"/>
          </p:cNvSpPr>
          <p:nvPr>
            <p:ph type="sldNum" idx="12"/>
          </p:nvPr>
        </p:nvSpPr>
        <p:spPr>
          <a:xfrm>
            <a:off x="8737600" y="6245225"/>
            <a:ext cx="2641500" cy="476400"/>
          </a:xfrm>
          <a:prstGeom prst="rect">
            <a:avLst/>
          </a:prstGeom>
          <a:noFill/>
          <a:ln>
            <a:noFill/>
          </a:ln>
        </p:spPr>
        <p:txBody>
          <a:bodyPr spcFirstLastPara="1" wrap="square" lIns="121900" tIns="60925" rIns="121900" bIns="60925" anchor="t" anchorCtr="0">
            <a:noAutofit/>
          </a:bodyPr>
          <a:lstStyle>
            <a:lvl1pPr marL="0" marR="0" lvl="0"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300">
              <a:solidFill>
                <a:schemeClr val="dk2"/>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214fe61a655_0_31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214fe61a655_0_3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214fe61a655_0_3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214fe61a655_0_31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214fe61a655_0_3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214fe61a655_0_3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214fe61a655_0_32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214fe61a655_0_32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214fe61a655_0_3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214fe61a655_0_32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214fe61a655_0_3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214fe61a655_0_330"/>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214fe61a655_0_330"/>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214fe61a655_0_3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214fe61a655_0_33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214fe61a655_0_3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14fe61a655_0_343"/>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3" name="Google Shape;43;g214fe61a655_0_3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14fe61a655_0_30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214fe61a655_0_30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Google Shape;8;g214fe61a655_0_30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6"/>
        <p:cNvGrpSpPr/>
        <p:nvPr/>
      </p:nvGrpSpPr>
      <p:grpSpPr>
        <a:xfrm>
          <a:off x="0" y="0"/>
          <a:ext cx="0" cy="0"/>
          <a:chOff x="0" y="0"/>
          <a:chExt cx="0" cy="0"/>
        </a:xfrm>
      </p:grpSpPr>
      <p:sp>
        <p:nvSpPr>
          <p:cNvPr id="57" name="Google Shape;57;g214fe61a655_0_358"/>
          <p:cNvSpPr txBox="1">
            <a:spLocks noGrp="1"/>
          </p:cNvSpPr>
          <p:nvPr>
            <p:ph type="title"/>
          </p:nvPr>
        </p:nvSpPr>
        <p:spPr>
          <a:xfrm>
            <a:off x="415600" y="521800"/>
            <a:ext cx="11360700" cy="8349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9pPr>
          </a:lstStyle>
          <a:p>
            <a:endParaRPr/>
          </a:p>
        </p:txBody>
      </p:sp>
      <p:sp>
        <p:nvSpPr>
          <p:cNvPr id="58" name="Google Shape;58;g214fe61a655_0_35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59" name="Google Shape;59;g214fe61a655_0_35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cas.com/explore/subjects/media-studie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youtu.be/GK0zKMuoDJ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video" Target="https://www.youtube.com/embed/6xh9FjcQTWE?feature=oembed" TargetMode="External"/><Relationship Id="rId1" Type="http://schemas.openxmlformats.org/officeDocument/2006/relationships/video" Target="https://www.youtube.com/embed/p6PrxeGVfFI?start=5&amp;feature=oembed"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www.bbc.co.uk/sounds/brand/b006r5jt" TargetMode="External"/><Relationship Id="rId4" Type="http://schemas.openxmlformats.org/officeDocument/2006/relationships/image" Target="../media/image14.png"/><Relationship Id="rId9" Type="http://schemas.openxmlformats.org/officeDocument/2006/relationships/hyperlink" Target="https://www.bbc.co.uk/sounds/brand/b00lvdr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22"/>
        <p:cNvGrpSpPr/>
        <p:nvPr/>
      </p:nvGrpSpPr>
      <p:grpSpPr>
        <a:xfrm>
          <a:off x="0" y="0"/>
          <a:ext cx="0" cy="0"/>
          <a:chOff x="0" y="0"/>
          <a:chExt cx="0" cy="0"/>
        </a:xfrm>
      </p:grpSpPr>
      <p:sp>
        <p:nvSpPr>
          <p:cNvPr id="123" name="Google Shape;123;g214fe61a655_0_216"/>
          <p:cNvSpPr txBox="1">
            <a:spLocks noGrp="1"/>
          </p:cNvSpPr>
          <p:nvPr>
            <p:ph type="ctrTitle"/>
          </p:nvPr>
        </p:nvSpPr>
        <p:spPr>
          <a:xfrm>
            <a:off x="1524000" y="-177504"/>
            <a:ext cx="9144000" cy="23877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6900"/>
              <a:buNone/>
            </a:pPr>
            <a:r>
              <a:rPr lang="en-US" sz="6400">
                <a:solidFill>
                  <a:schemeClr val="lt1"/>
                </a:solidFill>
                <a:latin typeface="Playfair Display ExtraBold"/>
                <a:ea typeface="Playfair Display ExtraBold"/>
                <a:cs typeface="Playfair Display ExtraBold"/>
                <a:sym typeface="Playfair Display ExtraBold"/>
              </a:rPr>
              <a:t>Super-Curricular Guide: Media Studies</a:t>
            </a:r>
            <a:endParaRPr sz="6400">
              <a:solidFill>
                <a:schemeClr val="lt1"/>
              </a:solidFill>
              <a:latin typeface="Playfair Display ExtraBold"/>
              <a:ea typeface="Playfair Display ExtraBold"/>
              <a:cs typeface="Playfair Display ExtraBold"/>
              <a:sym typeface="Playfair Display ExtraBold"/>
            </a:endParaRPr>
          </a:p>
        </p:txBody>
      </p:sp>
      <p:pic>
        <p:nvPicPr>
          <p:cNvPr id="2" name="Picture 1" descr="Picture 1, Picture">
            <a:extLst>
              <a:ext uri="{FF2B5EF4-FFF2-40B4-BE49-F238E27FC236}">
                <a16:creationId xmlns:a16="http://schemas.microsoft.com/office/drawing/2014/main" id="{927BC6AB-16D3-29C2-4769-BAF17D52E14C}"/>
              </a:ext>
            </a:extLst>
          </p:cNvPr>
          <p:cNvPicPr>
            <a:picLocks noChangeAspect="1"/>
          </p:cNvPicPr>
          <p:nvPr/>
        </p:nvPicPr>
        <p:blipFill>
          <a:blip r:embed="rId3"/>
          <a:stretch>
            <a:fillRect/>
          </a:stretch>
        </p:blipFill>
        <p:spPr>
          <a:xfrm>
            <a:off x="4205377" y="2214112"/>
            <a:ext cx="3766868" cy="3781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14fe61a655_0_222"/>
          <p:cNvSpPr txBox="1">
            <a:spLocks noGrp="1"/>
          </p:cNvSpPr>
          <p:nvPr>
            <p:ph type="title"/>
          </p:nvPr>
        </p:nvSpPr>
        <p:spPr>
          <a:xfrm>
            <a:off x="415600" y="293200"/>
            <a:ext cx="11360700" cy="8349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15000"/>
              </a:lnSpc>
              <a:spcBef>
                <a:spcPts val="0"/>
              </a:spcBef>
              <a:spcAft>
                <a:spcPts val="0"/>
              </a:spcAft>
              <a:buSzPct val="111111"/>
              <a:buNone/>
            </a:pPr>
            <a:r>
              <a:rPr lang="en-US">
                <a:solidFill>
                  <a:srgbClr val="A64D79"/>
                </a:solidFill>
              </a:rPr>
              <a:t>What Does </a:t>
            </a:r>
            <a:r>
              <a:rPr lang="en-US" u="sng">
                <a:solidFill>
                  <a:srgbClr val="741B47"/>
                </a:solidFill>
                <a:hlinkClick r:id="rId3">
                  <a:extLst>
                    <a:ext uri="{A12FA001-AC4F-418D-AE19-62706E023703}">
                      <ahyp:hlinkClr xmlns:ahyp="http://schemas.microsoft.com/office/drawing/2018/hyperlinkcolor" val="tx"/>
                    </a:ext>
                  </a:extLst>
                </a:hlinkClick>
              </a:rPr>
              <a:t>UCAS</a:t>
            </a:r>
            <a:r>
              <a:rPr lang="en-US">
                <a:solidFill>
                  <a:srgbClr val="A64D79"/>
                </a:solidFill>
              </a:rPr>
              <a:t> Say…?</a:t>
            </a:r>
            <a:endParaRPr>
              <a:solidFill>
                <a:srgbClr val="A64D79"/>
              </a:solidFill>
            </a:endParaRPr>
          </a:p>
        </p:txBody>
      </p:sp>
      <p:sp>
        <p:nvSpPr>
          <p:cNvPr id="132" name="Google Shape;132;g214fe61a655_0_222"/>
          <p:cNvSpPr txBox="1">
            <a:spLocks noGrp="1"/>
          </p:cNvSpPr>
          <p:nvPr>
            <p:ph type="body" idx="1"/>
          </p:nvPr>
        </p:nvSpPr>
        <p:spPr>
          <a:xfrm>
            <a:off x="446400" y="1128100"/>
            <a:ext cx="7112100" cy="4555200"/>
          </a:xfrm>
          <a:prstGeom prst="rect">
            <a:avLst/>
          </a:prstGeom>
          <a:noFill/>
          <a:ln>
            <a:noFill/>
          </a:ln>
        </p:spPr>
        <p:txBody>
          <a:bodyPr spcFirstLastPara="1" wrap="square" lIns="121900" tIns="121900" rIns="121900" bIns="121900" anchor="t" anchorCtr="0">
            <a:noAutofit/>
          </a:bodyPr>
          <a:lstStyle/>
          <a:p>
            <a:pPr marL="0" lvl="0" indent="0" algn="l" rtl="0">
              <a:lnSpc>
                <a:spcPct val="105000"/>
              </a:lnSpc>
              <a:spcBef>
                <a:spcPts val="0"/>
              </a:spcBef>
              <a:spcAft>
                <a:spcPts val="0"/>
              </a:spcAft>
              <a:buSzPts val="900"/>
              <a:buNone/>
            </a:pPr>
            <a:r>
              <a:rPr lang="en-US" sz="1500" b="1"/>
              <a:t>Entry Requirements:</a:t>
            </a:r>
            <a:endParaRPr sz="1500" b="1"/>
          </a:p>
          <a:p>
            <a:pPr marL="0" lvl="0" indent="0" algn="l" rtl="0">
              <a:spcBef>
                <a:spcPts val="0"/>
              </a:spcBef>
              <a:spcAft>
                <a:spcPts val="0"/>
              </a:spcAft>
              <a:buNone/>
            </a:pPr>
            <a:r>
              <a:rPr lang="en-US" sz="1500"/>
              <a:t>A levels – Entry requirements range from CDD to ABB, with the universities and colleges most commonly asking for BBC.</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t>Vocational courses – Other Level 3/Level 6 qualifications (e.g. Pearson BTEC Level 3 National Extended Diploma, or an SCQF Level 6) may be accepted as an alternative.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t>Media studies are generally three years long, resulting in a BA. You may have the chance to add a sandwich year and spend 12 months in industry, meaning that your degree will last four years. With the competition for jobs in the media industry, you should consider your placement options very carefully. You may also want to develop a niche during your second and third years, when you begin to choose your own modules and specialise in certain areas.</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t>Pursuing a job in the media industry is a competitive process, so a degree in the field will help you stand out from the crowd. It will equip you with skills ranging from copywriting to camera work, and gear you up for a fast moving industry that requires you to change with the times.</a:t>
            </a: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lnSpc>
                <a:spcPct val="115000"/>
              </a:lnSpc>
              <a:spcBef>
                <a:spcPts val="0"/>
              </a:spcBef>
              <a:spcAft>
                <a:spcPts val="0"/>
              </a:spcAft>
              <a:buSzPts val="2400"/>
              <a:buNone/>
            </a:pPr>
            <a:endParaRPr sz="1500"/>
          </a:p>
          <a:p>
            <a:pPr marL="0" lvl="0" indent="0" algn="l" rtl="0">
              <a:lnSpc>
                <a:spcPct val="115000"/>
              </a:lnSpc>
              <a:spcBef>
                <a:spcPts val="0"/>
              </a:spcBef>
              <a:spcAft>
                <a:spcPts val="0"/>
              </a:spcAft>
              <a:buSzPts val="2400"/>
              <a:buNone/>
            </a:pPr>
            <a:endParaRPr sz="1600"/>
          </a:p>
        </p:txBody>
      </p:sp>
      <p:sp>
        <p:nvSpPr>
          <p:cNvPr id="133" name="Google Shape;133;g214fe61a655_0_222"/>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a:t>
            </a:fld>
            <a:endParaRPr/>
          </a:p>
        </p:txBody>
      </p:sp>
      <p:pic>
        <p:nvPicPr>
          <p:cNvPr id="135" name="Google Shape;135;g214fe61a655_0_222">
            <a:hlinkClick r:id="rId4"/>
          </p:cNvPr>
          <p:cNvPicPr preferRelativeResize="0"/>
          <p:nvPr/>
        </p:nvPicPr>
        <p:blipFill>
          <a:blip r:embed="rId5">
            <a:alphaModFix/>
          </a:blip>
          <a:stretch>
            <a:fillRect/>
          </a:stretch>
        </p:blipFill>
        <p:spPr>
          <a:xfrm>
            <a:off x="7558500" y="2373475"/>
            <a:ext cx="4393550" cy="244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39"/>
        <p:cNvGrpSpPr/>
        <p:nvPr/>
      </p:nvGrpSpPr>
      <p:grpSpPr>
        <a:xfrm>
          <a:off x="0" y="0"/>
          <a:ext cx="0" cy="0"/>
          <a:chOff x="0" y="0"/>
          <a:chExt cx="0" cy="0"/>
        </a:xfrm>
      </p:grpSpPr>
      <p:sp>
        <p:nvSpPr>
          <p:cNvPr id="140" name="Google Shape;140;g214fe61a655_0_231"/>
          <p:cNvSpPr txBox="1">
            <a:spLocks noGrp="1"/>
          </p:cNvSpPr>
          <p:nvPr>
            <p:ph type="title"/>
          </p:nvPr>
        </p:nvSpPr>
        <p:spPr>
          <a:xfrm>
            <a:off x="329133" y="3976733"/>
            <a:ext cx="53937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5600"/>
              <a:buNone/>
            </a:pPr>
            <a:r>
              <a:rPr lang="en-US" sz="7600">
                <a:solidFill>
                  <a:schemeClr val="lt1"/>
                </a:solidFill>
                <a:latin typeface="Playfair Display ExtraBold"/>
                <a:ea typeface="Playfair Display ExtraBold"/>
                <a:cs typeface="Playfair Display ExtraBold"/>
                <a:sym typeface="Playfair Display ExtraBold"/>
              </a:rPr>
              <a:t>Read! </a:t>
            </a:r>
            <a:endParaRPr sz="7600">
              <a:solidFill>
                <a:schemeClr val="lt1"/>
              </a:solidFill>
              <a:latin typeface="Playfair Display ExtraBold"/>
              <a:ea typeface="Playfair Display ExtraBold"/>
              <a:cs typeface="Playfair Display ExtraBold"/>
              <a:sym typeface="Playfair Display ExtraBold"/>
            </a:endParaRPr>
          </a:p>
        </p:txBody>
      </p:sp>
      <p:pic>
        <p:nvPicPr>
          <p:cNvPr id="142" name="Google Shape;142;g214fe61a655_0_231"/>
          <p:cNvPicPr preferRelativeResize="0"/>
          <p:nvPr/>
        </p:nvPicPr>
        <p:blipFill rotWithShape="1">
          <a:blip r:embed="rId3">
            <a:alphaModFix/>
          </a:blip>
          <a:srcRect/>
          <a:stretch/>
        </p:blipFill>
        <p:spPr>
          <a:xfrm>
            <a:off x="797313" y="439100"/>
            <a:ext cx="4457324" cy="4457324"/>
          </a:xfrm>
          <a:prstGeom prst="rect">
            <a:avLst/>
          </a:prstGeom>
          <a:noFill/>
          <a:ln>
            <a:noFill/>
          </a:ln>
        </p:spPr>
      </p:pic>
      <p:sp>
        <p:nvSpPr>
          <p:cNvPr id="145" name="Google Shape;145;g214fe61a655_0_231"/>
          <p:cNvSpPr txBox="1"/>
          <p:nvPr/>
        </p:nvSpPr>
        <p:spPr>
          <a:xfrm>
            <a:off x="6816785" y="6034873"/>
            <a:ext cx="4842832" cy="353913"/>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pPr>
            <a:r>
              <a:rPr lang="en-US" sz="1100">
                <a:solidFill>
                  <a:srgbClr val="C27BA0"/>
                </a:solidFill>
              </a:rPr>
              <a:t>https://wilmslowhigh.fireflycloud.net/media-studies-1/wider-reading</a:t>
            </a:r>
            <a:endParaRPr lang="en-US"/>
          </a:p>
        </p:txBody>
      </p:sp>
      <p:pic>
        <p:nvPicPr>
          <p:cNvPr id="2" name="Picture 1" descr="The Cinema Book">
            <a:extLst>
              <a:ext uri="{FF2B5EF4-FFF2-40B4-BE49-F238E27FC236}">
                <a16:creationId xmlns:a16="http://schemas.microsoft.com/office/drawing/2014/main" id="{F954BB79-43E2-F168-27B5-5C7E00888CA9}"/>
              </a:ext>
            </a:extLst>
          </p:cNvPr>
          <p:cNvPicPr>
            <a:picLocks noChangeAspect="1"/>
          </p:cNvPicPr>
          <p:nvPr/>
        </p:nvPicPr>
        <p:blipFill>
          <a:blip r:embed="rId4"/>
          <a:stretch>
            <a:fillRect/>
          </a:stretch>
        </p:blipFill>
        <p:spPr>
          <a:xfrm>
            <a:off x="6420618" y="317244"/>
            <a:ext cx="2447925" cy="3667125"/>
          </a:xfrm>
          <a:prstGeom prst="rect">
            <a:avLst/>
          </a:prstGeom>
        </p:spPr>
      </p:pic>
      <p:pic>
        <p:nvPicPr>
          <p:cNvPr id="3" name="Picture 2" descr="A book cover of a book&#10;&#10;AI-generated content may be incorrect.">
            <a:extLst>
              <a:ext uri="{FF2B5EF4-FFF2-40B4-BE49-F238E27FC236}">
                <a16:creationId xmlns:a16="http://schemas.microsoft.com/office/drawing/2014/main" id="{D385E316-9B96-BCDE-530A-9675E4AE48B5}"/>
              </a:ext>
            </a:extLst>
          </p:cNvPr>
          <p:cNvPicPr>
            <a:picLocks noChangeAspect="1"/>
          </p:cNvPicPr>
          <p:nvPr/>
        </p:nvPicPr>
        <p:blipFill>
          <a:blip r:embed="rId5"/>
          <a:stretch>
            <a:fillRect/>
          </a:stretch>
        </p:blipFill>
        <p:spPr>
          <a:xfrm>
            <a:off x="9235102" y="317244"/>
            <a:ext cx="2447925" cy="3667125"/>
          </a:xfrm>
          <a:prstGeom prst="rect">
            <a:avLst/>
          </a:prstGeom>
        </p:spPr>
      </p:pic>
      <p:sp>
        <p:nvSpPr>
          <p:cNvPr id="4" name="TextBox 3">
            <a:extLst>
              <a:ext uri="{FF2B5EF4-FFF2-40B4-BE49-F238E27FC236}">
                <a16:creationId xmlns:a16="http://schemas.microsoft.com/office/drawing/2014/main" id="{E64D3E53-56AD-91A0-BBDB-2B3C07317BC5}"/>
              </a:ext>
            </a:extLst>
          </p:cNvPr>
          <p:cNvSpPr txBox="1"/>
          <p:nvPr/>
        </p:nvSpPr>
        <p:spPr>
          <a:xfrm>
            <a:off x="6986229" y="4963652"/>
            <a:ext cx="46989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The Firefly page below has got so much reading on it, just have a browse and see what interests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4D79"/>
        </a:solidFill>
        <a:effectLst/>
      </p:bgPr>
    </p:bg>
    <p:spTree>
      <p:nvGrpSpPr>
        <p:cNvPr id="1" name="Shape 160"/>
        <p:cNvGrpSpPr/>
        <p:nvPr/>
      </p:nvGrpSpPr>
      <p:grpSpPr>
        <a:xfrm>
          <a:off x="0" y="0"/>
          <a:ext cx="0" cy="0"/>
          <a:chOff x="0" y="0"/>
          <a:chExt cx="0" cy="0"/>
        </a:xfrm>
      </p:grpSpPr>
      <p:sp>
        <p:nvSpPr>
          <p:cNvPr id="162" name="Google Shape;162;g214fe61a655_0_248"/>
          <p:cNvSpPr txBox="1">
            <a:spLocks noGrp="1"/>
          </p:cNvSpPr>
          <p:nvPr>
            <p:ph type="title"/>
          </p:nvPr>
        </p:nvSpPr>
        <p:spPr>
          <a:xfrm>
            <a:off x="329133" y="3976733"/>
            <a:ext cx="53937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5600"/>
              <a:buNone/>
            </a:pPr>
            <a:r>
              <a:rPr lang="en-US" sz="7600"/>
              <a:t>Visit!</a:t>
            </a:r>
            <a:endParaRPr sz="7600">
              <a:solidFill>
                <a:schemeClr val="lt1"/>
              </a:solidFill>
              <a:latin typeface="Playfair Display ExtraBold"/>
              <a:ea typeface="Playfair Display ExtraBold"/>
              <a:cs typeface="Playfair Display ExtraBold"/>
              <a:sym typeface="Playfair Display ExtraBold"/>
            </a:endParaRPr>
          </a:p>
        </p:txBody>
      </p:sp>
      <p:pic>
        <p:nvPicPr>
          <p:cNvPr id="163" name="Google Shape;163;g214fe61a655_0_248"/>
          <p:cNvPicPr preferRelativeResize="0"/>
          <p:nvPr/>
        </p:nvPicPr>
        <p:blipFill rotWithShape="1">
          <a:blip r:embed="rId3">
            <a:alphaModFix/>
          </a:blip>
          <a:srcRect/>
          <a:stretch/>
        </p:blipFill>
        <p:spPr>
          <a:xfrm>
            <a:off x="1142488" y="1040650"/>
            <a:ext cx="3766973" cy="3566475"/>
          </a:xfrm>
          <a:prstGeom prst="rect">
            <a:avLst/>
          </a:prstGeom>
          <a:noFill/>
          <a:ln>
            <a:noFill/>
          </a:ln>
        </p:spPr>
      </p:pic>
      <p:pic>
        <p:nvPicPr>
          <p:cNvPr id="2" name="Picture 1" descr="National Science and Media Museum - Wikipedia">
            <a:extLst>
              <a:ext uri="{FF2B5EF4-FFF2-40B4-BE49-F238E27FC236}">
                <a16:creationId xmlns:a16="http://schemas.microsoft.com/office/drawing/2014/main" id="{89D6FBC1-F543-F7D1-C34C-D994023E86C9}"/>
              </a:ext>
            </a:extLst>
          </p:cNvPr>
          <p:cNvPicPr>
            <a:picLocks noChangeAspect="1"/>
          </p:cNvPicPr>
          <p:nvPr/>
        </p:nvPicPr>
        <p:blipFill>
          <a:blip r:embed="rId4"/>
          <a:stretch>
            <a:fillRect/>
          </a:stretch>
        </p:blipFill>
        <p:spPr>
          <a:xfrm>
            <a:off x="6633533" y="127773"/>
            <a:ext cx="4378127" cy="2846717"/>
          </a:xfrm>
          <a:prstGeom prst="rect">
            <a:avLst/>
          </a:prstGeom>
        </p:spPr>
      </p:pic>
      <p:pic>
        <p:nvPicPr>
          <p:cNvPr id="3" name="Picture 2" descr="Bbc media city salford hi-res stock photography and images - Alamy">
            <a:extLst>
              <a:ext uri="{FF2B5EF4-FFF2-40B4-BE49-F238E27FC236}">
                <a16:creationId xmlns:a16="http://schemas.microsoft.com/office/drawing/2014/main" id="{0A69E532-26A6-B57B-FE54-786806009B47}"/>
              </a:ext>
            </a:extLst>
          </p:cNvPr>
          <p:cNvPicPr>
            <a:picLocks noChangeAspect="1"/>
          </p:cNvPicPr>
          <p:nvPr/>
        </p:nvPicPr>
        <p:blipFill>
          <a:blip r:embed="rId5"/>
          <a:stretch>
            <a:fillRect/>
          </a:stretch>
        </p:blipFill>
        <p:spPr>
          <a:xfrm>
            <a:off x="7366159" y="3134674"/>
            <a:ext cx="4383160" cy="2426419"/>
          </a:xfrm>
          <a:prstGeom prst="rect">
            <a:avLst/>
          </a:prstGeom>
        </p:spPr>
      </p:pic>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3BB75F38-B02D-A0D4-C5AC-5963CAABEC72}"/>
                  </a:ext>
                </a:extLst>
              </p14:cNvPr>
              <p14:cNvContentPartPr/>
              <p14:nvPr/>
            </p14:nvContentPartPr>
            <p14:xfrm>
              <a:off x="6273800" y="7607300"/>
              <a:ext cx="12700" cy="12700"/>
            </p14:xfrm>
          </p:contentPart>
        </mc:Choice>
        <mc:Fallback xmlns="">
          <p:pic>
            <p:nvPicPr>
              <p:cNvPr id="20" name="Ink 19">
                <a:extLst>
                  <a:ext uri="{FF2B5EF4-FFF2-40B4-BE49-F238E27FC236}">
                    <a16:creationId xmlns:a16="http://schemas.microsoft.com/office/drawing/2014/main" id="{3BB75F38-B02D-A0D4-C5AC-5963CAABEC72}"/>
                  </a:ext>
                </a:extLst>
              </p:cNvPr>
              <p:cNvPicPr/>
              <p:nvPr/>
            </p:nvPicPr>
            <p:blipFill>
              <a:blip r:embed="rId7"/>
              <a:stretch>
                <a:fillRect/>
              </a:stretch>
            </p:blipFill>
            <p:spPr>
              <a:xfrm>
                <a:off x="5638800" y="6972300"/>
                <a:ext cx="1270000" cy="1270000"/>
              </a:xfrm>
              <a:prstGeom prst="rect">
                <a:avLst/>
              </a:prstGeom>
            </p:spPr>
          </p:pic>
        </mc:Fallback>
      </mc:AlternateContent>
      <p:sp>
        <p:nvSpPr>
          <p:cNvPr id="4" name="TextBox 3">
            <a:extLst>
              <a:ext uri="{FF2B5EF4-FFF2-40B4-BE49-F238E27FC236}">
                <a16:creationId xmlns:a16="http://schemas.microsoft.com/office/drawing/2014/main" id="{23730CF8-7086-333F-EAEE-615BDD7E29FA}"/>
              </a:ext>
            </a:extLst>
          </p:cNvPr>
          <p:cNvSpPr txBox="1"/>
          <p:nvPr/>
        </p:nvSpPr>
        <p:spPr>
          <a:xfrm>
            <a:off x="6540500" y="5880100"/>
            <a:ext cx="5334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TOP: Bradford Science and Media Museum</a:t>
            </a:r>
          </a:p>
          <a:p>
            <a:r>
              <a:rPr lang="en-US" b="1" i="1" dirty="0"/>
              <a:t>BOTTOM: Media City, Salford.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71"/>
        <p:cNvGrpSpPr/>
        <p:nvPr/>
      </p:nvGrpSpPr>
      <p:grpSpPr>
        <a:xfrm>
          <a:off x="0" y="0"/>
          <a:ext cx="0" cy="0"/>
          <a:chOff x="0" y="0"/>
          <a:chExt cx="0" cy="0"/>
        </a:xfrm>
      </p:grpSpPr>
      <p:sp>
        <p:nvSpPr>
          <p:cNvPr id="173" name="Google Shape;173;g214fe61a655_0_431"/>
          <p:cNvSpPr txBox="1">
            <a:spLocks noGrp="1"/>
          </p:cNvSpPr>
          <p:nvPr>
            <p:ph type="title"/>
          </p:nvPr>
        </p:nvSpPr>
        <p:spPr>
          <a:xfrm>
            <a:off x="329133" y="3976733"/>
            <a:ext cx="53937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5600"/>
              <a:buNone/>
            </a:pPr>
            <a:r>
              <a:rPr lang="en-US" sz="7600"/>
              <a:t>Watch</a:t>
            </a:r>
            <a:r>
              <a:rPr lang="en-US" sz="7600">
                <a:solidFill>
                  <a:schemeClr val="lt1"/>
                </a:solidFill>
                <a:latin typeface="Playfair Display ExtraBold"/>
                <a:ea typeface="Playfair Display ExtraBold"/>
                <a:cs typeface="Playfair Display ExtraBold"/>
                <a:sym typeface="Playfair Display ExtraBold"/>
              </a:rPr>
              <a:t>! </a:t>
            </a:r>
            <a:endParaRPr sz="7600">
              <a:solidFill>
                <a:schemeClr val="lt1"/>
              </a:solidFill>
              <a:latin typeface="Playfair Display ExtraBold"/>
              <a:ea typeface="Playfair Display ExtraBold"/>
              <a:cs typeface="Playfair Display ExtraBold"/>
              <a:sym typeface="Playfair Display ExtraBold"/>
            </a:endParaRPr>
          </a:p>
        </p:txBody>
      </p:sp>
      <p:pic>
        <p:nvPicPr>
          <p:cNvPr id="174" name="Google Shape;174;g214fe61a655_0_431"/>
          <p:cNvPicPr preferRelativeResize="0"/>
          <p:nvPr/>
        </p:nvPicPr>
        <p:blipFill rotWithShape="1">
          <a:blip r:embed="rId5">
            <a:alphaModFix/>
          </a:blip>
          <a:srcRect/>
          <a:stretch/>
        </p:blipFill>
        <p:spPr>
          <a:xfrm>
            <a:off x="1007088" y="852775"/>
            <a:ext cx="4037775" cy="4037775"/>
          </a:xfrm>
          <a:prstGeom prst="rect">
            <a:avLst/>
          </a:prstGeom>
          <a:noFill/>
          <a:ln>
            <a:noFill/>
          </a:ln>
        </p:spPr>
      </p:pic>
      <p:sp>
        <p:nvSpPr>
          <p:cNvPr id="2" name="TextBox 1">
            <a:extLst>
              <a:ext uri="{FF2B5EF4-FFF2-40B4-BE49-F238E27FC236}">
                <a16:creationId xmlns:a16="http://schemas.microsoft.com/office/drawing/2014/main" id="{1C7E791B-E6EE-97FA-07A0-879B00F6F80B}"/>
              </a:ext>
            </a:extLst>
          </p:cNvPr>
          <p:cNvSpPr txBox="1"/>
          <p:nvPr/>
        </p:nvSpPr>
        <p:spPr>
          <a:xfrm>
            <a:off x="6362700" y="6362700"/>
            <a:ext cx="5410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https://wilmslowhigh.fireflycloud.net/media-studies-1/useful-videos</a:t>
            </a:r>
          </a:p>
        </p:txBody>
      </p:sp>
      <p:pic>
        <p:nvPicPr>
          <p:cNvPr id="4" name="Online Media 3" title="Discovering Film: Orson Welles">
            <a:hlinkClick r:id="" action="ppaction://media"/>
            <a:extLst>
              <a:ext uri="{FF2B5EF4-FFF2-40B4-BE49-F238E27FC236}">
                <a16:creationId xmlns:a16="http://schemas.microsoft.com/office/drawing/2014/main" id="{3F4B8A9A-534C-7FA4-DF67-EFAEA8526A90}"/>
              </a:ext>
            </a:extLst>
          </p:cNvPr>
          <p:cNvPicPr>
            <a:picLocks noRot="1" noChangeAspect="1"/>
          </p:cNvPicPr>
          <p:nvPr>
            <a:videoFile r:link="rId1"/>
          </p:nvPr>
        </p:nvPicPr>
        <p:blipFill>
          <a:blip r:embed="rId6"/>
          <a:stretch>
            <a:fillRect/>
          </a:stretch>
        </p:blipFill>
        <p:spPr>
          <a:xfrm>
            <a:off x="6562725" y="292100"/>
            <a:ext cx="5011738" cy="2832100"/>
          </a:xfrm>
          <a:prstGeom prst="rect">
            <a:avLst/>
          </a:prstGeom>
        </p:spPr>
      </p:pic>
      <p:pic>
        <p:nvPicPr>
          <p:cNvPr id="5" name="Online Media 4" title="Stuart Hall Reception theory explained!">
            <a:hlinkClick r:id="" action="ppaction://media"/>
            <a:extLst>
              <a:ext uri="{FF2B5EF4-FFF2-40B4-BE49-F238E27FC236}">
                <a16:creationId xmlns:a16="http://schemas.microsoft.com/office/drawing/2014/main" id="{40B233B2-C30C-BD16-557C-B2DB499FFBE3}"/>
              </a:ext>
            </a:extLst>
          </p:cNvPr>
          <p:cNvPicPr>
            <a:picLocks noRot="1" noChangeAspect="1"/>
          </p:cNvPicPr>
          <p:nvPr>
            <a:videoFile r:link="rId2"/>
          </p:nvPr>
        </p:nvPicPr>
        <p:blipFill>
          <a:blip r:embed="rId7"/>
          <a:stretch>
            <a:fillRect/>
          </a:stretch>
        </p:blipFill>
        <p:spPr>
          <a:xfrm>
            <a:off x="6562725" y="3429000"/>
            <a:ext cx="4859338"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82"/>
        <p:cNvGrpSpPr/>
        <p:nvPr/>
      </p:nvGrpSpPr>
      <p:grpSpPr>
        <a:xfrm>
          <a:off x="0" y="0"/>
          <a:ext cx="0" cy="0"/>
          <a:chOff x="0" y="0"/>
          <a:chExt cx="0" cy="0"/>
        </a:xfrm>
      </p:grpSpPr>
      <p:sp>
        <p:nvSpPr>
          <p:cNvPr id="184" name="Google Shape;184;g214fe61a655_0_266"/>
          <p:cNvSpPr txBox="1">
            <a:spLocks noGrp="1"/>
          </p:cNvSpPr>
          <p:nvPr>
            <p:ph type="title"/>
          </p:nvPr>
        </p:nvSpPr>
        <p:spPr>
          <a:xfrm>
            <a:off x="329133" y="3976733"/>
            <a:ext cx="5393700" cy="19764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5600"/>
              <a:buNone/>
            </a:pPr>
            <a:r>
              <a:rPr lang="en-US" sz="7600"/>
              <a:t>Listen!</a:t>
            </a:r>
            <a:endParaRPr sz="7600">
              <a:solidFill>
                <a:schemeClr val="lt1"/>
              </a:solidFill>
              <a:latin typeface="Playfair Display ExtraBold"/>
              <a:ea typeface="Playfair Display ExtraBold"/>
              <a:cs typeface="Playfair Display ExtraBold"/>
              <a:sym typeface="Playfair Display ExtraBold"/>
            </a:endParaRPr>
          </a:p>
        </p:txBody>
      </p:sp>
      <p:pic>
        <p:nvPicPr>
          <p:cNvPr id="185" name="Google Shape;185;g214fe61a655_0_266"/>
          <p:cNvPicPr preferRelativeResize="0"/>
          <p:nvPr/>
        </p:nvPicPr>
        <p:blipFill rotWithShape="1">
          <a:blip r:embed="rId3">
            <a:alphaModFix/>
          </a:blip>
          <a:srcRect l="1921"/>
          <a:stretch/>
        </p:blipFill>
        <p:spPr>
          <a:xfrm>
            <a:off x="947525" y="371175"/>
            <a:ext cx="4156902" cy="4444698"/>
          </a:xfrm>
          <a:prstGeom prst="rect">
            <a:avLst/>
          </a:prstGeom>
          <a:noFill/>
          <a:ln>
            <a:noFill/>
          </a:ln>
        </p:spPr>
      </p:pic>
      <p:pic>
        <p:nvPicPr>
          <p:cNvPr id="186" name="Google Shape;186;g214fe61a655_0_266"/>
          <p:cNvPicPr preferRelativeResize="0"/>
          <p:nvPr/>
        </p:nvPicPr>
        <p:blipFill>
          <a:blip r:embed="rId4">
            <a:alphaModFix/>
          </a:blip>
          <a:stretch>
            <a:fillRect/>
          </a:stretch>
        </p:blipFill>
        <p:spPr>
          <a:xfrm>
            <a:off x="6310525" y="313150"/>
            <a:ext cx="3622235" cy="1414250"/>
          </a:xfrm>
          <a:prstGeom prst="rect">
            <a:avLst/>
          </a:prstGeom>
          <a:noFill/>
          <a:ln w="28575" cap="flat" cmpd="sng">
            <a:solidFill>
              <a:srgbClr val="C27BA0"/>
            </a:solidFill>
            <a:prstDash val="solid"/>
            <a:round/>
            <a:headEnd type="none" w="sm" len="sm"/>
            <a:tailEnd type="none" w="sm" len="sm"/>
          </a:ln>
        </p:spPr>
      </p:pic>
      <p:pic>
        <p:nvPicPr>
          <p:cNvPr id="187" name="Google Shape;187;g214fe61a655_0_266"/>
          <p:cNvPicPr preferRelativeResize="0"/>
          <p:nvPr/>
        </p:nvPicPr>
        <p:blipFill>
          <a:blip r:embed="rId5">
            <a:alphaModFix/>
          </a:blip>
          <a:stretch>
            <a:fillRect/>
          </a:stretch>
        </p:blipFill>
        <p:spPr>
          <a:xfrm>
            <a:off x="6310525" y="1843875"/>
            <a:ext cx="3622227" cy="1379889"/>
          </a:xfrm>
          <a:prstGeom prst="rect">
            <a:avLst/>
          </a:prstGeom>
          <a:noFill/>
          <a:ln w="28575" cap="flat" cmpd="sng">
            <a:solidFill>
              <a:srgbClr val="C27BA0"/>
            </a:solidFill>
            <a:prstDash val="solid"/>
            <a:round/>
            <a:headEnd type="none" w="sm" len="sm"/>
            <a:tailEnd type="none" w="sm" len="sm"/>
          </a:ln>
        </p:spPr>
      </p:pic>
      <p:pic>
        <p:nvPicPr>
          <p:cNvPr id="188" name="Google Shape;188;g214fe61a655_0_266"/>
          <p:cNvPicPr preferRelativeResize="0"/>
          <p:nvPr/>
        </p:nvPicPr>
        <p:blipFill rotWithShape="1">
          <a:blip r:embed="rId6">
            <a:alphaModFix/>
          </a:blip>
          <a:srcRect r="61351"/>
          <a:stretch/>
        </p:blipFill>
        <p:spPr>
          <a:xfrm>
            <a:off x="10219175" y="863125"/>
            <a:ext cx="1660724" cy="1599900"/>
          </a:xfrm>
          <a:prstGeom prst="rect">
            <a:avLst/>
          </a:prstGeom>
          <a:noFill/>
          <a:ln w="28575" cap="flat" cmpd="sng">
            <a:solidFill>
              <a:srgbClr val="C27BA0"/>
            </a:solidFill>
            <a:prstDash val="solid"/>
            <a:round/>
            <a:headEnd type="none" w="sm" len="sm"/>
            <a:tailEnd type="none" w="sm" len="sm"/>
          </a:ln>
        </p:spPr>
      </p:pic>
      <p:pic>
        <p:nvPicPr>
          <p:cNvPr id="189" name="Google Shape;189;g214fe61a655_0_266"/>
          <p:cNvPicPr preferRelativeResize="0"/>
          <p:nvPr/>
        </p:nvPicPr>
        <p:blipFill>
          <a:blip r:embed="rId7">
            <a:alphaModFix/>
          </a:blip>
          <a:stretch>
            <a:fillRect/>
          </a:stretch>
        </p:blipFill>
        <p:spPr>
          <a:xfrm>
            <a:off x="6550625" y="3498274"/>
            <a:ext cx="5257024" cy="1280900"/>
          </a:xfrm>
          <a:prstGeom prst="rect">
            <a:avLst/>
          </a:prstGeom>
          <a:noFill/>
          <a:ln w="28575" cap="flat" cmpd="sng">
            <a:solidFill>
              <a:srgbClr val="C27BA0"/>
            </a:solidFill>
            <a:prstDash val="solid"/>
            <a:round/>
            <a:headEnd type="none" w="sm" len="sm"/>
            <a:tailEnd type="none" w="sm" len="sm"/>
          </a:ln>
        </p:spPr>
      </p:pic>
      <p:pic>
        <p:nvPicPr>
          <p:cNvPr id="190" name="Google Shape;190;g214fe61a655_0_266"/>
          <p:cNvPicPr preferRelativeResize="0"/>
          <p:nvPr/>
        </p:nvPicPr>
        <p:blipFill>
          <a:blip r:embed="rId8">
            <a:alphaModFix/>
          </a:blip>
          <a:stretch>
            <a:fillRect/>
          </a:stretch>
        </p:blipFill>
        <p:spPr>
          <a:xfrm>
            <a:off x="7289025" y="5123750"/>
            <a:ext cx="4590874" cy="1414250"/>
          </a:xfrm>
          <a:prstGeom prst="rect">
            <a:avLst/>
          </a:prstGeom>
          <a:noFill/>
          <a:ln w="28575" cap="flat" cmpd="sng">
            <a:solidFill>
              <a:srgbClr val="C27BA0"/>
            </a:solidFill>
            <a:prstDash val="solid"/>
            <a:round/>
            <a:headEnd type="none" w="sm" len="sm"/>
            <a:tailEnd type="none" w="sm" len="sm"/>
          </a:ln>
        </p:spPr>
      </p:pic>
      <p:sp>
        <p:nvSpPr>
          <p:cNvPr id="191" name="Google Shape;191;g214fe61a655_0_266"/>
          <p:cNvSpPr txBox="1"/>
          <p:nvPr/>
        </p:nvSpPr>
        <p:spPr>
          <a:xfrm>
            <a:off x="10291438" y="2599663"/>
            <a:ext cx="15162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u="sng">
                <a:solidFill>
                  <a:srgbClr val="C27BA0"/>
                </a:solidFill>
                <a:latin typeface="Lexend"/>
                <a:ea typeface="Lexend"/>
                <a:cs typeface="Lexend"/>
                <a:sym typeface="Lexend"/>
                <a:hlinkClick r:id="rId9">
                  <a:extLst>
                    <a:ext uri="{A12FA001-AC4F-418D-AE19-62706E023703}">
                      <ahyp:hlinkClr xmlns:ahyp="http://schemas.microsoft.com/office/drawing/2018/hyperlinkcolor" val="tx"/>
                    </a:ext>
                  </a:extLst>
                </a:hlinkClick>
              </a:rPr>
              <a:t>https://www.bbc.co.uk/sounds/brand/b00lvdrj</a:t>
            </a:r>
            <a:endParaRPr>
              <a:solidFill>
                <a:srgbClr val="C27BA0"/>
              </a:solidFill>
              <a:latin typeface="Lexend"/>
              <a:ea typeface="Lexend"/>
              <a:cs typeface="Lexend"/>
              <a:sym typeface="Lexend"/>
            </a:endParaRPr>
          </a:p>
        </p:txBody>
      </p:sp>
      <p:sp>
        <p:nvSpPr>
          <p:cNvPr id="192" name="Google Shape;192;g214fe61a655_0_266"/>
          <p:cNvSpPr txBox="1"/>
          <p:nvPr/>
        </p:nvSpPr>
        <p:spPr>
          <a:xfrm>
            <a:off x="6234325" y="5210850"/>
            <a:ext cx="8622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u="sng">
                <a:solidFill>
                  <a:srgbClr val="C27BA0"/>
                </a:solidFill>
                <a:latin typeface="Lexend"/>
                <a:ea typeface="Lexend"/>
                <a:cs typeface="Lexend"/>
                <a:sym typeface="Lexend"/>
                <a:hlinkClick r:id="rId10">
                  <a:extLst>
                    <a:ext uri="{A12FA001-AC4F-418D-AE19-62706E023703}">
                      <ahyp:hlinkClr xmlns:ahyp="http://schemas.microsoft.com/office/drawing/2018/hyperlinkcolor" val="tx"/>
                    </a:ext>
                  </a:extLst>
                </a:hlinkClick>
              </a:rPr>
              <a:t>https://www.bbc.co.uk/sounds/brand/b006r5jt</a:t>
            </a:r>
            <a:endParaRPr>
              <a:solidFill>
                <a:srgbClr val="C27BA0"/>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84f3860ba2bb09d4621c825668cdbd53">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ba75c179f8b1cec92b04f28f8591b80b"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lcf76f155ced4ddcb4097134ff3c332f xmlns="8ef5c83b-e89f-436b-bf27-c322d8ae33f8">
      <Terms xmlns="http://schemas.microsoft.com/office/infopath/2007/PartnerControls"/>
    </lcf76f155ced4ddcb4097134ff3c332f>
    <TaxCatchAll xmlns="e1ee5a5c-1b0c-449d-8620-46bf48c4e7dd" xsi:nil="true"/>
    <_Flow_SignoffStatus xmlns="8ef5c83b-e89f-436b-bf27-c322d8ae33f8" xsi:nil="true"/>
    <_x002e_ xmlns="8ef5c83b-e89f-436b-bf27-c322d8ae33f8">
      <Url xsi:nil="true"/>
      <Description xsi:nil="true"/>
    </_x002e_>
  </documentManagement>
</p:properties>
</file>

<file path=customXml/itemProps1.xml><?xml version="1.0" encoding="utf-8"?>
<ds:datastoreItem xmlns:ds="http://schemas.openxmlformats.org/officeDocument/2006/customXml" ds:itemID="{A15240D1-5F82-458C-9B86-18CF4B2DC685}">
  <ds:schemaRefs>
    <ds:schemaRef ds:uri="8ef5c83b-e89f-436b-bf27-c322d8ae33f8"/>
    <ds:schemaRef ds:uri="e1ee5a5c-1b0c-449d-8620-46bf48c4e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43B356-1CC7-452C-B10E-BB4D653F3871}">
  <ds:schemaRefs>
    <ds:schemaRef ds:uri="http://schemas.microsoft.com/sharepoint/v3/contenttype/forms"/>
  </ds:schemaRefs>
</ds:datastoreItem>
</file>

<file path=customXml/itemProps3.xml><?xml version="1.0" encoding="utf-8"?>
<ds:datastoreItem xmlns:ds="http://schemas.openxmlformats.org/officeDocument/2006/customXml" ds:itemID="{74DD7975-B739-4245-8119-318C7C505310}">
  <ds:schemaRefs>
    <ds:schemaRef ds:uri="8ef5c83b-e89f-436b-bf27-c322d8ae33f8"/>
    <ds:schemaRef ds:uri="e1ee5a5c-1b0c-449d-8620-46bf48c4e7d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6</Notes>
  <HiddenSlides>0</HiddenSlide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Simple Light</vt:lpstr>
      <vt:lpstr>Coral</vt:lpstr>
      <vt:lpstr>Super-Curricular Guide: Media Studies</vt:lpstr>
      <vt:lpstr>What Does UCAS Say…?</vt:lpstr>
      <vt:lpstr>Read! </vt:lpstr>
      <vt:lpstr>Visit!</vt:lpstr>
      <vt:lpstr>Watch! </vt:lpstr>
      <vt:lpstr>Listen!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Senior</dc:creator>
  <cp:revision>15</cp:revision>
  <dcterms:created xsi:type="dcterms:W3CDTF">2016-09-29T19:47:49Z</dcterms:created>
  <dcterms:modified xsi:type="dcterms:W3CDTF">2025-07-04T13:46:21Z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