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7" r:id="rId6"/>
    <p:sldId id="258" r:id="rId7"/>
    <p:sldId id="259" r:id="rId8"/>
    <p:sldId id="263" r:id="rId9"/>
    <p:sldId id="262" r:id="rId10"/>
    <p:sldId id="264" r:id="rId11"/>
    <p:sldId id="265" r:id="rId1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94D54-300A-46AE-849A-CC0072C852BC}" v="176" dt="2022-07-12T10:06:34.752"/>
    <p1510:client id="{8AD0AA99-59F2-47E7-85BD-D68800981CFC}" v="108" dt="2022-07-12T10:06:16.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 Vincent" userId="0a1fa1b6-bd7d-47d0-bea4-f66745b53a6e" providerId="ADAL" clId="{4BBEFB4D-C1F1-440D-9389-72B9E6E0A6FB}"/>
    <pc:docChg chg="undo custSel modSld">
      <pc:chgData name="V Vincent" userId="0a1fa1b6-bd7d-47d0-bea4-f66745b53a6e" providerId="ADAL" clId="{4BBEFB4D-C1F1-440D-9389-72B9E6E0A6FB}" dt="2022-07-08T09:57:23.889" v="180" actId="20577"/>
      <pc:docMkLst>
        <pc:docMk/>
      </pc:docMkLst>
      <pc:sldChg chg="modSp mod">
        <pc:chgData name="V Vincent" userId="0a1fa1b6-bd7d-47d0-bea4-f66745b53a6e" providerId="ADAL" clId="{4BBEFB4D-C1F1-440D-9389-72B9E6E0A6FB}" dt="2022-07-08T09:57:23.889" v="180" actId="20577"/>
        <pc:sldMkLst>
          <pc:docMk/>
          <pc:sldMk cId="2044066558" sldId="259"/>
        </pc:sldMkLst>
        <pc:graphicFrameChg chg="modGraphic">
          <ac:chgData name="V Vincent" userId="0a1fa1b6-bd7d-47d0-bea4-f66745b53a6e" providerId="ADAL" clId="{4BBEFB4D-C1F1-440D-9389-72B9E6E0A6FB}" dt="2022-07-08T09:57:23.889" v="180" actId="20577"/>
          <ac:graphicFrameMkLst>
            <pc:docMk/>
            <pc:sldMk cId="2044066558" sldId="259"/>
            <ac:graphicFrameMk id="5" creationId="{0D7D7A82-825F-4976-A256-332F992F6B8F}"/>
          </ac:graphicFrameMkLst>
        </pc:graphicFrameChg>
      </pc:sldChg>
      <pc:sldChg chg="modSp mod">
        <pc:chgData name="V Vincent" userId="0a1fa1b6-bd7d-47d0-bea4-f66745b53a6e" providerId="ADAL" clId="{4BBEFB4D-C1F1-440D-9389-72B9E6E0A6FB}" dt="2022-07-08T09:55:07.412" v="17" actId="20577"/>
        <pc:sldMkLst>
          <pc:docMk/>
          <pc:sldMk cId="688952320" sldId="263"/>
        </pc:sldMkLst>
        <pc:graphicFrameChg chg="modGraphic">
          <ac:chgData name="V Vincent" userId="0a1fa1b6-bd7d-47d0-bea4-f66745b53a6e" providerId="ADAL" clId="{4BBEFB4D-C1F1-440D-9389-72B9E6E0A6FB}" dt="2022-07-08T09:55:07.412" v="17" actId="20577"/>
          <ac:graphicFrameMkLst>
            <pc:docMk/>
            <pc:sldMk cId="688952320" sldId="263"/>
            <ac:graphicFrameMk id="9" creationId="{C44EFD63-95EB-442A-9DBD-6D9352B6D292}"/>
          </ac:graphicFrameMkLst>
        </pc:graphicFrameChg>
      </pc:sldChg>
    </pc:docChg>
  </pc:docChgLst>
  <pc:docChgLst>
    <pc:chgData name="S Dutson" userId="79173b91-b9c4-48a9-b287-3bdb91b6ba1a" providerId="ADAL" clId="{14494D54-300A-46AE-849A-CC0072C852BC}"/>
    <pc:docChg chg="custSel modSld">
      <pc:chgData name="S Dutson" userId="79173b91-b9c4-48a9-b287-3bdb91b6ba1a" providerId="ADAL" clId="{14494D54-300A-46AE-849A-CC0072C852BC}" dt="2022-07-12T10:06:34.752" v="171" actId="2164"/>
      <pc:docMkLst>
        <pc:docMk/>
      </pc:docMkLst>
      <pc:sldChg chg="modSp mod">
        <pc:chgData name="S Dutson" userId="79173b91-b9c4-48a9-b287-3bdb91b6ba1a" providerId="ADAL" clId="{14494D54-300A-46AE-849A-CC0072C852BC}" dt="2022-07-12T09:47:59.534" v="2" actId="20577"/>
        <pc:sldMkLst>
          <pc:docMk/>
          <pc:sldMk cId="3397543546" sldId="256"/>
        </pc:sldMkLst>
        <pc:spChg chg="mod">
          <ac:chgData name="S Dutson" userId="79173b91-b9c4-48a9-b287-3bdb91b6ba1a" providerId="ADAL" clId="{14494D54-300A-46AE-849A-CC0072C852BC}" dt="2022-07-12T09:47:59.534" v="2" actId="20577"/>
          <ac:spMkLst>
            <pc:docMk/>
            <pc:sldMk cId="3397543546" sldId="256"/>
            <ac:spMk id="4" creationId="{0EC2E9DF-3BC7-4C6E-8281-24001B9C3569}"/>
          </ac:spMkLst>
        </pc:spChg>
      </pc:sldChg>
      <pc:sldChg chg="modSp mod">
        <pc:chgData name="S Dutson" userId="79173b91-b9c4-48a9-b287-3bdb91b6ba1a" providerId="ADAL" clId="{14494D54-300A-46AE-849A-CC0072C852BC}" dt="2022-07-12T10:05:03.406" v="130" actId="14734"/>
        <pc:sldMkLst>
          <pc:docMk/>
          <pc:sldMk cId="2044066558" sldId="259"/>
        </pc:sldMkLst>
        <pc:graphicFrameChg chg="mod modGraphic">
          <ac:chgData name="S Dutson" userId="79173b91-b9c4-48a9-b287-3bdb91b6ba1a" providerId="ADAL" clId="{14494D54-300A-46AE-849A-CC0072C852BC}" dt="2022-07-12T10:05:03.406" v="130" actId="14734"/>
          <ac:graphicFrameMkLst>
            <pc:docMk/>
            <pc:sldMk cId="2044066558" sldId="259"/>
            <ac:graphicFrameMk id="5" creationId="{0D7D7A82-825F-4976-A256-332F992F6B8F}"/>
          </ac:graphicFrameMkLst>
        </pc:graphicFrameChg>
      </pc:sldChg>
      <pc:sldChg chg="modSp mod">
        <pc:chgData name="S Dutson" userId="79173b91-b9c4-48a9-b287-3bdb91b6ba1a" providerId="ADAL" clId="{14494D54-300A-46AE-849A-CC0072C852BC}" dt="2022-07-12T10:06:34.752" v="171" actId="2164"/>
        <pc:sldMkLst>
          <pc:docMk/>
          <pc:sldMk cId="4164869434" sldId="262"/>
        </pc:sldMkLst>
        <pc:graphicFrameChg chg="modGraphic">
          <ac:chgData name="S Dutson" userId="79173b91-b9c4-48a9-b287-3bdb91b6ba1a" providerId="ADAL" clId="{14494D54-300A-46AE-849A-CC0072C852BC}" dt="2022-07-12T10:06:34.752" v="171" actId="2164"/>
          <ac:graphicFrameMkLst>
            <pc:docMk/>
            <pc:sldMk cId="4164869434" sldId="262"/>
            <ac:graphicFrameMk id="6" creationId="{D8CAC4D1-E313-4722-BCC9-2A508D1448D7}"/>
          </ac:graphicFrameMkLst>
        </pc:graphicFrameChg>
      </pc:sldChg>
      <pc:sldChg chg="modSp mod">
        <pc:chgData name="S Dutson" userId="79173b91-b9c4-48a9-b287-3bdb91b6ba1a" providerId="ADAL" clId="{14494D54-300A-46AE-849A-CC0072C852BC}" dt="2022-07-12T09:52:16.703" v="4" actId="20577"/>
        <pc:sldMkLst>
          <pc:docMk/>
          <pc:sldMk cId="688952320" sldId="263"/>
        </pc:sldMkLst>
        <pc:graphicFrameChg chg="modGraphic">
          <ac:chgData name="S Dutson" userId="79173b91-b9c4-48a9-b287-3bdb91b6ba1a" providerId="ADAL" clId="{14494D54-300A-46AE-849A-CC0072C852BC}" dt="2022-07-12T09:52:16.703" v="4" actId="20577"/>
          <ac:graphicFrameMkLst>
            <pc:docMk/>
            <pc:sldMk cId="688952320" sldId="263"/>
            <ac:graphicFrameMk id="9" creationId="{C44EFD63-95EB-442A-9DBD-6D9352B6D292}"/>
          </ac:graphicFrameMkLst>
        </pc:graphicFrameChg>
      </pc:sldChg>
    </pc:docChg>
  </pc:docChgLst>
  <pc:docChgLst>
    <pc:chgData name="V Vincent" userId="0a1fa1b6-bd7d-47d0-bea4-f66745b53a6e" providerId="ADAL" clId="{8AD0AA99-59F2-47E7-85BD-D68800981CFC}"/>
    <pc:docChg chg="modSld">
      <pc:chgData name="V Vincent" userId="0a1fa1b6-bd7d-47d0-bea4-f66745b53a6e" providerId="ADAL" clId="{8AD0AA99-59F2-47E7-85BD-D68800981CFC}" dt="2022-07-12T10:06:16.184" v="103" actId="1076"/>
      <pc:docMkLst>
        <pc:docMk/>
      </pc:docMkLst>
      <pc:sldChg chg="modSp mod">
        <pc:chgData name="V Vincent" userId="0a1fa1b6-bd7d-47d0-bea4-f66745b53a6e" providerId="ADAL" clId="{8AD0AA99-59F2-47E7-85BD-D68800981CFC}" dt="2022-07-12T10:04:53.596" v="87" actId="20577"/>
        <pc:sldMkLst>
          <pc:docMk/>
          <pc:sldMk cId="2044066558" sldId="259"/>
        </pc:sldMkLst>
        <pc:graphicFrameChg chg="mod modGraphic">
          <ac:chgData name="V Vincent" userId="0a1fa1b6-bd7d-47d0-bea4-f66745b53a6e" providerId="ADAL" clId="{8AD0AA99-59F2-47E7-85BD-D68800981CFC}" dt="2022-07-12T10:04:53.596" v="87" actId="20577"/>
          <ac:graphicFrameMkLst>
            <pc:docMk/>
            <pc:sldMk cId="2044066558" sldId="259"/>
            <ac:graphicFrameMk id="5" creationId="{0D7D7A82-825F-4976-A256-332F992F6B8F}"/>
          </ac:graphicFrameMkLst>
        </pc:graphicFrameChg>
      </pc:sldChg>
      <pc:sldChg chg="modSp mod">
        <pc:chgData name="V Vincent" userId="0a1fa1b6-bd7d-47d0-bea4-f66745b53a6e" providerId="ADAL" clId="{8AD0AA99-59F2-47E7-85BD-D68800981CFC}" dt="2022-07-12T10:06:16.184" v="103" actId="1076"/>
        <pc:sldMkLst>
          <pc:docMk/>
          <pc:sldMk cId="4164869434" sldId="262"/>
        </pc:sldMkLst>
        <pc:graphicFrameChg chg="mod modGraphic">
          <ac:chgData name="V Vincent" userId="0a1fa1b6-bd7d-47d0-bea4-f66745b53a6e" providerId="ADAL" clId="{8AD0AA99-59F2-47E7-85BD-D68800981CFC}" dt="2022-07-12T10:06:16.184" v="103" actId="1076"/>
          <ac:graphicFrameMkLst>
            <pc:docMk/>
            <pc:sldMk cId="4164869434" sldId="262"/>
            <ac:graphicFrameMk id="6" creationId="{D8CAC4D1-E313-4722-BCC9-2A508D1448D7}"/>
          </ac:graphicFrameMkLst>
        </pc:graphicFrameChg>
      </pc:sldChg>
      <pc:sldChg chg="modSp mod">
        <pc:chgData name="V Vincent" userId="0a1fa1b6-bd7d-47d0-bea4-f66745b53a6e" providerId="ADAL" clId="{8AD0AA99-59F2-47E7-85BD-D68800981CFC}" dt="2022-07-12T10:05:03.711" v="88" actId="14734"/>
        <pc:sldMkLst>
          <pc:docMk/>
          <pc:sldMk cId="688952320" sldId="263"/>
        </pc:sldMkLst>
        <pc:spChg chg="mod">
          <ac:chgData name="V Vincent" userId="0a1fa1b6-bd7d-47d0-bea4-f66745b53a6e" providerId="ADAL" clId="{8AD0AA99-59F2-47E7-85BD-D68800981CFC}" dt="2022-07-12T10:03:07.960" v="33" actId="1076"/>
          <ac:spMkLst>
            <pc:docMk/>
            <pc:sldMk cId="688952320" sldId="263"/>
            <ac:spMk id="2" creationId="{37B923D9-840B-47CC-AC73-6A39CB28C39D}"/>
          </ac:spMkLst>
        </pc:spChg>
        <pc:graphicFrameChg chg="mod modGraphic">
          <ac:chgData name="V Vincent" userId="0a1fa1b6-bd7d-47d0-bea4-f66745b53a6e" providerId="ADAL" clId="{8AD0AA99-59F2-47E7-85BD-D68800981CFC}" dt="2022-07-12T10:05:03.711" v="88" actId="14734"/>
          <ac:graphicFrameMkLst>
            <pc:docMk/>
            <pc:sldMk cId="688952320" sldId="263"/>
            <ac:graphicFrameMk id="9" creationId="{C44EFD63-95EB-442A-9DBD-6D9352B6D292}"/>
          </ac:graphicFrameMkLst>
        </pc:graphicFrameChg>
      </pc:sldChg>
    </pc:docChg>
  </pc:docChgLst>
  <pc:docChgLst>
    <pc:chgData name="S Dutson" userId="79173b91-b9c4-48a9-b287-3bdb91b6ba1a" providerId="ADAL" clId="{5F611428-FB44-4219-A5E5-3FB8F9DDBA52}"/>
    <pc:docChg chg="custSel modSld">
      <pc:chgData name="S Dutson" userId="79173b91-b9c4-48a9-b287-3bdb91b6ba1a" providerId="ADAL" clId="{5F611428-FB44-4219-A5E5-3FB8F9DDBA52}" dt="2021-07-06T09:18:37.594" v="8" actId="207"/>
      <pc:docMkLst>
        <pc:docMk/>
      </pc:docMkLst>
      <pc:sldChg chg="addSp delSp modSp mod">
        <pc:chgData name="S Dutson" userId="79173b91-b9c4-48a9-b287-3bdb91b6ba1a" providerId="ADAL" clId="{5F611428-FB44-4219-A5E5-3FB8F9DDBA52}" dt="2021-07-06T09:18:37.594" v="8" actId="207"/>
        <pc:sldMkLst>
          <pc:docMk/>
          <pc:sldMk cId="2044066558" sldId="259"/>
        </pc:sldMkLst>
        <pc:graphicFrameChg chg="add del mod">
          <ac:chgData name="S Dutson" userId="79173b91-b9c4-48a9-b287-3bdb91b6ba1a" providerId="ADAL" clId="{5F611428-FB44-4219-A5E5-3FB8F9DDBA52}" dt="2021-07-06T09:18:13.181" v="4"/>
          <ac:graphicFrameMkLst>
            <pc:docMk/>
            <pc:sldMk cId="2044066558" sldId="259"/>
            <ac:graphicFrameMk id="2" creationId="{80028D61-A67A-4863-A384-7C54E125D6C9}"/>
          </ac:graphicFrameMkLst>
        </pc:graphicFrameChg>
        <pc:graphicFrameChg chg="del">
          <ac:chgData name="S Dutson" userId="79173b91-b9c4-48a9-b287-3bdb91b6ba1a" providerId="ADAL" clId="{5F611428-FB44-4219-A5E5-3FB8F9DDBA52}" dt="2021-07-06T09:17:59.503" v="0" actId="478"/>
          <ac:graphicFrameMkLst>
            <pc:docMk/>
            <pc:sldMk cId="2044066558" sldId="259"/>
            <ac:graphicFrameMk id="3" creationId="{37D915BB-74A1-4671-A609-F756613FE314}"/>
          </ac:graphicFrameMkLst>
        </pc:graphicFrameChg>
        <pc:graphicFrameChg chg="add mod modGraphic">
          <ac:chgData name="S Dutson" userId="79173b91-b9c4-48a9-b287-3bdb91b6ba1a" providerId="ADAL" clId="{5F611428-FB44-4219-A5E5-3FB8F9DDBA52}" dt="2021-07-06T09:18:37.594" v="8" actId="207"/>
          <ac:graphicFrameMkLst>
            <pc:docMk/>
            <pc:sldMk cId="2044066558" sldId="259"/>
            <ac:graphicFrameMk id="5" creationId="{0D7D7A82-825F-4976-A256-332F992F6B8F}"/>
          </ac:graphicFrameMkLst>
        </pc:graphicFrameChg>
      </pc:sldChg>
    </pc:docChg>
  </pc:docChgLst>
  <pc:docChgLst>
    <pc:chgData name="S Dutson" userId="79173b91-b9c4-48a9-b287-3bdb91b6ba1a" providerId="ADAL" clId="{10E7985E-985C-4E26-B2C7-988DF118BF67}"/>
    <pc:docChg chg="undo custSel modSld">
      <pc:chgData name="S Dutson" userId="79173b91-b9c4-48a9-b287-3bdb91b6ba1a" providerId="ADAL" clId="{10E7985E-985C-4E26-B2C7-988DF118BF67}" dt="2021-06-24T09:38:26.252" v="72" actId="20577"/>
      <pc:docMkLst>
        <pc:docMk/>
      </pc:docMkLst>
      <pc:sldChg chg="addSp delSp modSp mod">
        <pc:chgData name="S Dutson" userId="79173b91-b9c4-48a9-b287-3bdb91b6ba1a" providerId="ADAL" clId="{10E7985E-985C-4E26-B2C7-988DF118BF67}" dt="2021-06-24T09:31:28.868" v="24" actId="20577"/>
        <pc:sldMkLst>
          <pc:docMk/>
          <pc:sldMk cId="2044066558" sldId="259"/>
        </pc:sldMkLst>
        <pc:spChg chg="mod">
          <ac:chgData name="S Dutson" userId="79173b91-b9c4-48a9-b287-3bdb91b6ba1a" providerId="ADAL" clId="{10E7985E-985C-4E26-B2C7-988DF118BF67}" dt="2021-06-24T09:31:28.868" v="24" actId="20577"/>
          <ac:spMkLst>
            <pc:docMk/>
            <pc:sldMk cId="2044066558" sldId="259"/>
            <ac:spMk id="4" creationId="{01FE093E-F875-4A91-991C-DAB1899D0CB0}"/>
          </ac:spMkLst>
        </pc:spChg>
        <pc:graphicFrameChg chg="add del mod">
          <ac:chgData name="S Dutson" userId="79173b91-b9c4-48a9-b287-3bdb91b6ba1a" providerId="ADAL" clId="{10E7985E-985C-4E26-B2C7-988DF118BF67}" dt="2021-06-24T09:31:07.637" v="10"/>
          <ac:graphicFrameMkLst>
            <pc:docMk/>
            <pc:sldMk cId="2044066558" sldId="259"/>
            <ac:graphicFrameMk id="2" creationId="{34DE10D9-8228-4CCE-BC52-9EE39F9F9E6B}"/>
          </ac:graphicFrameMkLst>
        </pc:graphicFrameChg>
        <pc:graphicFrameChg chg="add mod modGraphic">
          <ac:chgData name="S Dutson" userId="79173b91-b9c4-48a9-b287-3bdb91b6ba1a" providerId="ADAL" clId="{10E7985E-985C-4E26-B2C7-988DF118BF67}" dt="2021-06-24T09:31:12.725" v="13" actId="14100"/>
          <ac:graphicFrameMkLst>
            <pc:docMk/>
            <pc:sldMk cId="2044066558" sldId="259"/>
            <ac:graphicFrameMk id="3" creationId="{37D915BB-74A1-4671-A609-F756613FE314}"/>
          </ac:graphicFrameMkLst>
        </pc:graphicFrameChg>
        <pc:graphicFrameChg chg="del">
          <ac:chgData name="S Dutson" userId="79173b91-b9c4-48a9-b287-3bdb91b6ba1a" providerId="ADAL" clId="{10E7985E-985C-4E26-B2C7-988DF118BF67}" dt="2021-06-24T09:30:41.467" v="0" actId="478"/>
          <ac:graphicFrameMkLst>
            <pc:docMk/>
            <pc:sldMk cId="2044066558" sldId="259"/>
            <ac:graphicFrameMk id="5" creationId="{8452F095-4B70-4EBE-8D32-AC6E1EDEE5DF}"/>
          </ac:graphicFrameMkLst>
        </pc:graphicFrameChg>
      </pc:sldChg>
      <pc:sldChg chg="addSp delSp modSp mod">
        <pc:chgData name="S Dutson" userId="79173b91-b9c4-48a9-b287-3bdb91b6ba1a" providerId="ADAL" clId="{10E7985E-985C-4E26-B2C7-988DF118BF67}" dt="2021-06-24T09:32:07.938" v="44" actId="14100"/>
        <pc:sldMkLst>
          <pc:docMk/>
          <pc:sldMk cId="688952320" sldId="263"/>
        </pc:sldMkLst>
        <pc:spChg chg="mod">
          <ac:chgData name="S Dutson" userId="79173b91-b9c4-48a9-b287-3bdb91b6ba1a" providerId="ADAL" clId="{10E7985E-985C-4E26-B2C7-988DF118BF67}" dt="2021-06-24T09:31:40.099" v="37" actId="20577"/>
          <ac:spMkLst>
            <pc:docMk/>
            <pc:sldMk cId="688952320" sldId="263"/>
            <ac:spMk id="2" creationId="{37B923D9-840B-47CC-AC73-6A39CB28C39D}"/>
          </ac:spMkLst>
        </pc:spChg>
        <pc:graphicFrameChg chg="del mod modGraphic">
          <ac:chgData name="S Dutson" userId="79173b91-b9c4-48a9-b287-3bdb91b6ba1a" providerId="ADAL" clId="{10E7985E-985C-4E26-B2C7-988DF118BF67}" dt="2021-06-24T09:31:34.907" v="27" actId="478"/>
          <ac:graphicFrameMkLst>
            <pc:docMk/>
            <pc:sldMk cId="688952320" sldId="263"/>
            <ac:graphicFrameMk id="6" creationId="{09C54CA2-C544-4ABA-8CB4-0D013D06CDCD}"/>
          </ac:graphicFrameMkLst>
        </pc:graphicFrameChg>
        <pc:graphicFrameChg chg="add del mod">
          <ac:chgData name="S Dutson" userId="79173b91-b9c4-48a9-b287-3bdb91b6ba1a" providerId="ADAL" clId="{10E7985E-985C-4E26-B2C7-988DF118BF67}" dt="2021-06-24T09:31:56.314" v="39"/>
          <ac:graphicFrameMkLst>
            <pc:docMk/>
            <pc:sldMk cId="688952320" sldId="263"/>
            <ac:graphicFrameMk id="8" creationId="{49DAD247-7D13-4B5C-A74F-61F3DAD1AC3B}"/>
          </ac:graphicFrameMkLst>
        </pc:graphicFrameChg>
        <pc:graphicFrameChg chg="add mod modGraphic">
          <ac:chgData name="S Dutson" userId="79173b91-b9c4-48a9-b287-3bdb91b6ba1a" providerId="ADAL" clId="{10E7985E-985C-4E26-B2C7-988DF118BF67}" dt="2021-06-24T09:32:07.938" v="44" actId="14100"/>
          <ac:graphicFrameMkLst>
            <pc:docMk/>
            <pc:sldMk cId="688952320" sldId="263"/>
            <ac:graphicFrameMk id="9" creationId="{C44EFD63-95EB-442A-9DBD-6D9352B6D292}"/>
          </ac:graphicFrameMkLst>
        </pc:graphicFrameChg>
      </pc:sldChg>
      <pc:sldChg chg="modSp mod">
        <pc:chgData name="S Dutson" userId="79173b91-b9c4-48a9-b287-3bdb91b6ba1a" providerId="ADAL" clId="{10E7985E-985C-4E26-B2C7-988DF118BF67}" dt="2021-06-24T09:38:26.252" v="72" actId="20577"/>
        <pc:sldMkLst>
          <pc:docMk/>
          <pc:sldMk cId="1912642772" sldId="264"/>
        </pc:sldMkLst>
        <pc:spChg chg="mod">
          <ac:chgData name="S Dutson" userId="79173b91-b9c4-48a9-b287-3bdb91b6ba1a" providerId="ADAL" clId="{10E7985E-985C-4E26-B2C7-988DF118BF67}" dt="2021-06-24T09:38:26.252" v="72" actId="20577"/>
          <ac:spMkLst>
            <pc:docMk/>
            <pc:sldMk cId="1912642772" sldId="264"/>
            <ac:spMk id="3" creationId="{4FA313FC-7929-4802-A542-FB649B831A93}"/>
          </ac:spMkLst>
        </pc:spChg>
      </pc:sldChg>
    </pc:docChg>
  </pc:docChgLst>
  <pc:docChgLst>
    <pc:chgData name="S Dutson" userId="79173b91-b9c4-48a9-b287-3bdb91b6ba1a" providerId="ADAL" clId="{FF16163B-BEB6-4995-A5F2-8DDF5C6B6101}"/>
    <pc:docChg chg="custSel modSld">
      <pc:chgData name="S Dutson" userId="79173b91-b9c4-48a9-b287-3bdb91b6ba1a" providerId="ADAL" clId="{FF16163B-BEB6-4995-A5F2-8DDF5C6B6101}" dt="2022-07-05T08:50:31.583" v="49" actId="20577"/>
      <pc:docMkLst>
        <pc:docMk/>
      </pc:docMkLst>
      <pc:sldChg chg="modSp mod">
        <pc:chgData name="S Dutson" userId="79173b91-b9c4-48a9-b287-3bdb91b6ba1a" providerId="ADAL" clId="{FF16163B-BEB6-4995-A5F2-8DDF5C6B6101}" dt="2022-07-05T08:50:04.567" v="34" actId="207"/>
        <pc:sldMkLst>
          <pc:docMk/>
          <pc:sldMk cId="2044066558" sldId="259"/>
        </pc:sldMkLst>
        <pc:spChg chg="mod">
          <ac:chgData name="S Dutson" userId="79173b91-b9c4-48a9-b287-3bdb91b6ba1a" providerId="ADAL" clId="{FF16163B-BEB6-4995-A5F2-8DDF5C6B6101}" dt="2022-07-05T08:48:54.344" v="8" actId="20577"/>
          <ac:spMkLst>
            <pc:docMk/>
            <pc:sldMk cId="2044066558" sldId="259"/>
            <ac:spMk id="4" creationId="{01FE093E-F875-4A91-991C-DAB1899D0CB0}"/>
          </ac:spMkLst>
        </pc:spChg>
        <pc:graphicFrameChg chg="modGraphic">
          <ac:chgData name="S Dutson" userId="79173b91-b9c4-48a9-b287-3bdb91b6ba1a" providerId="ADAL" clId="{FF16163B-BEB6-4995-A5F2-8DDF5C6B6101}" dt="2022-07-05T08:50:04.567" v="34" actId="207"/>
          <ac:graphicFrameMkLst>
            <pc:docMk/>
            <pc:sldMk cId="2044066558" sldId="259"/>
            <ac:graphicFrameMk id="5" creationId="{0D7D7A82-825F-4976-A256-332F992F6B8F}"/>
          </ac:graphicFrameMkLst>
        </pc:graphicFrameChg>
      </pc:sldChg>
      <pc:sldChg chg="modSp mod">
        <pc:chgData name="S Dutson" userId="79173b91-b9c4-48a9-b287-3bdb91b6ba1a" providerId="ADAL" clId="{FF16163B-BEB6-4995-A5F2-8DDF5C6B6101}" dt="2022-07-05T08:50:31.583" v="49" actId="20577"/>
        <pc:sldMkLst>
          <pc:docMk/>
          <pc:sldMk cId="688952320" sldId="263"/>
        </pc:sldMkLst>
        <pc:spChg chg="mod">
          <ac:chgData name="S Dutson" userId="79173b91-b9c4-48a9-b287-3bdb91b6ba1a" providerId="ADAL" clId="{FF16163B-BEB6-4995-A5F2-8DDF5C6B6101}" dt="2022-07-05T08:50:31.583" v="49" actId="20577"/>
          <ac:spMkLst>
            <pc:docMk/>
            <pc:sldMk cId="688952320" sldId="263"/>
            <ac:spMk id="2" creationId="{37B923D9-840B-47CC-AC73-6A39CB28C39D}"/>
          </ac:spMkLst>
        </pc:spChg>
        <pc:graphicFrameChg chg="modGraphic">
          <ac:chgData name="S Dutson" userId="79173b91-b9c4-48a9-b287-3bdb91b6ba1a" providerId="ADAL" clId="{FF16163B-BEB6-4995-A5F2-8DDF5C6B6101}" dt="2022-07-05T08:50:18.894" v="47" actId="20577"/>
          <ac:graphicFrameMkLst>
            <pc:docMk/>
            <pc:sldMk cId="688952320" sldId="263"/>
            <ac:graphicFrameMk id="9" creationId="{C44EFD63-95EB-442A-9DBD-6D9352B6D292}"/>
          </ac:graphicFrameMkLst>
        </pc:graphicFrameChg>
      </pc:sldChg>
    </pc:docChg>
  </pc:docChgLst>
</pc:chgInfo>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5" Type="http://schemas.openxmlformats.org/officeDocument/2006/relationships/image" Target="../media/image6.emf"/><Relationship Id="rId4"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07278-31F9-49A5-B0BD-7078582E7F18}" type="datetimeFigureOut">
              <a:rPr lang="en-GB" smtClean="0"/>
              <a:t>12/07/2022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B2189B-6382-472B-BEB2-CEBE9A24B33F}" type="slidenum">
              <a:rPr lang="en-GB" smtClean="0"/>
              <a:t>‹#›</a:t>
            </a:fld>
            <a:endParaRPr lang="en-GB"/>
          </a:p>
        </p:txBody>
      </p:sp>
    </p:spTree>
    <p:extLst>
      <p:ext uri="{BB962C8B-B14F-4D97-AF65-F5344CB8AC3E}">
        <p14:creationId xmlns:p14="http://schemas.microsoft.com/office/powerpoint/2010/main" val="4191455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499"/>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86" indent="0" algn="ctr">
              <a:buNone/>
              <a:defRPr sz="1499"/>
            </a:lvl2pPr>
            <a:lvl3pPr marL="685771" indent="0" algn="ctr">
              <a:buNone/>
              <a:defRPr sz="1351"/>
            </a:lvl3pPr>
            <a:lvl4pPr marL="1028657" indent="0" algn="ctr">
              <a:buNone/>
              <a:defRPr sz="1200"/>
            </a:lvl4pPr>
            <a:lvl5pPr marL="1371543" indent="0" algn="ctr">
              <a:buNone/>
              <a:defRPr sz="1200"/>
            </a:lvl5pPr>
            <a:lvl6pPr marL="1714428" indent="0" algn="ctr">
              <a:buNone/>
              <a:defRPr sz="1200"/>
            </a:lvl6pPr>
            <a:lvl7pPr marL="2057314" indent="0" algn="ctr">
              <a:buNone/>
              <a:defRPr sz="1200"/>
            </a:lvl7pPr>
            <a:lvl8pPr marL="2400200" indent="0" algn="ctr">
              <a:buNone/>
              <a:defRPr sz="1200"/>
            </a:lvl8pPr>
            <a:lvl9pPr marL="2743085"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53CBBF07-4BB7-4A86-8CB8-FBA7F14BD8EB}" type="datetime1">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260382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EBF7EE-B86F-46B6-8F7C-B498E0FDDF31}" type="datetime1">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37101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73439-421C-4E17-B1EC-C1A34B521D1D}" type="datetime1">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03715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A4445-2883-4551-A103-714B4B432432}" type="datetime1">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31602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499"/>
            </a:lvl1pPr>
          </a:lstStyle>
          <a:p>
            <a:r>
              <a:rPr lang="en-US"/>
              <a:t>Click to edit Master title style</a:t>
            </a:r>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86" indent="0">
              <a:buNone/>
              <a:defRPr sz="1499">
                <a:solidFill>
                  <a:schemeClr val="tx1">
                    <a:tint val="75000"/>
                  </a:schemeClr>
                </a:solidFill>
              </a:defRPr>
            </a:lvl2pPr>
            <a:lvl3pPr marL="685771" indent="0">
              <a:buNone/>
              <a:defRPr sz="1351">
                <a:solidFill>
                  <a:schemeClr val="tx1">
                    <a:tint val="75000"/>
                  </a:schemeClr>
                </a:solidFill>
              </a:defRPr>
            </a:lvl3pPr>
            <a:lvl4pPr marL="1028657" indent="0">
              <a:buNone/>
              <a:defRPr sz="1200">
                <a:solidFill>
                  <a:schemeClr val="tx1">
                    <a:tint val="75000"/>
                  </a:schemeClr>
                </a:solidFill>
              </a:defRPr>
            </a:lvl4pPr>
            <a:lvl5pPr marL="1371543" indent="0">
              <a:buNone/>
              <a:defRPr sz="1200">
                <a:solidFill>
                  <a:schemeClr val="tx1">
                    <a:tint val="75000"/>
                  </a:schemeClr>
                </a:solidFill>
              </a:defRPr>
            </a:lvl5pPr>
            <a:lvl6pPr marL="1714428" indent="0">
              <a:buNone/>
              <a:defRPr sz="1200">
                <a:solidFill>
                  <a:schemeClr val="tx1">
                    <a:tint val="75000"/>
                  </a:schemeClr>
                </a:solidFill>
              </a:defRPr>
            </a:lvl6pPr>
            <a:lvl7pPr marL="2057314" indent="0">
              <a:buNone/>
              <a:defRPr sz="1200">
                <a:solidFill>
                  <a:schemeClr val="tx1">
                    <a:tint val="75000"/>
                  </a:schemeClr>
                </a:solidFill>
              </a:defRPr>
            </a:lvl7pPr>
            <a:lvl8pPr marL="2400200" indent="0">
              <a:buNone/>
              <a:defRPr sz="1200">
                <a:solidFill>
                  <a:schemeClr val="tx1">
                    <a:tint val="75000"/>
                  </a:schemeClr>
                </a:solidFill>
              </a:defRPr>
            </a:lvl8pPr>
            <a:lvl9pPr marL="2743085"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A38829-ABC0-477A-BC8E-2D727185730F}" type="datetime1">
              <a:rPr lang="en-GB" smtClean="0"/>
              <a:t>12/07/2022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397699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7E1B7A-123E-4305-B480-02EB7A0084C3}" type="datetime1">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3110845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6"/>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2" y="2428348"/>
            <a:ext cx="2901255"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BD65B3-26A3-412D-A280-552F63409C20}" type="datetime1">
              <a:rPr lang="en-GB" smtClean="0"/>
              <a:t>12/07/2022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3426059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1CF2F8-BFB8-41E7-9913-9DCEBA06389C}" type="datetime1">
              <a:rPr lang="en-GB" smtClean="0"/>
              <a:t>12/07/2022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7376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884BD-43FB-4ED4-9E85-706F07697533}" type="datetime1">
              <a:rPr lang="en-GB" smtClean="0"/>
              <a:t>12/07/2022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415896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p>
        </p:txBody>
      </p:sp>
      <p:sp>
        <p:nvSpPr>
          <p:cNvPr id="3" name="Content Placeholder 2"/>
          <p:cNvSpPr>
            <a:spLocks noGrp="1"/>
          </p:cNvSpPr>
          <p:nvPr>
            <p:ph idx="1"/>
          </p:nvPr>
        </p:nvSpPr>
        <p:spPr>
          <a:xfrm>
            <a:off x="2915544" y="1426284"/>
            <a:ext cx="3471863" cy="7039681"/>
          </a:xfrm>
        </p:spPr>
        <p:txBody>
          <a:bodyPr/>
          <a:lstStyle>
            <a:lvl1pPr>
              <a:defRPr sz="2401"/>
            </a:lvl1pPr>
            <a:lvl2pPr>
              <a:defRPr sz="2100"/>
            </a:lvl2pPr>
            <a:lvl3pPr>
              <a:defRPr sz="1800"/>
            </a:lvl3pPr>
            <a:lvl4pPr>
              <a:defRPr sz="1499"/>
            </a:lvl4pPr>
            <a:lvl5pPr>
              <a:defRPr sz="1499"/>
            </a:lvl5pPr>
            <a:lvl6pPr>
              <a:defRPr sz="1499"/>
            </a:lvl6pPr>
            <a:lvl7pPr>
              <a:defRPr sz="1499"/>
            </a:lvl7pPr>
            <a:lvl8pPr>
              <a:defRPr sz="1499"/>
            </a:lvl8pPr>
            <a:lvl9pPr>
              <a:defRPr sz="1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DC2EB51-519F-413F-A274-191FB0D9DF1D}" type="datetime1">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14557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1"/>
            </a:lvl1pPr>
            <a:lvl2pPr marL="342886" indent="0">
              <a:buNone/>
              <a:defRPr sz="2100"/>
            </a:lvl2pPr>
            <a:lvl3pPr marL="685771" indent="0">
              <a:buNone/>
              <a:defRPr sz="1800"/>
            </a:lvl3pPr>
            <a:lvl4pPr marL="1028657" indent="0">
              <a:buNone/>
              <a:defRPr sz="1499"/>
            </a:lvl4pPr>
            <a:lvl5pPr marL="1371543" indent="0">
              <a:buNone/>
              <a:defRPr sz="1499"/>
            </a:lvl5pPr>
            <a:lvl6pPr marL="1714428" indent="0">
              <a:buNone/>
              <a:defRPr sz="1499"/>
            </a:lvl6pPr>
            <a:lvl7pPr marL="2057314" indent="0">
              <a:buNone/>
              <a:defRPr sz="1499"/>
            </a:lvl7pPr>
            <a:lvl8pPr marL="2400200" indent="0">
              <a:buNone/>
              <a:defRPr sz="1499"/>
            </a:lvl8pPr>
            <a:lvl9pPr marL="2743085" indent="0">
              <a:buNone/>
              <a:defRPr sz="1499"/>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E2012D4-EB29-424C-B3E8-3AA8ED9C1A1A}" type="datetime1">
              <a:rPr lang="en-GB" smtClean="0"/>
              <a:t>12/07/2022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96800A-A816-41C5-BD19-7A8BBF4DFD2C}" type="slidenum">
              <a:rPr lang="en-GB" smtClean="0"/>
              <a:t>‹#›</a:t>
            </a:fld>
            <a:endParaRPr lang="en-GB"/>
          </a:p>
        </p:txBody>
      </p:sp>
    </p:spTree>
    <p:extLst>
      <p:ext uri="{BB962C8B-B14F-4D97-AF65-F5344CB8AC3E}">
        <p14:creationId xmlns:p14="http://schemas.microsoft.com/office/powerpoint/2010/main" val="264896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6"/>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4DC183C-3CC4-4ED9-97F6-F8363F84509D}" type="datetime1">
              <a:rPr lang="en-GB" smtClean="0"/>
              <a:t>12/07/2022</a:t>
            </a:fld>
            <a:endParaRPr lang="en-GB"/>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F96800A-A816-41C5-BD19-7A8BBF4DFD2C}" type="slidenum">
              <a:rPr lang="en-GB" smtClean="0"/>
              <a:t>‹#›</a:t>
            </a:fld>
            <a:endParaRPr lang="en-GB"/>
          </a:p>
        </p:txBody>
      </p:sp>
    </p:spTree>
    <p:extLst>
      <p:ext uri="{BB962C8B-B14F-4D97-AF65-F5344CB8AC3E}">
        <p14:creationId xmlns:p14="http://schemas.microsoft.com/office/powerpoint/2010/main" val="3235037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771"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9" indent="-171443" algn="l" defTabSz="685771" rtl="0" eaLnBrk="1" latinLnBrk="0" hangingPunct="1">
        <a:lnSpc>
          <a:spcPct val="90000"/>
        </a:lnSpc>
        <a:spcBef>
          <a:spcPts val="376"/>
        </a:spcBef>
        <a:buFont typeface="Arial" panose="020B0604020202020204" pitchFamily="34" charset="0"/>
        <a:buChar char="•"/>
        <a:defRPr sz="1800" kern="1200">
          <a:solidFill>
            <a:schemeClr val="tx1"/>
          </a:solidFill>
          <a:latin typeface="+mn-lt"/>
          <a:ea typeface="+mn-ea"/>
          <a:cs typeface="+mn-cs"/>
        </a:defRPr>
      </a:lvl2pPr>
      <a:lvl3pPr marL="857214" indent="-171443" algn="l" defTabSz="685771" rtl="0" eaLnBrk="1" latinLnBrk="0" hangingPunct="1">
        <a:lnSpc>
          <a:spcPct val="90000"/>
        </a:lnSpc>
        <a:spcBef>
          <a:spcPts val="376"/>
        </a:spcBef>
        <a:buFont typeface="Arial" panose="020B0604020202020204" pitchFamily="34" charset="0"/>
        <a:buChar char="•"/>
        <a:defRPr sz="1499" kern="1200">
          <a:solidFill>
            <a:schemeClr val="tx1"/>
          </a:solidFill>
          <a:latin typeface="+mn-lt"/>
          <a:ea typeface="+mn-ea"/>
          <a:cs typeface="+mn-cs"/>
        </a:defRPr>
      </a:lvl3pPr>
      <a:lvl4pPr marL="1200100"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4pPr>
      <a:lvl5pPr marL="1542986"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5pPr>
      <a:lvl6pPr marL="1885871"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6pPr>
      <a:lvl7pPr marL="2228757"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7pPr>
      <a:lvl8pPr marL="2571643"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8pPr>
      <a:lvl9pPr marL="2914528"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71" rtl="0" eaLnBrk="1" latinLnBrk="0" hangingPunct="1">
        <a:defRPr sz="1351" kern="1200">
          <a:solidFill>
            <a:schemeClr val="tx1"/>
          </a:solidFill>
          <a:latin typeface="+mn-lt"/>
          <a:ea typeface="+mn-ea"/>
          <a:cs typeface="+mn-cs"/>
        </a:defRPr>
      </a:lvl1pPr>
      <a:lvl2pPr marL="342886" algn="l" defTabSz="685771" rtl="0" eaLnBrk="1" latinLnBrk="0" hangingPunct="1">
        <a:defRPr sz="1351" kern="1200">
          <a:solidFill>
            <a:schemeClr val="tx1"/>
          </a:solidFill>
          <a:latin typeface="+mn-lt"/>
          <a:ea typeface="+mn-ea"/>
          <a:cs typeface="+mn-cs"/>
        </a:defRPr>
      </a:lvl2pPr>
      <a:lvl3pPr marL="685771" algn="l" defTabSz="685771" rtl="0" eaLnBrk="1" latinLnBrk="0" hangingPunct="1">
        <a:defRPr sz="1351" kern="1200">
          <a:solidFill>
            <a:schemeClr val="tx1"/>
          </a:solidFill>
          <a:latin typeface="+mn-lt"/>
          <a:ea typeface="+mn-ea"/>
          <a:cs typeface="+mn-cs"/>
        </a:defRPr>
      </a:lvl3pPr>
      <a:lvl4pPr marL="1028657" algn="l" defTabSz="685771" rtl="0" eaLnBrk="1" latinLnBrk="0" hangingPunct="1">
        <a:defRPr sz="1351" kern="1200">
          <a:solidFill>
            <a:schemeClr val="tx1"/>
          </a:solidFill>
          <a:latin typeface="+mn-lt"/>
          <a:ea typeface="+mn-ea"/>
          <a:cs typeface="+mn-cs"/>
        </a:defRPr>
      </a:lvl4pPr>
      <a:lvl5pPr marL="1371543" algn="l" defTabSz="685771" rtl="0" eaLnBrk="1" latinLnBrk="0" hangingPunct="1">
        <a:defRPr sz="1351" kern="1200">
          <a:solidFill>
            <a:schemeClr val="tx1"/>
          </a:solidFill>
          <a:latin typeface="+mn-lt"/>
          <a:ea typeface="+mn-ea"/>
          <a:cs typeface="+mn-cs"/>
        </a:defRPr>
      </a:lvl5pPr>
      <a:lvl6pPr marL="1714428" algn="l" defTabSz="685771" rtl="0" eaLnBrk="1" latinLnBrk="0" hangingPunct="1">
        <a:defRPr sz="1351" kern="1200">
          <a:solidFill>
            <a:schemeClr val="tx1"/>
          </a:solidFill>
          <a:latin typeface="+mn-lt"/>
          <a:ea typeface="+mn-ea"/>
          <a:cs typeface="+mn-cs"/>
        </a:defRPr>
      </a:lvl6pPr>
      <a:lvl7pPr marL="2057314" algn="l" defTabSz="685771" rtl="0" eaLnBrk="1" latinLnBrk="0" hangingPunct="1">
        <a:defRPr sz="1351" kern="1200">
          <a:solidFill>
            <a:schemeClr val="tx1"/>
          </a:solidFill>
          <a:latin typeface="+mn-lt"/>
          <a:ea typeface="+mn-ea"/>
          <a:cs typeface="+mn-cs"/>
        </a:defRPr>
      </a:lvl7pPr>
      <a:lvl8pPr marL="2400200" algn="l" defTabSz="685771" rtl="0" eaLnBrk="1" latinLnBrk="0" hangingPunct="1">
        <a:defRPr sz="1351" kern="1200">
          <a:solidFill>
            <a:schemeClr val="tx1"/>
          </a:solidFill>
          <a:latin typeface="+mn-lt"/>
          <a:ea typeface="+mn-ea"/>
          <a:cs typeface="+mn-cs"/>
        </a:defRPr>
      </a:lvl8pPr>
      <a:lvl9pPr marL="2743085" algn="l" defTabSz="685771"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ilmslowhigh.fireflycloud.net/english-lang" TargetMode="External"/><Relationship Id="rId2" Type="http://schemas.openxmlformats.org/officeDocument/2006/relationships/hyperlink" Target="http://englishlangsfx.blogspot.co.uk/"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Word_Document_69484955.docx"/><Relationship Id="rId13" Type="http://schemas.openxmlformats.org/officeDocument/2006/relationships/image" Target="../media/image6.emf"/><Relationship Id="rId3" Type="http://schemas.openxmlformats.org/officeDocument/2006/relationships/image" Target="../media/image1.jpeg"/><Relationship Id="rId7" Type="http://schemas.openxmlformats.org/officeDocument/2006/relationships/image" Target="../media/image3.emf"/><Relationship Id="rId12" Type="http://schemas.openxmlformats.org/officeDocument/2006/relationships/package" Target="../embeddings/Microsoft_Word_Document_9174FDAA.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Word_Document_E17F07BC.docx"/><Relationship Id="rId11" Type="http://schemas.openxmlformats.org/officeDocument/2006/relationships/image" Target="../media/image5.emf"/><Relationship Id="rId5" Type="http://schemas.openxmlformats.org/officeDocument/2006/relationships/image" Target="../media/image2.emf"/><Relationship Id="rId10" Type="http://schemas.openxmlformats.org/officeDocument/2006/relationships/package" Target="../embeddings/Microsoft_Word_Document_D21ABD66.docx"/><Relationship Id="rId4" Type="http://schemas.openxmlformats.org/officeDocument/2006/relationships/package" Target="../embeddings/Microsoft_Word_Document_58B79951.docx"/><Relationship Id="rId9"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EC2E9DF-3BC7-4C6E-8281-24001B9C3569}"/>
              </a:ext>
            </a:extLst>
          </p:cNvPr>
          <p:cNvSpPr/>
          <p:nvPr/>
        </p:nvSpPr>
        <p:spPr>
          <a:xfrm>
            <a:off x="405686" y="1613625"/>
            <a:ext cx="5866327" cy="6554871"/>
          </a:xfrm>
          <a:prstGeom prst="rect">
            <a:avLst/>
          </a:prstGeom>
        </p:spPr>
        <p:txBody>
          <a:bodyPr wrap="square">
            <a:spAutoFit/>
          </a:bodyPr>
          <a:lstStyle/>
          <a:p>
            <a:r>
              <a:rPr lang="en-GB" sz="2799" b="1" kern="1400">
                <a:solidFill>
                  <a:srgbClr val="000000"/>
                </a:solidFill>
                <a:latin typeface="Calibri" panose="020F0502020204030204" pitchFamily="34" charset="0"/>
                <a:ea typeface="Times New Roman" panose="02020603050405020304" pitchFamily="18" charset="0"/>
              </a:rPr>
              <a:t>Wilmslow High School</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4000" b="1" kern="1400">
                <a:solidFill>
                  <a:srgbClr val="000000"/>
                </a:solidFill>
                <a:latin typeface="Calibri" panose="020F0502020204030204" pitchFamily="34" charset="0"/>
                <a:ea typeface="Times New Roman" panose="02020603050405020304" pitchFamily="18" charset="0"/>
              </a:rPr>
              <a:t>English Language A Level</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2799" b="1" kern="1400">
                <a:solidFill>
                  <a:srgbClr val="000000"/>
                </a:solidFill>
                <a:latin typeface="Calibri" panose="020F0502020204030204" pitchFamily="34" charset="0"/>
                <a:ea typeface="Times New Roman" panose="02020603050405020304" pitchFamily="18" charset="0"/>
              </a:rPr>
              <a:t>AQA English Language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2799" b="1"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2799" b="1"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2799" b="1" kern="1400">
                <a:solidFill>
                  <a:srgbClr val="000000"/>
                </a:solidFill>
                <a:latin typeface="Calibri" panose="020F0502020204030204" pitchFamily="34" charset="0"/>
                <a:ea typeface="Times New Roman" panose="02020603050405020304" pitchFamily="18" charset="0"/>
              </a:rPr>
              <a:t>Student Handbook &amp; Learning Guide </a:t>
            </a:r>
            <a:endParaRPr lang="en-GB" sz="1050" kern="1400">
              <a:solidFill>
                <a:srgbClr val="000000"/>
              </a:solidFill>
              <a:latin typeface="Times New Roman" panose="02020603050405020304" pitchFamily="18" charset="0"/>
              <a:ea typeface="Times New Roman" panose="02020603050405020304" pitchFamily="18" charset="0"/>
            </a:endParaRPr>
          </a:p>
          <a:p>
            <a:pPr algn="ctr"/>
            <a:r>
              <a:rPr lang="en-GB" sz="2799" b="1"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kern="1400">
                <a:solidFill>
                  <a:srgbClr val="000000"/>
                </a:solidFill>
                <a:latin typeface="Calibri" panose="020F0502020204030204" pitchFamily="34" charset="0"/>
                <a:ea typeface="Times New Roman" panose="02020603050405020304" pitchFamily="18" charset="0"/>
              </a:rPr>
              <a:t>Name:</a:t>
            </a:r>
            <a:endParaRPr lang="en-GB" sz="1050" kern="1400">
              <a:solidFill>
                <a:srgbClr val="000000"/>
              </a:solidFill>
              <a:latin typeface="Times New Roman" panose="02020603050405020304" pitchFamily="18" charset="0"/>
              <a:ea typeface="Times New Roman" panose="02020603050405020304" pitchFamily="18" charset="0"/>
            </a:endParaRPr>
          </a:p>
          <a:p>
            <a:r>
              <a:rPr lang="en-GB"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kern="1400">
                <a:solidFill>
                  <a:srgbClr val="000000"/>
                </a:solidFill>
                <a:latin typeface="Calibri" panose="020F0502020204030204" pitchFamily="34" charset="0"/>
                <a:ea typeface="Times New Roman" panose="02020603050405020304" pitchFamily="18" charset="0"/>
              </a:rPr>
              <a:t>Form:</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1050"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1050"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1050"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r>
              <a:rPr lang="en-GB" sz="1600" b="1" u="sng" kern="1400">
                <a:solidFill>
                  <a:srgbClr val="000000"/>
                </a:solidFill>
                <a:latin typeface="Calibri" panose="020F0502020204030204" pitchFamily="34" charset="0"/>
                <a:ea typeface="Times New Roman" panose="02020603050405020304" pitchFamily="18" charset="0"/>
              </a:rPr>
              <a:t>Useful links: </a:t>
            </a:r>
            <a:endParaRPr lang="en-GB" sz="1600" b="1" u="sng" kern="1400">
              <a:solidFill>
                <a:srgbClr val="000000"/>
              </a:solidFill>
              <a:latin typeface="Times New Roman" panose="02020603050405020304" pitchFamily="18" charset="0"/>
              <a:ea typeface="Times New Roman" panose="02020603050405020304" pitchFamily="18" charset="0"/>
            </a:endParaRPr>
          </a:p>
          <a:p>
            <a:r>
              <a:rPr lang="en-GB" sz="1050"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pPr marL="342886" indent="-342886">
              <a:buFont typeface="Symbol" panose="05050102010706020507" pitchFamily="18" charset="2"/>
              <a:buChar char=""/>
            </a:pPr>
            <a:r>
              <a:rPr lang="en-GB" sz="1600" kern="1400">
                <a:solidFill>
                  <a:srgbClr val="000000"/>
                </a:solidFill>
                <a:latin typeface="Times New Roman" panose="02020603050405020304" pitchFamily="18" charset="0"/>
                <a:ea typeface="Times New Roman" panose="02020603050405020304" pitchFamily="18" charset="0"/>
              </a:rPr>
              <a:t>You can also keep up to date by following us on: </a:t>
            </a:r>
          </a:p>
          <a:p>
            <a:r>
              <a:rPr lang="en-GB" sz="1600" b="1" kern="1400">
                <a:solidFill>
                  <a:srgbClr val="000000"/>
                </a:solidFill>
                <a:latin typeface="Times New Roman" panose="02020603050405020304" pitchFamily="18" charset="0"/>
                <a:ea typeface="Times New Roman" panose="02020603050405020304" pitchFamily="18" charset="0"/>
              </a:rPr>
              <a:t>	</a:t>
            </a:r>
            <a:r>
              <a:rPr lang="en-GB" sz="1600" kern="1400">
                <a:solidFill>
                  <a:srgbClr val="000000"/>
                </a:solidFill>
                <a:latin typeface="Times New Roman" panose="02020603050405020304" pitchFamily="18" charset="0"/>
                <a:ea typeface="Times New Roman" panose="02020603050405020304" pitchFamily="18" charset="0"/>
              </a:rPr>
              <a:t>Twitter </a:t>
            </a:r>
            <a:r>
              <a:rPr lang="en-GB" sz="1600" b="1" kern="1400">
                <a:solidFill>
                  <a:srgbClr val="000000"/>
                </a:solidFill>
                <a:latin typeface="Times New Roman" panose="02020603050405020304" pitchFamily="18" charset="0"/>
                <a:ea typeface="Times New Roman" panose="02020603050405020304" pitchFamily="18" charset="0"/>
              </a:rPr>
              <a:t>@whigh_KS5eng </a:t>
            </a:r>
            <a:r>
              <a:rPr lang="en-GB" sz="1600" kern="1400">
                <a:solidFill>
                  <a:srgbClr val="000000"/>
                </a:solidFill>
                <a:latin typeface="Times New Roman" panose="02020603050405020304" pitchFamily="18" charset="0"/>
                <a:ea typeface="Times New Roman" panose="02020603050405020304" pitchFamily="18" charset="0"/>
              </a:rPr>
              <a:t>  </a:t>
            </a:r>
          </a:p>
          <a:p>
            <a:pPr marL="342886" indent="-342886">
              <a:buFont typeface="Symbol" panose="05050102010706020507" pitchFamily="18" charset="2"/>
              <a:buChar char=""/>
            </a:pPr>
            <a:r>
              <a:rPr lang="en-GB" sz="1600" kern="1400">
                <a:solidFill>
                  <a:srgbClr val="000000"/>
                </a:solidFill>
                <a:latin typeface="Times New Roman" panose="02020603050405020304" pitchFamily="18" charset="0"/>
                <a:ea typeface="Times New Roman" panose="02020603050405020304" pitchFamily="18" charset="0"/>
              </a:rPr>
              <a:t>DC Blog: </a:t>
            </a:r>
            <a:r>
              <a:rPr lang="en-GB" sz="1600" u="sng" kern="1400">
                <a:solidFill>
                  <a:srgbClr val="000000"/>
                </a:solidFill>
                <a:latin typeface="Times New Roman" panose="02020603050405020304" pitchFamily="18" charset="0"/>
                <a:ea typeface="Times New Roman" panose="02020603050405020304" pitchFamily="18" charset="0"/>
                <a:hlinkClick r:id="rId2"/>
              </a:rPr>
              <a:t>http://englishlangsfx.blogspot.co.uk/</a:t>
            </a:r>
            <a:endParaRPr lang="en-GB" sz="1600" kern="1400">
              <a:solidFill>
                <a:srgbClr val="000000"/>
              </a:solidFill>
              <a:latin typeface="Times New Roman" panose="02020603050405020304" pitchFamily="18" charset="0"/>
              <a:ea typeface="Times New Roman" panose="02020603050405020304" pitchFamily="18" charset="0"/>
            </a:endParaRPr>
          </a:p>
          <a:p>
            <a:pPr marL="342886" indent="-342886">
              <a:buFont typeface="Symbol" panose="05050102010706020507" pitchFamily="18" charset="2"/>
              <a:buChar char=""/>
            </a:pPr>
            <a:r>
              <a:rPr lang="en-GB" sz="1600" kern="1400">
                <a:solidFill>
                  <a:srgbClr val="000000"/>
                </a:solidFill>
                <a:latin typeface="Times New Roman" panose="02020603050405020304" pitchFamily="18" charset="0"/>
                <a:ea typeface="Times New Roman" panose="02020603050405020304" pitchFamily="18" charset="0"/>
              </a:rPr>
              <a:t>Firefly: </a:t>
            </a:r>
            <a:r>
              <a:rPr lang="en-GB" sz="1600" u="sng" kern="1400">
                <a:solidFill>
                  <a:srgbClr val="000000"/>
                </a:solidFill>
                <a:latin typeface="Times New Roman" panose="02020603050405020304" pitchFamily="18" charset="0"/>
                <a:ea typeface="Times New Roman" panose="02020603050405020304" pitchFamily="18" charset="0"/>
                <a:hlinkClick r:id="rId3"/>
              </a:rPr>
              <a:t>https://wilmslowhigh.fireflycloud.net/english-lang</a:t>
            </a:r>
            <a:endParaRPr lang="en-GB" sz="1600" kern="1400">
              <a:solidFill>
                <a:srgbClr val="000000"/>
              </a:solidFill>
              <a:latin typeface="Times New Roman" panose="02020603050405020304" pitchFamily="18" charset="0"/>
              <a:ea typeface="Times New Roman" panose="02020603050405020304" pitchFamily="18" charset="0"/>
            </a:endParaRPr>
          </a:p>
        </p:txBody>
      </p:sp>
      <p:sp>
        <p:nvSpPr>
          <p:cNvPr id="5" name="Rectangle 2">
            <a:extLst>
              <a:ext uri="{FF2B5EF4-FFF2-40B4-BE49-F238E27FC236}">
                <a16:creationId xmlns:a16="http://schemas.microsoft.com/office/drawing/2014/main" id="{2E5D8E1F-69BF-4B65-91A3-9C6B51EEDC39}"/>
              </a:ext>
            </a:extLst>
          </p:cNvPr>
          <p:cNvSpPr>
            <a:spLocks noChangeArrowheads="1"/>
          </p:cNvSpPr>
          <p:nvPr/>
        </p:nvSpPr>
        <p:spPr bwMode="auto">
          <a:xfrm>
            <a:off x="405686" y="172722"/>
            <a:ext cx="184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p>
            <a:endParaRPr lang="en-GB"/>
          </a:p>
        </p:txBody>
      </p:sp>
      <p:pic>
        <p:nvPicPr>
          <p:cNvPr id="2049" name="Picture 5" descr="Description: http://ts3.mm.bing.net/th?id=H.4946927238709614&amp;pid=1.7&amp;w=94&amp;h=107&amp;c=7&amp;rs=1">
            <a:extLst>
              <a:ext uri="{FF2B5EF4-FFF2-40B4-BE49-F238E27FC236}">
                <a16:creationId xmlns:a16="http://schemas.microsoft.com/office/drawing/2014/main" id="{A756B3E1-3077-40F5-87B3-A625B86E7E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29" y="128788"/>
            <a:ext cx="493713" cy="56197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6EF9D6A-9A2D-4D9C-8719-F2F98EE298C8}"/>
              </a:ext>
            </a:extLst>
          </p:cNvPr>
          <p:cNvSpPr>
            <a:spLocks noChangeArrowheads="1"/>
          </p:cNvSpPr>
          <p:nvPr/>
        </p:nvSpPr>
        <p:spPr bwMode="auto">
          <a:xfrm>
            <a:off x="652542" y="128724"/>
            <a:ext cx="5000858"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sp>
        <p:nvSpPr>
          <p:cNvPr id="7" name="Slide Number Placeholder 6">
            <a:extLst>
              <a:ext uri="{FF2B5EF4-FFF2-40B4-BE49-F238E27FC236}">
                <a16:creationId xmlns:a16="http://schemas.microsoft.com/office/drawing/2014/main" id="{83FFC2EE-ABF6-44E3-A2DF-EAE0135AB6DB}"/>
              </a:ext>
            </a:extLst>
          </p:cNvPr>
          <p:cNvSpPr>
            <a:spLocks noGrp="1"/>
          </p:cNvSpPr>
          <p:nvPr>
            <p:ph type="sldNum" sz="quarter" idx="12"/>
          </p:nvPr>
        </p:nvSpPr>
        <p:spPr/>
        <p:txBody>
          <a:bodyPr/>
          <a:lstStyle/>
          <a:p>
            <a:fld id="{FF96800A-A816-41C5-BD19-7A8BBF4DFD2C}" type="slidenum">
              <a:rPr lang="en-GB" smtClean="0"/>
              <a:t>1</a:t>
            </a:fld>
            <a:endParaRPr lang="en-GB"/>
          </a:p>
        </p:txBody>
      </p:sp>
    </p:spTree>
    <p:extLst>
      <p:ext uri="{BB962C8B-B14F-4D97-AF65-F5344CB8AC3E}">
        <p14:creationId xmlns:p14="http://schemas.microsoft.com/office/powerpoint/2010/main" val="3397543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4E62063E-6330-485B-9253-6C32B47118C9}"/>
              </a:ext>
            </a:extLst>
          </p:cNvPr>
          <p:cNvGraphicFramePr>
            <a:graphicFrameLocks noGrp="1"/>
          </p:cNvGraphicFramePr>
          <p:nvPr>
            <p:extLst>
              <p:ext uri="{D42A27DB-BD31-4B8C-83A1-F6EECF244321}">
                <p14:modId xmlns:p14="http://schemas.microsoft.com/office/powerpoint/2010/main" val="2588195664"/>
              </p:ext>
            </p:extLst>
          </p:nvPr>
        </p:nvGraphicFramePr>
        <p:xfrm>
          <a:off x="219075" y="1741726"/>
          <a:ext cx="6419850" cy="3631060"/>
        </p:xfrm>
        <a:graphic>
          <a:graphicData uri="http://schemas.openxmlformats.org/drawingml/2006/table">
            <a:tbl>
              <a:tblPr/>
              <a:tblGrid>
                <a:gridCol w="1558210">
                  <a:extLst>
                    <a:ext uri="{9D8B030D-6E8A-4147-A177-3AD203B41FA5}">
                      <a16:colId xmlns:a16="http://schemas.microsoft.com/office/drawing/2014/main" val="3262144124"/>
                    </a:ext>
                  </a:extLst>
                </a:gridCol>
                <a:gridCol w="2253802">
                  <a:extLst>
                    <a:ext uri="{9D8B030D-6E8A-4147-A177-3AD203B41FA5}">
                      <a16:colId xmlns:a16="http://schemas.microsoft.com/office/drawing/2014/main" val="2381512737"/>
                    </a:ext>
                  </a:extLst>
                </a:gridCol>
                <a:gridCol w="1184857">
                  <a:extLst>
                    <a:ext uri="{9D8B030D-6E8A-4147-A177-3AD203B41FA5}">
                      <a16:colId xmlns:a16="http://schemas.microsoft.com/office/drawing/2014/main" val="1155845146"/>
                    </a:ext>
                  </a:extLst>
                </a:gridCol>
                <a:gridCol w="1422981">
                  <a:extLst>
                    <a:ext uri="{9D8B030D-6E8A-4147-A177-3AD203B41FA5}">
                      <a16:colId xmlns:a16="http://schemas.microsoft.com/office/drawing/2014/main" val="2701002666"/>
                    </a:ext>
                  </a:extLst>
                </a:gridCol>
              </a:tblGrid>
              <a:tr h="315424">
                <a:tc>
                  <a:txBody>
                    <a:bodyPr/>
                    <a:lstStyle/>
                    <a:p>
                      <a:pPr algn="just">
                        <a:lnSpc>
                          <a:spcPct val="115000"/>
                        </a:lnSpc>
                        <a:spcAft>
                          <a:spcPts val="0"/>
                        </a:spcAft>
                      </a:pPr>
                      <a:r>
                        <a:rPr lang="en-GB" sz="1000" b="1" kern="0">
                          <a:solidFill>
                            <a:srgbClr val="FFFFFF"/>
                          </a:solidFill>
                          <a:effectLst/>
                          <a:latin typeface="Calibri" panose="020F0502020204030204" pitchFamily="34" charset="0"/>
                          <a:ea typeface="Times" panose="02020603050405020304" pitchFamily="18" charset="0"/>
                        </a:rPr>
                        <a:t>AQA GCE English Lang.</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just">
                        <a:lnSpc>
                          <a:spcPct val="115000"/>
                        </a:lnSpc>
                        <a:spcAft>
                          <a:spcPts val="0"/>
                        </a:spcAft>
                      </a:pPr>
                      <a:r>
                        <a:rPr lang="en-GB" sz="1000" b="1" kern="0">
                          <a:solidFill>
                            <a:srgbClr val="FFFFFF"/>
                          </a:solidFill>
                          <a:effectLst/>
                          <a:latin typeface="Calibri" panose="020F0502020204030204" pitchFamily="34" charset="0"/>
                          <a:ea typeface="Times" panose="02020603050405020304" pitchFamily="18" charset="0"/>
                        </a:rPr>
                        <a:t>Unit</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just">
                        <a:lnSpc>
                          <a:spcPct val="115000"/>
                        </a:lnSpc>
                        <a:spcAft>
                          <a:spcPts val="0"/>
                        </a:spcAft>
                      </a:pPr>
                      <a:r>
                        <a:rPr lang="en-GB" sz="1000" b="1" kern="0">
                          <a:solidFill>
                            <a:srgbClr val="FFFFFF"/>
                          </a:solidFill>
                          <a:effectLst/>
                          <a:latin typeface="Calibri" panose="020F0502020204030204" pitchFamily="34" charset="0"/>
                          <a:ea typeface="Times" panose="02020603050405020304" pitchFamily="18" charset="0"/>
                        </a:rPr>
                        <a:t>Weighting</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just">
                        <a:lnSpc>
                          <a:spcPct val="115000"/>
                        </a:lnSpc>
                        <a:spcAft>
                          <a:spcPts val="0"/>
                        </a:spcAft>
                      </a:pPr>
                      <a:r>
                        <a:rPr lang="en-GB" sz="1000" b="1" kern="0">
                          <a:solidFill>
                            <a:srgbClr val="FFFFFF"/>
                          </a:solidFill>
                          <a:effectLst/>
                          <a:latin typeface="Calibri" panose="020F0502020204030204" pitchFamily="34" charset="0"/>
                          <a:ea typeface="Times" panose="02020603050405020304" pitchFamily="18" charset="0"/>
                        </a:rPr>
                        <a:t>Assessment</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extLst>
                  <a:ext uri="{0D108BD9-81ED-4DB2-BD59-A6C34878D82A}">
                    <a16:rowId xmlns:a16="http://schemas.microsoft.com/office/drawing/2014/main" val="3595509037"/>
                  </a:ext>
                </a:extLst>
              </a:tr>
              <a:tr h="919052">
                <a:tc rowSpan="3">
                  <a:txBody>
                    <a:bodyPr/>
                    <a:lstStyle/>
                    <a:p>
                      <a:pPr algn="ctr">
                        <a:lnSpc>
                          <a:spcPct val="115000"/>
                        </a:lnSpc>
                        <a:spcAft>
                          <a:spcPts val="0"/>
                        </a:spcAft>
                      </a:pPr>
                      <a:r>
                        <a:rPr lang="en-GB" sz="1300" b="1" kern="0">
                          <a:solidFill>
                            <a:srgbClr val="003366"/>
                          </a:solidFill>
                          <a:effectLst/>
                          <a:latin typeface="Calibri" panose="020F0502020204030204" pitchFamily="34" charset="0"/>
                          <a:ea typeface="Times New Roman" panose="02020603050405020304" pitchFamily="18" charset="0"/>
                        </a:rPr>
                        <a:t>A Level  </a:t>
                      </a:r>
                      <a:r>
                        <a:rPr lang="en-GB" sz="1300" kern="0">
                          <a:solidFill>
                            <a:srgbClr val="003366"/>
                          </a:solidFill>
                          <a:effectLst/>
                          <a:latin typeface="Calibri" panose="020F0502020204030204" pitchFamily="34" charset="0"/>
                          <a:ea typeface="Times New Roman" panose="02020603050405020304" pitchFamily="18" charset="0"/>
                        </a:rPr>
                        <a:t>ENGLISH LANGUAGE</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Unit 1</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Language, the Individual and Society</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40% of A Level</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Exam – 2 hours 30mins</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657001"/>
                  </a:ext>
                </a:extLst>
              </a:tr>
              <a:tr h="919052">
                <a:tc vMerge="1">
                  <a:txBody>
                    <a:bodyPr/>
                    <a:lstStyle/>
                    <a:p>
                      <a:endParaRPr lang="en-GB"/>
                    </a:p>
                  </a:txBody>
                  <a:tcPr/>
                </a:tc>
                <a:tc>
                  <a:txBody>
                    <a:bodyPr/>
                    <a:lstStyle/>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Unit 2</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40% of A Level</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Exam – 2 hours 30mins</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35827"/>
                  </a:ext>
                </a:extLst>
              </a:tr>
              <a:tr h="1477532">
                <a:tc vMerge="1">
                  <a:txBody>
                    <a:bodyPr/>
                    <a:lstStyle/>
                    <a:p>
                      <a:endParaRPr lang="en-GB"/>
                    </a:p>
                  </a:txBody>
                  <a:tcPr/>
                </a:tc>
                <a:tc>
                  <a:txBody>
                    <a:bodyPr/>
                    <a:lstStyle/>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Unit 3</a:t>
                      </a:r>
                      <a:endParaRPr lang="en-GB" sz="1000" kern="1400">
                        <a:solidFill>
                          <a:srgbClr val="000000"/>
                        </a:solidFill>
                        <a:effectLst/>
                        <a:latin typeface="Times New Roman" panose="02020603050405020304" pitchFamily="18" charset="0"/>
                        <a:ea typeface="Times New Roman" panose="02020603050405020304" pitchFamily="18" charset="0"/>
                      </a:endParaRPr>
                    </a:p>
                    <a:p>
                      <a:pPr algn="l">
                        <a:lnSpc>
                          <a:spcPct val="115000"/>
                        </a:lnSpc>
                        <a:spcAft>
                          <a:spcPts val="0"/>
                        </a:spcAft>
                      </a:pPr>
                      <a:r>
                        <a:rPr lang="en-GB" sz="1200" b="1" kern="0">
                          <a:solidFill>
                            <a:srgbClr val="003366"/>
                          </a:solidFill>
                          <a:effectLst/>
                          <a:latin typeface="Calibri" panose="020F0502020204030204" pitchFamily="34" charset="0"/>
                          <a:ea typeface="Times" panose="02020603050405020304" pitchFamily="18" charset="0"/>
                        </a:rPr>
                        <a:t>Non-Examination Assessment: Language in Action</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20% of A Level </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Internally marked</a:t>
                      </a:r>
                      <a:endParaRPr lang="en-GB" sz="1000" kern="1400">
                        <a:solidFill>
                          <a:srgbClr val="000000"/>
                        </a:solidFill>
                        <a:effectLst/>
                        <a:latin typeface="Times New Roman" panose="02020603050405020304" pitchFamily="18" charset="0"/>
                        <a:ea typeface="Times New Roman" panose="02020603050405020304" pitchFamily="18" charset="0"/>
                      </a:endParaRPr>
                    </a:p>
                    <a:p>
                      <a:pPr>
                        <a:lnSpc>
                          <a:spcPct val="115000"/>
                        </a:lnSpc>
                        <a:spcAft>
                          <a:spcPts val="0"/>
                        </a:spcAft>
                      </a:pPr>
                      <a:r>
                        <a:rPr lang="en-GB" sz="1200" kern="0">
                          <a:solidFill>
                            <a:srgbClr val="000000"/>
                          </a:solidFill>
                          <a:effectLst/>
                          <a:latin typeface="Calibri" panose="020F0502020204030204" pitchFamily="34" charset="0"/>
                          <a:ea typeface="Times" panose="02020603050405020304" pitchFamily="18" charset="0"/>
                        </a:rPr>
                        <a:t>Externally moderated</a:t>
                      </a:r>
                      <a:endParaRPr lang="en-GB" sz="1000" kern="1400">
                        <a:solidFill>
                          <a:srgbClr val="000000"/>
                        </a:solidFill>
                        <a:effectLst/>
                        <a:latin typeface="Times New Roman" panose="02020603050405020304" pitchFamily="18" charset="0"/>
                        <a:ea typeface="Times New Roman" panose="02020603050405020304" pitchFamily="18" charset="0"/>
                      </a:endParaRPr>
                    </a:p>
                  </a:txBody>
                  <a:tcPr marL="65451" marR="65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053903"/>
                  </a:ext>
                </a:extLst>
              </a:tr>
            </a:tbl>
          </a:graphicData>
        </a:graphic>
      </p:graphicFrame>
      <p:grpSp>
        <p:nvGrpSpPr>
          <p:cNvPr id="21" name="Group 20">
            <a:extLst>
              <a:ext uri="{FF2B5EF4-FFF2-40B4-BE49-F238E27FC236}">
                <a16:creationId xmlns:a16="http://schemas.microsoft.com/office/drawing/2014/main" id="{132A4C0D-DAC1-493C-B20D-CB31731A0D6C}"/>
              </a:ext>
            </a:extLst>
          </p:cNvPr>
          <p:cNvGrpSpPr/>
          <p:nvPr/>
        </p:nvGrpSpPr>
        <p:grpSpPr>
          <a:xfrm>
            <a:off x="158829" y="128724"/>
            <a:ext cx="5494571" cy="815736"/>
            <a:chOff x="158828" y="128723"/>
            <a:chExt cx="5494572" cy="815736"/>
          </a:xfrm>
        </p:grpSpPr>
        <p:pic>
          <p:nvPicPr>
            <p:cNvPr id="12" name="Picture 5" descr="Description: http://ts3.mm.bing.net/th?id=H.4946927238709614&amp;pid=1.7&amp;w=94&amp;h=107&amp;c=7&amp;rs=1">
              <a:extLst>
                <a:ext uri="{FF2B5EF4-FFF2-40B4-BE49-F238E27FC236}">
                  <a16:creationId xmlns:a16="http://schemas.microsoft.com/office/drawing/2014/main" id="{102E5437-BBA7-4058-B2DC-D381E47E20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651E1F0A-1639-4F5A-BF50-8EB1BC165BBF}"/>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sp>
        <p:nvSpPr>
          <p:cNvPr id="14" name="Rectangle 13">
            <a:extLst>
              <a:ext uri="{FF2B5EF4-FFF2-40B4-BE49-F238E27FC236}">
                <a16:creationId xmlns:a16="http://schemas.microsoft.com/office/drawing/2014/main" id="{F6EDD4E3-3CD1-4ECD-8A69-4FA9D08C039E}"/>
              </a:ext>
            </a:extLst>
          </p:cNvPr>
          <p:cNvSpPr/>
          <p:nvPr/>
        </p:nvSpPr>
        <p:spPr>
          <a:xfrm>
            <a:off x="338137" y="1306473"/>
            <a:ext cx="3746142" cy="369332"/>
          </a:xfrm>
          <a:prstGeom prst="rect">
            <a:avLst/>
          </a:prstGeom>
        </p:spPr>
        <p:txBody>
          <a:bodyPr wrap="square">
            <a:spAutoFit/>
          </a:bodyPr>
          <a:lstStyle/>
          <a:p>
            <a:pPr algn="just"/>
            <a:r>
              <a:rPr lang="en-GB" b="1" kern="0">
                <a:solidFill>
                  <a:srgbClr val="003366"/>
                </a:solidFill>
                <a:latin typeface="Calibri" panose="020F0502020204030204" pitchFamily="34" charset="0"/>
                <a:ea typeface="Times" panose="02020603050405020304" pitchFamily="18" charset="0"/>
              </a:rPr>
              <a:t>ENGLISH LANGUAGE Course Outline</a:t>
            </a:r>
            <a:endParaRPr lang="en-GB" sz="1050" kern="1400">
              <a:solidFill>
                <a:srgbClr val="000000"/>
              </a:solidFill>
              <a:latin typeface="Times New Roman" panose="02020603050405020304" pitchFamily="18" charset="0"/>
              <a:ea typeface="Times New Roman" panose="02020603050405020304" pitchFamily="18" charset="0"/>
            </a:endParaRPr>
          </a:p>
        </p:txBody>
      </p:sp>
      <p:graphicFrame>
        <p:nvGraphicFramePr>
          <p:cNvPr id="15" name="Object 14">
            <a:extLst>
              <a:ext uri="{FF2B5EF4-FFF2-40B4-BE49-F238E27FC236}">
                <a16:creationId xmlns:a16="http://schemas.microsoft.com/office/drawing/2014/main" id="{8EF6E6F0-20FA-4E8C-8066-C0982039E050}"/>
              </a:ext>
            </a:extLst>
          </p:cNvPr>
          <p:cNvGraphicFramePr>
            <a:graphicFrameLocks noChangeAspect="1"/>
          </p:cNvGraphicFramePr>
          <p:nvPr>
            <p:extLst>
              <p:ext uri="{D42A27DB-BD31-4B8C-83A1-F6EECF244321}">
                <p14:modId xmlns:p14="http://schemas.microsoft.com/office/powerpoint/2010/main" val="3519616543"/>
              </p:ext>
            </p:extLst>
          </p:nvPr>
        </p:nvGraphicFramePr>
        <p:xfrm>
          <a:off x="219075" y="5626482"/>
          <a:ext cx="6419851" cy="763587"/>
        </p:xfrm>
        <a:graphic>
          <a:graphicData uri="http://schemas.openxmlformats.org/presentationml/2006/ole">
            <mc:AlternateContent xmlns:mc="http://schemas.openxmlformats.org/markup-compatibility/2006">
              <mc:Choice xmlns:v="urn:schemas-microsoft-com:vml" Requires="v">
                <p:oleObj spid="_x0000_s15361" name="Document" r:id="rId4" imgW="6419555" imgH="763793" progId="Word.Document.12">
                  <p:embed/>
                </p:oleObj>
              </mc:Choice>
              <mc:Fallback>
                <p:oleObj name="Document" r:id="rId4" imgW="6419555" imgH="763793" progId="Word.Document.12">
                  <p:embed/>
                  <p:pic>
                    <p:nvPicPr>
                      <p:cNvPr id="15" name="Object 14">
                        <a:extLst>
                          <a:ext uri="{FF2B5EF4-FFF2-40B4-BE49-F238E27FC236}">
                            <a16:creationId xmlns:a16="http://schemas.microsoft.com/office/drawing/2014/main" id="{8EF6E6F0-20FA-4E8C-8066-C0982039E050}"/>
                          </a:ext>
                        </a:extLst>
                      </p:cNvPr>
                      <p:cNvPicPr/>
                      <p:nvPr/>
                    </p:nvPicPr>
                    <p:blipFill>
                      <a:blip r:embed="rId5"/>
                      <a:stretch>
                        <a:fillRect/>
                      </a:stretch>
                    </p:blipFill>
                    <p:spPr>
                      <a:xfrm>
                        <a:off x="219075" y="5626482"/>
                        <a:ext cx="6419851" cy="763587"/>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7A446CD2-8AF8-4B43-951E-A54CC12B0C10}"/>
              </a:ext>
            </a:extLst>
          </p:cNvPr>
          <p:cNvGraphicFramePr>
            <a:graphicFrameLocks noChangeAspect="1"/>
          </p:cNvGraphicFramePr>
          <p:nvPr>
            <p:extLst>
              <p:ext uri="{D42A27DB-BD31-4B8C-83A1-F6EECF244321}">
                <p14:modId xmlns:p14="http://schemas.microsoft.com/office/powerpoint/2010/main" val="1593957366"/>
              </p:ext>
            </p:extLst>
          </p:nvPr>
        </p:nvGraphicFramePr>
        <p:xfrm>
          <a:off x="338138" y="6305523"/>
          <a:ext cx="6181725" cy="671514"/>
        </p:xfrm>
        <a:graphic>
          <a:graphicData uri="http://schemas.openxmlformats.org/presentationml/2006/ole">
            <mc:AlternateContent xmlns:mc="http://schemas.openxmlformats.org/markup-compatibility/2006">
              <mc:Choice xmlns:v="urn:schemas-microsoft-com:vml" Requires="v">
                <p:oleObj spid="_x0000_s15362" name="Document" r:id="rId6" imgW="6181767" imgH="672138" progId="Word.Document.12">
                  <p:embed/>
                </p:oleObj>
              </mc:Choice>
              <mc:Fallback>
                <p:oleObj name="Document" r:id="rId6" imgW="6181767" imgH="672138" progId="Word.Document.12">
                  <p:embed/>
                  <p:pic>
                    <p:nvPicPr>
                      <p:cNvPr id="17" name="Object 16">
                        <a:extLst>
                          <a:ext uri="{FF2B5EF4-FFF2-40B4-BE49-F238E27FC236}">
                            <a16:creationId xmlns:a16="http://schemas.microsoft.com/office/drawing/2014/main" id="{7A446CD2-8AF8-4B43-951E-A54CC12B0C10}"/>
                          </a:ext>
                        </a:extLst>
                      </p:cNvPr>
                      <p:cNvPicPr/>
                      <p:nvPr/>
                    </p:nvPicPr>
                    <p:blipFill>
                      <a:blip r:embed="rId7"/>
                      <a:stretch>
                        <a:fillRect/>
                      </a:stretch>
                    </p:blipFill>
                    <p:spPr>
                      <a:xfrm>
                        <a:off x="338138" y="6305523"/>
                        <a:ext cx="6181725" cy="671514"/>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6452E0CF-D16D-4D2D-A0C5-4CC28C958A7C}"/>
              </a:ext>
            </a:extLst>
          </p:cNvPr>
          <p:cNvGraphicFramePr>
            <a:graphicFrameLocks noChangeAspect="1"/>
          </p:cNvGraphicFramePr>
          <p:nvPr>
            <p:extLst>
              <p:ext uri="{D42A27DB-BD31-4B8C-83A1-F6EECF244321}">
                <p14:modId xmlns:p14="http://schemas.microsoft.com/office/powerpoint/2010/main" val="2085077184"/>
              </p:ext>
            </p:extLst>
          </p:nvPr>
        </p:nvGraphicFramePr>
        <p:xfrm>
          <a:off x="338136" y="6967890"/>
          <a:ext cx="6181725" cy="671514"/>
        </p:xfrm>
        <a:graphic>
          <a:graphicData uri="http://schemas.openxmlformats.org/presentationml/2006/ole">
            <mc:AlternateContent xmlns:mc="http://schemas.openxmlformats.org/markup-compatibility/2006">
              <mc:Choice xmlns:v="urn:schemas-microsoft-com:vml" Requires="v">
                <p:oleObj spid="_x0000_s15363" name="Document" r:id="rId8" imgW="6181767" imgH="672138" progId="Word.Document.12">
                  <p:embed/>
                </p:oleObj>
              </mc:Choice>
              <mc:Fallback>
                <p:oleObj name="Document" r:id="rId8" imgW="6181767" imgH="672138" progId="Word.Document.12">
                  <p:embed/>
                  <p:pic>
                    <p:nvPicPr>
                      <p:cNvPr id="18" name="Object 17">
                        <a:extLst>
                          <a:ext uri="{FF2B5EF4-FFF2-40B4-BE49-F238E27FC236}">
                            <a16:creationId xmlns:a16="http://schemas.microsoft.com/office/drawing/2014/main" id="{6452E0CF-D16D-4D2D-A0C5-4CC28C958A7C}"/>
                          </a:ext>
                        </a:extLst>
                      </p:cNvPr>
                      <p:cNvPicPr/>
                      <p:nvPr/>
                    </p:nvPicPr>
                    <p:blipFill>
                      <a:blip r:embed="rId9"/>
                      <a:stretch>
                        <a:fillRect/>
                      </a:stretch>
                    </p:blipFill>
                    <p:spPr>
                      <a:xfrm>
                        <a:off x="338136" y="6967890"/>
                        <a:ext cx="6181725" cy="671514"/>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9CAC0D81-2B92-470C-9F6A-ECBA3A847B61}"/>
              </a:ext>
            </a:extLst>
          </p:cNvPr>
          <p:cNvGraphicFramePr>
            <a:graphicFrameLocks noChangeAspect="1"/>
          </p:cNvGraphicFramePr>
          <p:nvPr>
            <p:extLst>
              <p:ext uri="{D42A27DB-BD31-4B8C-83A1-F6EECF244321}">
                <p14:modId xmlns:p14="http://schemas.microsoft.com/office/powerpoint/2010/main" val="3347720552"/>
              </p:ext>
            </p:extLst>
          </p:nvPr>
        </p:nvGraphicFramePr>
        <p:xfrm>
          <a:off x="338136" y="7558593"/>
          <a:ext cx="6181725" cy="687387"/>
        </p:xfrm>
        <a:graphic>
          <a:graphicData uri="http://schemas.openxmlformats.org/presentationml/2006/ole">
            <mc:AlternateContent xmlns:mc="http://schemas.openxmlformats.org/markup-compatibility/2006">
              <mc:Choice xmlns:v="urn:schemas-microsoft-com:vml" Requires="v">
                <p:oleObj spid="_x0000_s15364" name="Document" r:id="rId10" imgW="6181767" imgH="687953" progId="Word.Document.12">
                  <p:embed/>
                </p:oleObj>
              </mc:Choice>
              <mc:Fallback>
                <p:oleObj name="Document" r:id="rId10" imgW="6181767" imgH="687953" progId="Word.Document.12">
                  <p:embed/>
                  <p:pic>
                    <p:nvPicPr>
                      <p:cNvPr id="19" name="Object 18">
                        <a:extLst>
                          <a:ext uri="{FF2B5EF4-FFF2-40B4-BE49-F238E27FC236}">
                            <a16:creationId xmlns:a16="http://schemas.microsoft.com/office/drawing/2014/main" id="{9CAC0D81-2B92-470C-9F6A-ECBA3A847B61}"/>
                          </a:ext>
                        </a:extLst>
                      </p:cNvPr>
                      <p:cNvPicPr/>
                      <p:nvPr/>
                    </p:nvPicPr>
                    <p:blipFill>
                      <a:blip r:embed="rId11"/>
                      <a:stretch>
                        <a:fillRect/>
                      </a:stretch>
                    </p:blipFill>
                    <p:spPr>
                      <a:xfrm>
                        <a:off x="338136" y="7558593"/>
                        <a:ext cx="6181725" cy="687387"/>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63FC8E34-5884-475F-A502-C517835AC55A}"/>
              </a:ext>
            </a:extLst>
          </p:cNvPr>
          <p:cNvGraphicFramePr>
            <a:graphicFrameLocks noChangeAspect="1"/>
          </p:cNvGraphicFramePr>
          <p:nvPr>
            <p:extLst>
              <p:ext uri="{D42A27DB-BD31-4B8C-83A1-F6EECF244321}">
                <p14:modId xmlns:p14="http://schemas.microsoft.com/office/powerpoint/2010/main" val="1702581717"/>
              </p:ext>
            </p:extLst>
          </p:nvPr>
        </p:nvGraphicFramePr>
        <p:xfrm>
          <a:off x="338136" y="8217226"/>
          <a:ext cx="6181725" cy="773113"/>
        </p:xfrm>
        <a:graphic>
          <a:graphicData uri="http://schemas.openxmlformats.org/presentationml/2006/ole">
            <mc:AlternateContent xmlns:mc="http://schemas.openxmlformats.org/markup-compatibility/2006">
              <mc:Choice xmlns:v="urn:schemas-microsoft-com:vml" Requires="v">
                <p:oleObj spid="_x0000_s15365" name="Document" r:id="rId12" imgW="6181767" imgH="772419" progId="Word.Document.12">
                  <p:embed/>
                </p:oleObj>
              </mc:Choice>
              <mc:Fallback>
                <p:oleObj name="Document" r:id="rId12" imgW="6181767" imgH="772419" progId="Word.Document.12">
                  <p:embed/>
                  <p:pic>
                    <p:nvPicPr>
                      <p:cNvPr id="20" name="Object 19">
                        <a:extLst>
                          <a:ext uri="{FF2B5EF4-FFF2-40B4-BE49-F238E27FC236}">
                            <a16:creationId xmlns:a16="http://schemas.microsoft.com/office/drawing/2014/main" id="{63FC8E34-5884-475F-A502-C517835AC55A}"/>
                          </a:ext>
                        </a:extLst>
                      </p:cNvPr>
                      <p:cNvPicPr/>
                      <p:nvPr/>
                    </p:nvPicPr>
                    <p:blipFill>
                      <a:blip r:embed="rId13"/>
                      <a:stretch>
                        <a:fillRect/>
                      </a:stretch>
                    </p:blipFill>
                    <p:spPr>
                      <a:xfrm>
                        <a:off x="338136" y="8217226"/>
                        <a:ext cx="6181725" cy="773113"/>
                      </a:xfrm>
                      <a:prstGeom prst="rect">
                        <a:avLst/>
                      </a:prstGeom>
                    </p:spPr>
                  </p:pic>
                </p:oleObj>
              </mc:Fallback>
            </mc:AlternateContent>
          </a:graphicData>
        </a:graphic>
      </p:graphicFrame>
      <p:sp>
        <p:nvSpPr>
          <p:cNvPr id="22" name="Slide Number Placeholder 21">
            <a:extLst>
              <a:ext uri="{FF2B5EF4-FFF2-40B4-BE49-F238E27FC236}">
                <a16:creationId xmlns:a16="http://schemas.microsoft.com/office/drawing/2014/main" id="{74705C37-B0D2-4A50-B1F3-0429124A8801}"/>
              </a:ext>
            </a:extLst>
          </p:cNvPr>
          <p:cNvSpPr>
            <a:spLocks noGrp="1"/>
          </p:cNvSpPr>
          <p:nvPr>
            <p:ph type="sldNum" sz="quarter" idx="12"/>
          </p:nvPr>
        </p:nvSpPr>
        <p:spPr/>
        <p:txBody>
          <a:bodyPr/>
          <a:lstStyle/>
          <a:p>
            <a:fld id="{FF96800A-A816-41C5-BD19-7A8BBF4DFD2C}" type="slidenum">
              <a:rPr lang="en-GB" smtClean="0"/>
              <a:t>2</a:t>
            </a:fld>
            <a:endParaRPr lang="en-GB"/>
          </a:p>
        </p:txBody>
      </p:sp>
    </p:spTree>
    <p:extLst>
      <p:ext uri="{BB962C8B-B14F-4D97-AF65-F5344CB8AC3E}">
        <p14:creationId xmlns:p14="http://schemas.microsoft.com/office/powerpoint/2010/main" val="1507734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57A07F6-4DAE-47C6-BA5D-EDA4B5A3C439}"/>
              </a:ext>
            </a:extLst>
          </p:cNvPr>
          <p:cNvSpPr/>
          <p:nvPr/>
        </p:nvSpPr>
        <p:spPr>
          <a:xfrm>
            <a:off x="231821" y="944397"/>
            <a:ext cx="6394361" cy="1225400"/>
          </a:xfrm>
          <a:prstGeom prst="rect">
            <a:avLst/>
          </a:prstGeom>
        </p:spPr>
        <p:txBody>
          <a:bodyPr wrap="square">
            <a:spAutoFit/>
          </a:bodyPr>
          <a:lstStyle/>
          <a:p>
            <a:pPr algn="ctr">
              <a:lnSpc>
                <a:spcPct val="115000"/>
              </a:lnSpc>
              <a:spcAft>
                <a:spcPts val="1000"/>
              </a:spcAft>
            </a:pPr>
            <a:r>
              <a:rPr lang="en-GB" sz="3199" kern="1800">
                <a:solidFill>
                  <a:srgbClr val="412878"/>
                </a:solidFill>
                <a:latin typeface="Calibri" panose="020F0502020204030204" pitchFamily="34" charset="0"/>
                <a:ea typeface="Times New Roman" panose="02020603050405020304" pitchFamily="18" charset="0"/>
              </a:rPr>
              <a:t>Specification at a glance</a:t>
            </a:r>
            <a:endParaRPr lang="en-GB" sz="1050" kern="1400">
              <a:solidFill>
                <a:srgbClr val="000000"/>
              </a:solidFill>
              <a:latin typeface="Times New Roman" panose="02020603050405020304" pitchFamily="18" charset="0"/>
              <a:ea typeface="Times New Roman" panose="02020603050405020304" pitchFamily="18" charset="0"/>
            </a:endParaRPr>
          </a:p>
          <a:p>
            <a:pPr algn="ctr">
              <a:lnSpc>
                <a:spcPts val="1800"/>
              </a:lnSpc>
              <a:spcAft>
                <a:spcPts val="1200"/>
              </a:spcAft>
            </a:pPr>
            <a:r>
              <a:rPr lang="en-GB" sz="1050" kern="0">
                <a:solidFill>
                  <a:srgbClr val="4C4C4B"/>
                </a:solidFill>
                <a:latin typeface="Calibri" panose="020F0502020204030204" pitchFamily="34" charset="0"/>
                <a:ea typeface="Times New Roman" panose="02020603050405020304" pitchFamily="18" charset="0"/>
              </a:rPr>
              <a:t>These qualifications are linear. Linear means that students will sit all the AS exams at the end of their AS course and all the A-level exams at the end of their A-level course.</a:t>
            </a:r>
            <a:endParaRPr lang="en-GB" sz="1050" kern="1400">
              <a:solidFill>
                <a:srgbClr val="000000"/>
              </a:solidFill>
              <a:latin typeface="Times New Roman" panose="02020603050405020304" pitchFamily="18" charset="0"/>
              <a:ea typeface="Times New Roman" panose="02020603050405020304" pitchFamily="18" charset="0"/>
            </a:endParaRPr>
          </a:p>
        </p:txBody>
      </p:sp>
      <p:grpSp>
        <p:nvGrpSpPr>
          <p:cNvPr id="5" name="Group 4">
            <a:extLst>
              <a:ext uri="{FF2B5EF4-FFF2-40B4-BE49-F238E27FC236}">
                <a16:creationId xmlns:a16="http://schemas.microsoft.com/office/drawing/2014/main" id="{A456C9A6-F981-440D-93A3-41E35B11C41F}"/>
              </a:ext>
            </a:extLst>
          </p:cNvPr>
          <p:cNvGrpSpPr/>
          <p:nvPr/>
        </p:nvGrpSpPr>
        <p:grpSpPr>
          <a:xfrm>
            <a:off x="158829" y="128724"/>
            <a:ext cx="5494571" cy="815736"/>
            <a:chOff x="158828" y="128723"/>
            <a:chExt cx="5494572" cy="815736"/>
          </a:xfrm>
        </p:grpSpPr>
        <p:pic>
          <p:nvPicPr>
            <p:cNvPr id="6" name="Picture 5" descr="Description: http://ts3.mm.bing.net/th?id=H.4946927238709614&amp;pid=1.7&amp;w=94&amp;h=107&amp;c=7&amp;rs=1">
              <a:extLst>
                <a:ext uri="{FF2B5EF4-FFF2-40B4-BE49-F238E27FC236}">
                  <a16:creationId xmlns:a16="http://schemas.microsoft.com/office/drawing/2014/main" id="{50EA96E5-E8E3-4119-B5CF-A9A9038BEA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8F1F1363-273A-4278-B2E6-1CF9A6A2C366}"/>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pic>
        <p:nvPicPr>
          <p:cNvPr id="8" name="Picture 7">
            <a:extLst>
              <a:ext uri="{FF2B5EF4-FFF2-40B4-BE49-F238E27FC236}">
                <a16:creationId xmlns:a16="http://schemas.microsoft.com/office/drawing/2014/main" id="{A6BF8C7D-0CC9-4137-8BEA-938D267B5319}"/>
              </a:ext>
            </a:extLst>
          </p:cNvPr>
          <p:cNvPicPr/>
          <p:nvPr/>
        </p:nvPicPr>
        <p:blipFill rotWithShape="1">
          <a:blip r:embed="rId3">
            <a:extLst>
              <a:ext uri="{28A0092B-C50C-407E-A947-70E740481C1C}">
                <a14:useLocalDpi xmlns:a14="http://schemas.microsoft.com/office/drawing/2010/main" val="0"/>
              </a:ext>
            </a:extLst>
          </a:blip>
          <a:srcRect l="12625" t="10478" r="11087" b="19095"/>
          <a:stretch/>
        </p:blipFill>
        <p:spPr bwMode="auto">
          <a:xfrm>
            <a:off x="561432" y="5035122"/>
            <a:ext cx="5786654" cy="4362201"/>
          </a:xfrm>
          <a:prstGeom prst="rect">
            <a:avLst/>
          </a:prstGeom>
          <a:ln>
            <a:noFill/>
          </a:ln>
          <a:extLst>
            <a:ext uri="{53640926-AAD7-44D8-BBD7-CCE9431645EC}">
              <a14:shadowObscured xmlns:a14="http://schemas.microsoft.com/office/drawing/2010/main"/>
            </a:ext>
          </a:extLst>
        </p:spPr>
      </p:pic>
      <p:pic>
        <p:nvPicPr>
          <p:cNvPr id="9" name="Picture 8">
            <a:extLst>
              <a:ext uri="{FF2B5EF4-FFF2-40B4-BE49-F238E27FC236}">
                <a16:creationId xmlns:a16="http://schemas.microsoft.com/office/drawing/2014/main" id="{B503C876-1399-4494-9032-371ABD331E5E}"/>
              </a:ext>
            </a:extLst>
          </p:cNvPr>
          <p:cNvPicPr/>
          <p:nvPr/>
        </p:nvPicPr>
        <p:blipFill rotWithShape="1">
          <a:blip r:embed="rId4">
            <a:extLst>
              <a:ext uri="{28A0092B-C50C-407E-A947-70E740481C1C}">
                <a14:useLocalDpi xmlns:a14="http://schemas.microsoft.com/office/drawing/2010/main" val="0"/>
              </a:ext>
            </a:extLst>
          </a:blip>
          <a:srcRect l="13156" t="24272" r="7693" b="28502"/>
          <a:stretch/>
        </p:blipFill>
        <p:spPr bwMode="auto">
          <a:xfrm>
            <a:off x="601267" y="2169955"/>
            <a:ext cx="6024914" cy="2865167"/>
          </a:xfrm>
          <a:prstGeom prst="rect">
            <a:avLst/>
          </a:prstGeom>
          <a:ln>
            <a:noFill/>
          </a:ln>
          <a:extLst>
            <a:ext uri="{53640926-AAD7-44D8-BBD7-CCE9431645EC}">
              <a14:shadowObscured xmlns:a14="http://schemas.microsoft.com/office/drawing/2010/main"/>
            </a:ext>
          </a:extLst>
        </p:spPr>
      </p:pic>
      <p:sp>
        <p:nvSpPr>
          <p:cNvPr id="10" name="Slide Number Placeholder 9">
            <a:extLst>
              <a:ext uri="{FF2B5EF4-FFF2-40B4-BE49-F238E27FC236}">
                <a16:creationId xmlns:a16="http://schemas.microsoft.com/office/drawing/2014/main" id="{BC6AAAB5-2B26-4308-8F0C-60A2FAB7B46B}"/>
              </a:ext>
            </a:extLst>
          </p:cNvPr>
          <p:cNvSpPr>
            <a:spLocks noGrp="1"/>
          </p:cNvSpPr>
          <p:nvPr>
            <p:ph type="sldNum" sz="quarter" idx="12"/>
          </p:nvPr>
        </p:nvSpPr>
        <p:spPr/>
        <p:txBody>
          <a:bodyPr/>
          <a:lstStyle/>
          <a:p>
            <a:fld id="{FF96800A-A816-41C5-BD19-7A8BBF4DFD2C}" type="slidenum">
              <a:rPr lang="en-GB" smtClean="0"/>
              <a:t>3</a:t>
            </a:fld>
            <a:endParaRPr lang="en-GB"/>
          </a:p>
        </p:txBody>
      </p:sp>
    </p:spTree>
    <p:extLst>
      <p:ext uri="{BB962C8B-B14F-4D97-AF65-F5344CB8AC3E}">
        <p14:creationId xmlns:p14="http://schemas.microsoft.com/office/powerpoint/2010/main" val="1823148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FE093E-F875-4A91-991C-DAB1899D0CB0}"/>
              </a:ext>
            </a:extLst>
          </p:cNvPr>
          <p:cNvSpPr/>
          <p:nvPr/>
        </p:nvSpPr>
        <p:spPr>
          <a:xfrm>
            <a:off x="96594" y="944398"/>
            <a:ext cx="6664815" cy="1284967"/>
          </a:xfrm>
          <a:prstGeom prst="rect">
            <a:avLst/>
          </a:prstGeom>
        </p:spPr>
        <p:txBody>
          <a:bodyPr wrap="square">
            <a:spAutoFit/>
          </a:bodyPr>
          <a:lstStyle/>
          <a:p>
            <a:pPr algn="ctr"/>
            <a:r>
              <a:rPr lang="en-GB" sz="1600" b="1" kern="1400">
                <a:solidFill>
                  <a:srgbClr val="000000"/>
                </a:solidFill>
                <a:latin typeface="Calibri" panose="020F0502020204030204" pitchFamily="34" charset="0"/>
                <a:ea typeface="Times New Roman" panose="02020603050405020304" pitchFamily="18" charset="0"/>
              </a:rPr>
              <a:t>English Language A Level Course Outline </a:t>
            </a:r>
            <a:endParaRPr lang="en-GB" sz="1101" kern="1400">
              <a:solidFill>
                <a:srgbClr val="000000"/>
              </a:solidFill>
              <a:latin typeface="Times New Roman" panose="02020603050405020304" pitchFamily="18" charset="0"/>
              <a:ea typeface="Times New Roman" panose="02020603050405020304" pitchFamily="18" charset="0"/>
            </a:endParaRPr>
          </a:p>
          <a:p>
            <a:pPr algn="ctr"/>
            <a:r>
              <a:rPr lang="en-GB" sz="1400" b="1" kern="1400">
                <a:solidFill>
                  <a:srgbClr val="000000"/>
                </a:solidFill>
                <a:latin typeface="Calibri" panose="020F0502020204030204" pitchFamily="34" charset="0"/>
                <a:ea typeface="Times New Roman" panose="02020603050405020304" pitchFamily="18" charset="0"/>
              </a:rPr>
              <a:t>Year 12 Course Outline</a:t>
            </a:r>
            <a:endParaRPr lang="en-GB" sz="1101" kern="1400">
              <a:solidFill>
                <a:srgbClr val="000000"/>
              </a:solidFill>
              <a:latin typeface="Times New Roman" panose="02020603050405020304" pitchFamily="18" charset="0"/>
              <a:ea typeface="Times New Roman" panose="02020603050405020304" pitchFamily="18" charset="0"/>
            </a:endParaRPr>
          </a:p>
          <a:p>
            <a:pPr algn="ctr"/>
            <a:r>
              <a:rPr lang="en-GB" sz="1400" b="1" kern="1400">
                <a:solidFill>
                  <a:srgbClr val="000000"/>
                </a:solidFill>
                <a:latin typeface="Calibri" panose="020F0502020204030204" pitchFamily="34" charset="0"/>
                <a:ea typeface="Times New Roman" panose="02020603050405020304" pitchFamily="18" charset="0"/>
              </a:rPr>
              <a:t> </a:t>
            </a:r>
            <a:endParaRPr lang="en-GB" sz="1101"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Paper 1: Language, the Individual and the Society</a:t>
            </a:r>
            <a:endParaRPr lang="en-GB" sz="1101"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Paper 2: Language Diversity and Change</a:t>
            </a:r>
            <a:endParaRPr lang="en-GB" sz="1101"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Non-examination assessment(NEA): Language in Action</a:t>
            </a:r>
            <a:endParaRPr lang="en-GB" sz="1101" kern="1400">
              <a:solidFill>
                <a:srgbClr val="000000"/>
              </a:solidFill>
              <a:latin typeface="Times New Roman" panose="02020603050405020304" pitchFamily="18" charset="0"/>
              <a:ea typeface="Times New Roman" panose="02020603050405020304" pitchFamily="18" charset="0"/>
            </a:endParaRPr>
          </a:p>
        </p:txBody>
      </p:sp>
      <p:grpSp>
        <p:nvGrpSpPr>
          <p:cNvPr id="6" name="Group 5">
            <a:extLst>
              <a:ext uri="{FF2B5EF4-FFF2-40B4-BE49-F238E27FC236}">
                <a16:creationId xmlns:a16="http://schemas.microsoft.com/office/drawing/2014/main" id="{E1D959C3-FCE5-479E-A2F7-292D31A78A8F}"/>
              </a:ext>
            </a:extLst>
          </p:cNvPr>
          <p:cNvGrpSpPr/>
          <p:nvPr/>
        </p:nvGrpSpPr>
        <p:grpSpPr>
          <a:xfrm>
            <a:off x="158829" y="128724"/>
            <a:ext cx="5494571" cy="815736"/>
            <a:chOff x="158828" y="128723"/>
            <a:chExt cx="5494572" cy="815736"/>
          </a:xfrm>
        </p:grpSpPr>
        <p:pic>
          <p:nvPicPr>
            <p:cNvPr id="7" name="Picture 6" descr="Description: http://ts3.mm.bing.net/th?id=H.4946927238709614&amp;pid=1.7&amp;w=94&amp;h=107&amp;c=7&amp;rs=1">
              <a:extLst>
                <a:ext uri="{FF2B5EF4-FFF2-40B4-BE49-F238E27FC236}">
                  <a16:creationId xmlns:a16="http://schemas.microsoft.com/office/drawing/2014/main" id="{58511894-AEEB-44B7-94D5-59AC7E3697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6399C53B-644E-433B-A1B5-AF2E70DE4575}"/>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sp>
        <p:nvSpPr>
          <p:cNvPr id="9" name="Slide Number Placeholder 8">
            <a:extLst>
              <a:ext uri="{FF2B5EF4-FFF2-40B4-BE49-F238E27FC236}">
                <a16:creationId xmlns:a16="http://schemas.microsoft.com/office/drawing/2014/main" id="{9B245C9D-C3E9-4F86-B905-01764BE55C8A}"/>
              </a:ext>
            </a:extLst>
          </p:cNvPr>
          <p:cNvSpPr>
            <a:spLocks noGrp="1"/>
          </p:cNvSpPr>
          <p:nvPr>
            <p:ph type="sldNum" sz="quarter" idx="12"/>
          </p:nvPr>
        </p:nvSpPr>
        <p:spPr/>
        <p:txBody>
          <a:bodyPr/>
          <a:lstStyle/>
          <a:p>
            <a:fld id="{FF96800A-A816-41C5-BD19-7A8BBF4DFD2C}" type="slidenum">
              <a:rPr lang="en-GB" smtClean="0"/>
              <a:t>4</a:t>
            </a:fld>
            <a:endParaRPr lang="en-GB"/>
          </a:p>
        </p:txBody>
      </p:sp>
      <p:graphicFrame>
        <p:nvGraphicFramePr>
          <p:cNvPr id="5" name="Table 4">
            <a:extLst>
              <a:ext uri="{FF2B5EF4-FFF2-40B4-BE49-F238E27FC236}">
                <a16:creationId xmlns:a16="http://schemas.microsoft.com/office/drawing/2014/main" id="{0D7D7A82-825F-4976-A256-332F992F6B8F}"/>
              </a:ext>
            </a:extLst>
          </p:cNvPr>
          <p:cNvGraphicFramePr>
            <a:graphicFrameLocks noGrp="1"/>
          </p:cNvGraphicFramePr>
          <p:nvPr>
            <p:extLst>
              <p:ext uri="{D42A27DB-BD31-4B8C-83A1-F6EECF244321}">
                <p14:modId xmlns:p14="http://schemas.microsoft.com/office/powerpoint/2010/main" val="632333045"/>
              </p:ext>
            </p:extLst>
          </p:nvPr>
        </p:nvGraphicFramePr>
        <p:xfrm>
          <a:off x="400050" y="2229365"/>
          <a:ext cx="6191251" cy="7487097"/>
        </p:xfrm>
        <a:graphic>
          <a:graphicData uri="http://schemas.openxmlformats.org/drawingml/2006/table">
            <a:tbl>
              <a:tblPr firstRow="1" firstCol="1" bandRow="1"/>
              <a:tblGrid>
                <a:gridCol w="1131049">
                  <a:extLst>
                    <a:ext uri="{9D8B030D-6E8A-4147-A177-3AD203B41FA5}">
                      <a16:colId xmlns:a16="http://schemas.microsoft.com/office/drawing/2014/main" val="2065397309"/>
                    </a:ext>
                  </a:extLst>
                </a:gridCol>
                <a:gridCol w="2271036">
                  <a:extLst>
                    <a:ext uri="{9D8B030D-6E8A-4147-A177-3AD203B41FA5}">
                      <a16:colId xmlns:a16="http://schemas.microsoft.com/office/drawing/2014/main" val="4058482203"/>
                    </a:ext>
                  </a:extLst>
                </a:gridCol>
                <a:gridCol w="2789166">
                  <a:extLst>
                    <a:ext uri="{9D8B030D-6E8A-4147-A177-3AD203B41FA5}">
                      <a16:colId xmlns:a16="http://schemas.microsoft.com/office/drawing/2014/main" val="1143120633"/>
                    </a:ext>
                  </a:extLst>
                </a:gridCol>
              </a:tblGrid>
              <a:tr h="134092">
                <a:tc gridSpan="3">
                  <a:txBody>
                    <a:bodyPr/>
                    <a:lstStyle/>
                    <a:p>
                      <a:pPr algn="ctr">
                        <a:lnSpc>
                          <a:spcPct val="107000"/>
                        </a:lnSpc>
                        <a:spcAft>
                          <a:spcPts val="600"/>
                        </a:spcAft>
                      </a:pPr>
                      <a:r>
                        <a:rPr lang="en-GB" sz="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Summer task</a:t>
                      </a:r>
                      <a:r>
                        <a:rPr lang="en-GB" sz="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introduction to linguistic study on FireFly </a:t>
                      </a:r>
                      <a:endParaRPr lang="en-GB" sz="105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20317984"/>
                  </a:ext>
                </a:extLst>
              </a:tr>
              <a:tr h="134092">
                <a:tc>
                  <a:txBody>
                    <a:bodyPr/>
                    <a:lstStyle/>
                    <a:p>
                      <a:pPr algn="ctr">
                        <a:lnSpc>
                          <a:spcPct val="107000"/>
                        </a:lnSpc>
                        <a:spcAft>
                          <a:spcPts val="600"/>
                        </a:spcAft>
                      </a:pPr>
                      <a:r>
                        <a:rPr lang="en-US" sz="7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Teacher 1</a:t>
                      </a:r>
                      <a:endParaRPr lang="en-GB" sz="105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8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Teacher 2</a:t>
                      </a:r>
                      <a:endParaRPr lang="en-GB" sz="105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84158"/>
                  </a:ext>
                </a:extLst>
              </a:tr>
              <a:tr h="472074">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Autumn 1</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endPar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Introduction to linguistic methods – written language</a:t>
                      </a: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Introduction to linguistic methods – spoken &amp; intro to social groups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7376195"/>
                  </a:ext>
                </a:extLst>
              </a:tr>
              <a:tr h="197865">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September Checkpoint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Text Analysis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9993362"/>
                  </a:ext>
                </a:extLst>
              </a:tr>
              <a:tr h="563059">
                <a:tc>
                  <a:txBody>
                    <a:bodyPr/>
                    <a:lstStyle/>
                    <a:p>
                      <a:pPr marL="0" marR="0" lvl="0" indent="0" algn="ctr" defTabSz="685771" rtl="0" eaLnBrk="1" fontAlgn="auto" latinLnBrk="0" hangingPunct="1">
                        <a:lnSpc>
                          <a:spcPct val="107000"/>
                        </a:lnSpc>
                        <a:spcBef>
                          <a:spcPts val="0"/>
                        </a:spcBef>
                        <a:spcAft>
                          <a:spcPts val="600"/>
                        </a:spcAft>
                        <a:buClrTx/>
                        <a:buSzTx/>
                        <a:buFontTx/>
                        <a:buNone/>
                        <a:tabLst/>
                        <a:defRPr/>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Autumn 1</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Introduction to linguistic methods – written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Prepare for text analysis</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Language and Social Group/Power</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Evaluative essay writing skills</a:t>
                      </a: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Directed writing for P2 Q4</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2458824"/>
                  </a:ext>
                </a:extLst>
              </a:tr>
              <a:tr h="301174">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Assessment week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Linguistic Test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08788766"/>
                  </a:ext>
                </a:extLst>
              </a:tr>
              <a:tr h="494393">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Autumn 2</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Language, the Individual and the Society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Section A: Meanings &amp; Representations</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p>
                    <a:p>
                      <a:pPr algn="ctr">
                        <a:lnSpc>
                          <a:spcPct val="107000"/>
                        </a:lnSpc>
                        <a:spcAft>
                          <a:spcPts val="600"/>
                        </a:spcAft>
                      </a:pPr>
                      <a:r>
                        <a:rPr lang="en-GB" sz="900" b="1">
                          <a:solidFill>
                            <a:schemeClr val="tx1"/>
                          </a:solidFill>
                          <a:effectLst/>
                          <a:latin typeface="Calibri" panose="020F0502020204030204" pitchFamily="34" charset="0"/>
                          <a:ea typeface="Arial" panose="020B0604020202020204" pitchFamily="34" charset="0"/>
                          <a:cs typeface="Times New Roman" panose="02020603050405020304" pitchFamily="18" charset="0"/>
                        </a:rPr>
                        <a:t>Age and occupation</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Evaluative essay writing skills/Directed writing for P2 Q4</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840759"/>
                  </a:ext>
                </a:extLst>
              </a:tr>
              <a:tr h="134092">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Folder scrutiny week  December  (before end of term)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16326154"/>
                  </a:ext>
                </a:extLst>
              </a:tr>
              <a:tr h="494393">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January Examinations TBC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Timed essay: Paper 1 Section A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Timed essay: Paper 2 Evaluative essay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61497010"/>
                  </a:ext>
                </a:extLst>
              </a:tr>
              <a:tr h="494393">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Spring 1</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CLA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ctr" defTabSz="685771" rtl="0" eaLnBrk="1" fontAlgn="auto" latinLnBrk="0" hangingPunct="1">
                        <a:lnSpc>
                          <a:spcPct val="107000"/>
                        </a:lnSpc>
                        <a:spcBef>
                          <a:spcPts val="0"/>
                        </a:spcBef>
                        <a:spcAft>
                          <a:spcPts val="600"/>
                        </a:spcAft>
                        <a:buClrTx/>
                        <a:buSzTx/>
                        <a:buFontTx/>
                        <a:buNone/>
                        <a:tabLst/>
                        <a:defRPr/>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Language and Gender</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Evaluative essay writing skills/Directed writing for P2 Q4</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875242"/>
                  </a:ext>
                </a:extLst>
              </a:tr>
              <a:tr h="299390">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Spring 2</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CLA</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p>
                    <a:p>
                      <a:pPr marL="0" marR="0" lvl="0" indent="0" algn="ctr" defTabSz="685771" rtl="0" eaLnBrk="1" fontAlgn="auto" latinLnBrk="0" hangingPunct="1">
                        <a:lnSpc>
                          <a:spcPct val="107000"/>
                        </a:lnSpc>
                        <a:spcBef>
                          <a:spcPts val="0"/>
                        </a:spcBef>
                        <a:spcAft>
                          <a:spcPts val="600"/>
                        </a:spcAft>
                        <a:buClrTx/>
                        <a:buSzTx/>
                        <a:buFontTx/>
                        <a:buNone/>
                        <a:tabLst/>
                        <a:defRPr/>
                      </a:pPr>
                      <a:r>
                        <a:rPr lang="en-GB" sz="900">
                          <a:solidFill>
                            <a:schemeClr val="tx1"/>
                          </a:solidFill>
                          <a:effectLst/>
                          <a:latin typeface="+mn-lt"/>
                          <a:ea typeface="Times New Roman" panose="02020603050405020304" pitchFamily="18" charset="0"/>
                          <a:cs typeface="Times New Roman" panose="02020603050405020304" pitchFamily="18" charset="0"/>
                        </a:rPr>
                        <a:t>Language and  Region</a:t>
                      </a:r>
                    </a:p>
                    <a:p>
                      <a:pPr marL="0" marR="0" lvl="0" indent="0" algn="ctr" defTabSz="685771" rtl="0" eaLnBrk="1" fontAlgn="auto" latinLnBrk="0" hangingPunct="1">
                        <a:lnSpc>
                          <a:spcPct val="107000"/>
                        </a:lnSpc>
                        <a:spcBef>
                          <a:spcPts val="0"/>
                        </a:spcBef>
                        <a:spcAft>
                          <a:spcPts val="600"/>
                        </a:spcAft>
                        <a:buClrTx/>
                        <a:buSzTx/>
                        <a:buFontTx/>
                        <a:buNone/>
                        <a:tabLst/>
                        <a:defRPr/>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Evaluative essay writing skills/Directed writing for P2 Q4</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061299"/>
                  </a:ext>
                </a:extLst>
              </a:tr>
              <a:tr h="494393">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Assessment week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Timed essay: Paper 1: Section B</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Timed essay: Paper 2: Q1 Evaluative essay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29745642"/>
                  </a:ext>
                </a:extLst>
              </a:tr>
              <a:tr h="610273">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Summer 1</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1</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Examination Revision: </a:t>
                      </a: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1</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Examination Revision: </a:t>
                      </a: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285941"/>
                  </a:ext>
                </a:extLst>
              </a:tr>
              <a:tr h="185976">
                <a:tc>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Summer 2</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NEA  preparation</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600"/>
                        </a:spcAft>
                      </a:pPr>
                      <a:endPar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600"/>
                        </a:spcAft>
                      </a:pP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NEA  preparation</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US"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633868"/>
                  </a:ext>
                </a:extLst>
              </a:tr>
              <a:tr h="435606">
                <a:tc gridSpan="3">
                  <a:txBody>
                    <a:bodyPr/>
                    <a:lstStyle/>
                    <a:p>
                      <a:pPr algn="ctr">
                        <a:lnSpc>
                          <a:spcPct val="107000"/>
                        </a:lnSpc>
                        <a:spcAft>
                          <a:spcPts val="600"/>
                        </a:spcAft>
                      </a:pP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Year 12 Summer Exam weeks TBC</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i="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Paper 1</a:t>
                      </a:r>
                      <a:r>
                        <a:rPr lang="en-GB"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sz="9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Language, the induvial and society – full paper spoken CLA </a:t>
                      </a:r>
                      <a:r>
                        <a:rPr lang="en-GB"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hours 30mins</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GB" sz="90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9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 Evaluative essay </a:t>
                      </a:r>
                      <a:r>
                        <a:rPr lang="en-GB"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hour</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07000"/>
                        </a:lnSpc>
                        <a:spcAft>
                          <a:spcPts val="600"/>
                        </a:spcAft>
                      </a:pPr>
                      <a:r>
                        <a:rPr lang="en-U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21121950"/>
                  </a:ext>
                </a:extLst>
              </a:tr>
              <a:tr h="134092">
                <a:tc gridSpan="3">
                  <a:txBody>
                    <a:bodyPr/>
                    <a:lstStyle/>
                    <a:p>
                      <a:pPr algn="ctr">
                        <a:lnSpc>
                          <a:spcPct val="107000"/>
                        </a:lnSpc>
                        <a:spcAft>
                          <a:spcPts val="600"/>
                        </a:spcAft>
                      </a:pPr>
                      <a:r>
                        <a:rPr lang="en-GB"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Summer Task: NEA preparation </a:t>
                      </a:r>
                      <a:endParaRPr lang="en-GB" sz="9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47562" marR="47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449723"/>
                  </a:ext>
                </a:extLst>
              </a:tr>
            </a:tbl>
          </a:graphicData>
        </a:graphic>
      </p:graphicFrame>
    </p:spTree>
    <p:extLst>
      <p:ext uri="{BB962C8B-B14F-4D97-AF65-F5344CB8AC3E}">
        <p14:creationId xmlns:p14="http://schemas.microsoft.com/office/powerpoint/2010/main" val="2044066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B923D9-840B-47CC-AC73-6A39CB28C39D}"/>
              </a:ext>
            </a:extLst>
          </p:cNvPr>
          <p:cNvSpPr/>
          <p:nvPr/>
        </p:nvSpPr>
        <p:spPr>
          <a:xfrm>
            <a:off x="856445" y="831274"/>
            <a:ext cx="5145110" cy="1254189"/>
          </a:xfrm>
          <a:prstGeom prst="rect">
            <a:avLst/>
          </a:prstGeom>
        </p:spPr>
        <p:txBody>
          <a:bodyPr wrap="square">
            <a:spAutoFit/>
          </a:bodyPr>
          <a:lstStyle/>
          <a:p>
            <a:pPr algn="ctr"/>
            <a:r>
              <a:rPr lang="en-GB" sz="1600" b="1" kern="1400">
                <a:solidFill>
                  <a:srgbClr val="000000"/>
                </a:solidFill>
                <a:latin typeface="Calibri" panose="020F0502020204030204" pitchFamily="34" charset="0"/>
                <a:ea typeface="Times New Roman" panose="02020603050405020304" pitchFamily="18" charset="0"/>
              </a:rPr>
              <a:t>English Language A Level Course Outline </a:t>
            </a:r>
          </a:p>
          <a:p>
            <a:pPr algn="ctr"/>
            <a:r>
              <a:rPr lang="en-GB" sz="1400" b="1" kern="1400">
                <a:solidFill>
                  <a:srgbClr val="000000"/>
                </a:solidFill>
                <a:latin typeface="Calibri" panose="020F0502020204030204" pitchFamily="34" charset="0"/>
                <a:ea typeface="Times New Roman" panose="02020603050405020304" pitchFamily="18" charset="0"/>
              </a:rPr>
              <a:t>Year 13 Course Outline</a:t>
            </a:r>
            <a:endParaRPr lang="en-GB" sz="1050" kern="1400">
              <a:solidFill>
                <a:srgbClr val="000000"/>
              </a:solidFill>
              <a:latin typeface="Times New Roman" panose="02020603050405020304" pitchFamily="18" charset="0"/>
              <a:ea typeface="Times New Roman" panose="02020603050405020304" pitchFamily="18" charset="0"/>
            </a:endParaRPr>
          </a:p>
          <a:p>
            <a:pPr algn="ctr"/>
            <a:r>
              <a:rPr lang="en-GB" sz="1400" b="1" kern="1400">
                <a:solidFill>
                  <a:srgbClr val="000000"/>
                </a:solidFill>
                <a:latin typeface="Calibri" panose="020F0502020204030204" pitchFamily="34" charset="0"/>
                <a:ea typeface="Times New Roman" panose="02020603050405020304" pitchFamily="18" charset="0"/>
              </a:rPr>
              <a:t> </a:t>
            </a:r>
            <a:endParaRPr lang="en-GB" sz="1050"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Paper 1: Language, the Individual and the Society</a:t>
            </a:r>
            <a:endParaRPr lang="en-GB" sz="1050"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Paper 2: Language Diversity and Change</a:t>
            </a:r>
            <a:endParaRPr lang="en-GB" sz="1050" kern="1400">
              <a:solidFill>
                <a:srgbClr val="000000"/>
              </a:solidFill>
              <a:latin typeface="Times New Roman" panose="02020603050405020304" pitchFamily="18" charset="0"/>
              <a:ea typeface="Times New Roman" panose="02020603050405020304" pitchFamily="18" charset="0"/>
            </a:endParaRPr>
          </a:p>
          <a:p>
            <a:pPr algn="ctr"/>
            <a:r>
              <a:rPr lang="en-GB" sz="1050" b="1" kern="1400">
                <a:solidFill>
                  <a:srgbClr val="000000"/>
                </a:solidFill>
                <a:latin typeface="Calibri" panose="020F0502020204030204" pitchFamily="34" charset="0"/>
                <a:ea typeface="Times New Roman" panose="02020603050405020304" pitchFamily="18" charset="0"/>
              </a:rPr>
              <a:t>Non-examination assessment (NEA): Language in Action</a:t>
            </a:r>
            <a:endParaRPr lang="en-GB" sz="1050" kern="1400">
              <a:solidFill>
                <a:srgbClr val="000000"/>
              </a:solidFill>
              <a:latin typeface="Times New Roman" panose="02020603050405020304" pitchFamily="18" charset="0"/>
              <a:ea typeface="Times New Roman" panose="02020603050405020304" pitchFamily="18" charset="0"/>
            </a:endParaRPr>
          </a:p>
        </p:txBody>
      </p:sp>
      <p:grpSp>
        <p:nvGrpSpPr>
          <p:cNvPr id="3" name="Group 2">
            <a:extLst>
              <a:ext uri="{FF2B5EF4-FFF2-40B4-BE49-F238E27FC236}">
                <a16:creationId xmlns:a16="http://schemas.microsoft.com/office/drawing/2014/main" id="{0CD68AB3-44F3-44E3-B09F-77CF2FB48923}"/>
              </a:ext>
            </a:extLst>
          </p:cNvPr>
          <p:cNvGrpSpPr/>
          <p:nvPr/>
        </p:nvGrpSpPr>
        <p:grpSpPr>
          <a:xfrm>
            <a:off x="158829" y="128724"/>
            <a:ext cx="5494571" cy="815736"/>
            <a:chOff x="158828" y="128723"/>
            <a:chExt cx="5494572" cy="815736"/>
          </a:xfrm>
        </p:grpSpPr>
        <p:pic>
          <p:nvPicPr>
            <p:cNvPr id="4" name="Picture 3" descr="Description: http://ts3.mm.bing.net/th?id=H.4946927238709614&amp;pid=1.7&amp;w=94&amp;h=107&amp;c=7&amp;rs=1">
              <a:extLst>
                <a:ext uri="{FF2B5EF4-FFF2-40B4-BE49-F238E27FC236}">
                  <a16:creationId xmlns:a16="http://schemas.microsoft.com/office/drawing/2014/main" id="{D1065650-318F-46AE-8BDC-88AE9F5AAE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2B194957-648E-41FF-AE0D-8D13ED190455}"/>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sp>
        <p:nvSpPr>
          <p:cNvPr id="7" name="Slide Number Placeholder 6">
            <a:extLst>
              <a:ext uri="{FF2B5EF4-FFF2-40B4-BE49-F238E27FC236}">
                <a16:creationId xmlns:a16="http://schemas.microsoft.com/office/drawing/2014/main" id="{79AA132B-3123-4DC8-BA2B-03C4ABAB490F}"/>
              </a:ext>
            </a:extLst>
          </p:cNvPr>
          <p:cNvSpPr>
            <a:spLocks noGrp="1"/>
          </p:cNvSpPr>
          <p:nvPr>
            <p:ph type="sldNum" sz="quarter" idx="12"/>
          </p:nvPr>
        </p:nvSpPr>
        <p:spPr/>
        <p:txBody>
          <a:bodyPr/>
          <a:lstStyle/>
          <a:p>
            <a:fld id="{FF96800A-A816-41C5-BD19-7A8BBF4DFD2C}" type="slidenum">
              <a:rPr lang="en-GB" smtClean="0"/>
              <a:t>5</a:t>
            </a:fld>
            <a:endParaRPr lang="en-GB"/>
          </a:p>
        </p:txBody>
      </p:sp>
      <p:graphicFrame>
        <p:nvGraphicFramePr>
          <p:cNvPr id="9" name="Table 8">
            <a:extLst>
              <a:ext uri="{FF2B5EF4-FFF2-40B4-BE49-F238E27FC236}">
                <a16:creationId xmlns:a16="http://schemas.microsoft.com/office/drawing/2014/main" id="{C44EFD63-95EB-442A-9DBD-6D9352B6D292}"/>
              </a:ext>
            </a:extLst>
          </p:cNvPr>
          <p:cNvGraphicFramePr>
            <a:graphicFrameLocks noGrp="1"/>
          </p:cNvGraphicFramePr>
          <p:nvPr>
            <p:extLst>
              <p:ext uri="{D42A27DB-BD31-4B8C-83A1-F6EECF244321}">
                <p14:modId xmlns:p14="http://schemas.microsoft.com/office/powerpoint/2010/main" val="860730780"/>
              </p:ext>
            </p:extLst>
          </p:nvPr>
        </p:nvGraphicFramePr>
        <p:xfrm>
          <a:off x="471487" y="2241988"/>
          <a:ext cx="6091238" cy="7028663"/>
        </p:xfrm>
        <a:graphic>
          <a:graphicData uri="http://schemas.openxmlformats.org/drawingml/2006/table">
            <a:tbl>
              <a:tblPr firstRow="1" firstCol="1" bandRow="1"/>
              <a:tblGrid>
                <a:gridCol w="1150776">
                  <a:extLst>
                    <a:ext uri="{9D8B030D-6E8A-4147-A177-3AD203B41FA5}">
                      <a16:colId xmlns:a16="http://schemas.microsoft.com/office/drawing/2014/main" val="4220565278"/>
                    </a:ext>
                  </a:extLst>
                </a:gridCol>
                <a:gridCol w="2310399">
                  <a:extLst>
                    <a:ext uri="{9D8B030D-6E8A-4147-A177-3AD203B41FA5}">
                      <a16:colId xmlns:a16="http://schemas.microsoft.com/office/drawing/2014/main" val="814275333"/>
                    </a:ext>
                  </a:extLst>
                </a:gridCol>
                <a:gridCol w="2630063">
                  <a:extLst>
                    <a:ext uri="{9D8B030D-6E8A-4147-A177-3AD203B41FA5}">
                      <a16:colId xmlns:a16="http://schemas.microsoft.com/office/drawing/2014/main" val="402370977"/>
                    </a:ext>
                  </a:extLst>
                </a:gridCol>
              </a:tblGrid>
              <a:tr h="373069">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Summer task 12 into 13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 preparation</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26104617"/>
                  </a:ext>
                </a:extLst>
              </a:tr>
              <a:tr h="445531">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Teacher 1</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Teacher 2</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032006"/>
                  </a:ext>
                </a:extLst>
              </a:tr>
              <a:tr h="932672">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Autumn 1</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NEA</a:t>
                      </a: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Original Writing</a:t>
                      </a: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Framework booster</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NEA Investigation</a:t>
                      </a:r>
                    </a:p>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change and World Englishes</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4376602"/>
                  </a:ext>
                </a:extLst>
              </a:tr>
              <a:tr h="232047">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Coursework progress check</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66911713"/>
                  </a:ext>
                </a:extLst>
              </a:tr>
              <a:tr h="373069">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Assessment week</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 draft – Early December</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69184803"/>
                  </a:ext>
                </a:extLst>
              </a:tr>
              <a:tr h="932672">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Autumn 2</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CLA Revision</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Discourses Paper 2 Q3/Q4</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869267"/>
                  </a:ext>
                </a:extLst>
              </a:tr>
              <a:tr h="559604">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Mock Examination January</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Full Paper 1</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Evaluative question Paper 2 (in class)</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96487965"/>
                  </a:ext>
                </a:extLst>
              </a:tr>
              <a:tr h="932672">
                <a:tc>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Spring 1</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Feedback on exam – focus on weak areas for Section A/B</a:t>
                      </a: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Discourses Paper 2 Q3/Q4</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773353"/>
                  </a:ext>
                </a:extLst>
              </a:tr>
              <a:tr h="559604">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Assessment week</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 Final Deadline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84171984"/>
                  </a:ext>
                </a:extLst>
              </a:tr>
              <a:tr h="746138">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Spring 2</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1- </a:t>
                      </a: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the Individual and the Society</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Revision</a:t>
                      </a: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i="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Paper 2 –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Revision</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0222326"/>
                  </a:ext>
                </a:extLst>
              </a:tr>
              <a:tr h="568516">
                <a:tc gridSpan="3">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April Internal mock</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Paper 1: </a:t>
                      </a:r>
                      <a:r>
                        <a:rPr lang="en-GB" sz="1000" b="1"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Language, the induvial and society &amp; Paper 2: </a:t>
                      </a: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Language Diversity and Change</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hours 30mins</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67995253"/>
                  </a:ext>
                </a:extLst>
              </a:tr>
              <a:tr h="373069">
                <a:tc>
                  <a:txBody>
                    <a:bodyPr/>
                    <a:lstStyle/>
                    <a:p>
                      <a:pPr algn="ctr"/>
                      <a:r>
                        <a:rPr lang="en-GB" sz="1000" b="1"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Summer 1</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and revision</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000" kern="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and revision</a:t>
                      </a:r>
                      <a:endParaRPr lang="en-GB" sz="1000" kern="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250" marR="68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6031696"/>
                  </a:ext>
                </a:extLst>
              </a:tr>
            </a:tbl>
          </a:graphicData>
        </a:graphic>
      </p:graphicFrame>
    </p:spTree>
    <p:extLst>
      <p:ext uri="{BB962C8B-B14F-4D97-AF65-F5344CB8AC3E}">
        <p14:creationId xmlns:p14="http://schemas.microsoft.com/office/powerpoint/2010/main" val="688952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CFCC946-BFFF-4DB1-A4F0-B4614EE34224}"/>
              </a:ext>
            </a:extLst>
          </p:cNvPr>
          <p:cNvGrpSpPr/>
          <p:nvPr/>
        </p:nvGrpSpPr>
        <p:grpSpPr>
          <a:xfrm>
            <a:off x="158829" y="128724"/>
            <a:ext cx="5494571" cy="815736"/>
            <a:chOff x="158828" y="128723"/>
            <a:chExt cx="5494572" cy="815736"/>
          </a:xfrm>
        </p:grpSpPr>
        <p:pic>
          <p:nvPicPr>
            <p:cNvPr id="3" name="Picture 2" descr="Description: http://ts3.mm.bing.net/th?id=H.4946927238709614&amp;pid=1.7&amp;w=94&amp;h=107&amp;c=7&amp;rs=1">
              <a:extLst>
                <a:ext uri="{FF2B5EF4-FFF2-40B4-BE49-F238E27FC236}">
                  <a16:creationId xmlns:a16="http://schemas.microsoft.com/office/drawing/2014/main" id="{F1D34B6B-A1FA-40BF-9FF2-EC75AED6E6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E836440F-920F-4BDA-A0AB-22163B4B2710}"/>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sp>
        <p:nvSpPr>
          <p:cNvPr id="5" name="Text Box 1">
            <a:extLst>
              <a:ext uri="{FF2B5EF4-FFF2-40B4-BE49-F238E27FC236}">
                <a16:creationId xmlns:a16="http://schemas.microsoft.com/office/drawing/2014/main" id="{06146229-604E-43AF-A969-30E83956D4FC}"/>
              </a:ext>
            </a:extLst>
          </p:cNvPr>
          <p:cNvSpPr txBox="1"/>
          <p:nvPr/>
        </p:nvSpPr>
        <p:spPr>
          <a:xfrm>
            <a:off x="841693" y="759397"/>
            <a:ext cx="5174615" cy="47752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1" tIns="45720" rIns="91441" bIns="45720" numCol="1" spcCol="0" rtlCol="0" fromWordArt="0" anchor="t" anchorCtr="0" forceAA="0" compatLnSpc="1">
            <a:prstTxWarp prst="textNoShape">
              <a:avLst/>
            </a:prstTxWarp>
            <a:noAutofit/>
          </a:bodyPr>
          <a:lstStyle/>
          <a:p>
            <a:pPr algn="ctr"/>
            <a:r>
              <a:rPr lang="en-GB" sz="2200" kern="1400">
                <a:solidFill>
                  <a:srgbClr val="000000"/>
                </a:solidFill>
                <a:latin typeface="Times New Roman" panose="02020603050405020304" pitchFamily="18" charset="0"/>
                <a:ea typeface="Times New Roman" panose="02020603050405020304" pitchFamily="18" charset="0"/>
              </a:rPr>
              <a:t>Folder Scrutiny</a:t>
            </a:r>
            <a:endParaRPr lang="en-GB" sz="1000" kern="1400">
              <a:solidFill>
                <a:srgbClr val="000000"/>
              </a:solidFill>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D8CAC4D1-E313-4722-BCC9-2A508D1448D7}"/>
              </a:ext>
            </a:extLst>
          </p:cNvPr>
          <p:cNvGraphicFramePr>
            <a:graphicFrameLocks noGrp="1"/>
          </p:cNvGraphicFramePr>
          <p:nvPr>
            <p:extLst>
              <p:ext uri="{D42A27DB-BD31-4B8C-83A1-F6EECF244321}">
                <p14:modId xmlns:p14="http://schemas.microsoft.com/office/powerpoint/2010/main" val="2206963071"/>
              </p:ext>
            </p:extLst>
          </p:nvPr>
        </p:nvGraphicFramePr>
        <p:xfrm>
          <a:off x="2248334" y="1335243"/>
          <a:ext cx="2295525" cy="304610"/>
        </p:xfrm>
        <a:graphic>
          <a:graphicData uri="http://schemas.openxmlformats.org/drawingml/2006/table">
            <a:tbl>
              <a:tblPr firstRow="1" firstCol="1" bandRow="1"/>
              <a:tblGrid>
                <a:gridCol w="1279808">
                  <a:extLst>
                    <a:ext uri="{9D8B030D-6E8A-4147-A177-3AD203B41FA5}">
                      <a16:colId xmlns:a16="http://schemas.microsoft.com/office/drawing/2014/main" val="1932638535"/>
                    </a:ext>
                  </a:extLst>
                </a:gridCol>
                <a:gridCol w="1015717">
                  <a:extLst>
                    <a:ext uri="{9D8B030D-6E8A-4147-A177-3AD203B41FA5}">
                      <a16:colId xmlns:a16="http://schemas.microsoft.com/office/drawing/2014/main" val="2797550995"/>
                    </a:ext>
                  </a:extLst>
                </a:gridCol>
              </a:tblGrid>
              <a:tr h="209295">
                <a:tc>
                  <a:txBody>
                    <a:bodyPr/>
                    <a:lstStyle/>
                    <a:p>
                      <a:pPr algn="ctr">
                        <a:lnSpc>
                          <a:spcPct val="115000"/>
                        </a:lnSpc>
                        <a:spcAft>
                          <a:spcPts val="0"/>
                        </a:spcAft>
                      </a:pPr>
                      <a:r>
                        <a:rPr lang="en-US" sz="1200" kern="1400">
                          <a:solidFill>
                            <a:srgbClr val="000000"/>
                          </a:solidFill>
                          <a:effectLst/>
                          <a:latin typeface="Times New Roman" panose="02020603050405020304" pitchFamily="18" charset="0"/>
                          <a:ea typeface="Times New Roman" panose="02020603050405020304" pitchFamily="18" charset="0"/>
                        </a:rPr>
                        <a:t>Target Grade </a:t>
                      </a:r>
                      <a:endParaRPr lang="en-GB" sz="1200" kern="1400">
                        <a:solidFill>
                          <a:srgbClr val="000000"/>
                        </a:solidFill>
                        <a:effectLst/>
                        <a:latin typeface="Times New Roman" panose="02020603050405020304" pitchFamily="18" charset="0"/>
                        <a:ea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GB" sz="1400">
                        <a:effectLst/>
                        <a:latin typeface="Calibri" panose="020F0502020204030204" pitchFamily="34"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528563"/>
                  </a:ext>
                </a:extLst>
              </a:tr>
            </a:tbl>
          </a:graphicData>
        </a:graphic>
      </p:graphicFrame>
      <p:graphicFrame>
        <p:nvGraphicFramePr>
          <p:cNvPr id="7" name="Table 6">
            <a:extLst>
              <a:ext uri="{FF2B5EF4-FFF2-40B4-BE49-F238E27FC236}">
                <a16:creationId xmlns:a16="http://schemas.microsoft.com/office/drawing/2014/main" id="{A9ABEDE4-2F6B-4767-A4EA-D855E6060825}"/>
              </a:ext>
            </a:extLst>
          </p:cNvPr>
          <p:cNvGraphicFramePr>
            <a:graphicFrameLocks noGrp="1"/>
          </p:cNvGraphicFramePr>
          <p:nvPr>
            <p:extLst>
              <p:ext uri="{D42A27DB-BD31-4B8C-83A1-F6EECF244321}">
                <p14:modId xmlns:p14="http://schemas.microsoft.com/office/powerpoint/2010/main" val="2641305646"/>
              </p:ext>
            </p:extLst>
          </p:nvPr>
        </p:nvGraphicFramePr>
        <p:xfrm>
          <a:off x="471486" y="2219192"/>
          <a:ext cx="5915024" cy="4430025"/>
        </p:xfrm>
        <a:graphic>
          <a:graphicData uri="http://schemas.openxmlformats.org/drawingml/2006/table">
            <a:tbl>
              <a:tblPr firstRow="1" firstCol="1" bandRow="1"/>
              <a:tblGrid>
                <a:gridCol w="782944">
                  <a:extLst>
                    <a:ext uri="{9D8B030D-6E8A-4147-A177-3AD203B41FA5}">
                      <a16:colId xmlns:a16="http://schemas.microsoft.com/office/drawing/2014/main" val="2024163320"/>
                    </a:ext>
                  </a:extLst>
                </a:gridCol>
                <a:gridCol w="849437">
                  <a:extLst>
                    <a:ext uri="{9D8B030D-6E8A-4147-A177-3AD203B41FA5}">
                      <a16:colId xmlns:a16="http://schemas.microsoft.com/office/drawing/2014/main" val="543487486"/>
                    </a:ext>
                  </a:extLst>
                </a:gridCol>
                <a:gridCol w="544681">
                  <a:extLst>
                    <a:ext uri="{9D8B030D-6E8A-4147-A177-3AD203B41FA5}">
                      <a16:colId xmlns:a16="http://schemas.microsoft.com/office/drawing/2014/main" val="2443123883"/>
                    </a:ext>
                  </a:extLst>
                </a:gridCol>
                <a:gridCol w="779065">
                  <a:extLst>
                    <a:ext uri="{9D8B030D-6E8A-4147-A177-3AD203B41FA5}">
                      <a16:colId xmlns:a16="http://schemas.microsoft.com/office/drawing/2014/main" val="1015458590"/>
                    </a:ext>
                  </a:extLst>
                </a:gridCol>
                <a:gridCol w="1168044">
                  <a:extLst>
                    <a:ext uri="{9D8B030D-6E8A-4147-A177-3AD203B41FA5}">
                      <a16:colId xmlns:a16="http://schemas.microsoft.com/office/drawing/2014/main" val="1385690355"/>
                    </a:ext>
                  </a:extLst>
                </a:gridCol>
                <a:gridCol w="1790853">
                  <a:extLst>
                    <a:ext uri="{9D8B030D-6E8A-4147-A177-3AD203B41FA5}">
                      <a16:colId xmlns:a16="http://schemas.microsoft.com/office/drawing/2014/main" val="3457486873"/>
                    </a:ext>
                  </a:extLst>
                </a:gridCol>
              </a:tblGrid>
              <a:tr h="741967">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Date of monitoring</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Notes (organised with dates and titles)</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Marked essays</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Course handbook (attainment tracker completed to date)</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Evidence of wider reading</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0"/>
                        </a:spcAft>
                      </a:pPr>
                      <a:r>
                        <a:rPr lang="en-GB" sz="900" b="1" kern="1400">
                          <a:solidFill>
                            <a:srgbClr val="000000"/>
                          </a:solidFill>
                          <a:effectLst/>
                          <a:latin typeface="Arial" panose="020B0604020202020204" pitchFamily="34" charset="0"/>
                          <a:ea typeface="Times New Roman" panose="02020603050405020304" pitchFamily="18" charset="0"/>
                        </a:rPr>
                        <a:t>WWW/EBI</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278869"/>
                  </a:ext>
                </a:extLst>
              </a:tr>
              <a:tr h="972495">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843323"/>
                  </a:ext>
                </a:extLst>
              </a:tr>
              <a:tr h="972495">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0529314"/>
                  </a:ext>
                </a:extLst>
              </a:tr>
              <a:tr h="689580">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814272"/>
                  </a:ext>
                </a:extLst>
              </a:tr>
              <a:tr h="972495">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00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900" kern="1400">
                          <a:solidFill>
                            <a:srgbClr val="000000"/>
                          </a:solidFill>
                          <a:effectLst/>
                          <a:latin typeface="Arial" panose="020B0604020202020204" pitchFamily="34" charset="0"/>
                          <a:ea typeface="Times New Roman" panose="02020603050405020304" pitchFamily="18" charset="0"/>
                        </a:rPr>
                        <a:t> </a:t>
                      </a:r>
                      <a:endParaRPr lang="en-GB" sz="900" kern="1400">
                        <a:solidFill>
                          <a:srgbClr val="000000"/>
                        </a:solidFill>
                        <a:effectLst/>
                        <a:latin typeface="Times New Roman" panose="02020603050405020304" pitchFamily="18" charset="0"/>
                        <a:ea typeface="Times New Roman" panose="02020603050405020304" pitchFamily="18" charset="0"/>
                      </a:endParaRPr>
                    </a:p>
                  </a:txBody>
                  <a:tcPr marL="59814" marR="598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690351"/>
                  </a:ext>
                </a:extLst>
              </a:tr>
            </a:tbl>
          </a:graphicData>
        </a:graphic>
      </p:graphicFrame>
      <p:sp>
        <p:nvSpPr>
          <p:cNvPr id="8" name="Rectangle 7">
            <a:extLst>
              <a:ext uri="{FF2B5EF4-FFF2-40B4-BE49-F238E27FC236}">
                <a16:creationId xmlns:a16="http://schemas.microsoft.com/office/drawing/2014/main" id="{94E99967-5B7B-4703-8901-98EB112B4AD6}"/>
              </a:ext>
            </a:extLst>
          </p:cNvPr>
          <p:cNvSpPr/>
          <p:nvPr/>
        </p:nvSpPr>
        <p:spPr>
          <a:xfrm>
            <a:off x="405684" y="6665517"/>
            <a:ext cx="5980826" cy="2834109"/>
          </a:xfrm>
          <a:prstGeom prst="rect">
            <a:avLst/>
          </a:prstGeom>
        </p:spPr>
        <p:txBody>
          <a:bodyPr wrap="square">
            <a:spAutoFit/>
          </a:bodyPr>
          <a:lstStyle/>
          <a:p>
            <a:pPr>
              <a:lnSpc>
                <a:spcPct val="115000"/>
              </a:lnSpc>
              <a:spcAft>
                <a:spcPts val="1000"/>
              </a:spcAft>
            </a:pPr>
            <a:r>
              <a:rPr lang="en-GB" sz="1000" b="1" kern="1400">
                <a:solidFill>
                  <a:srgbClr val="000000"/>
                </a:solidFill>
                <a:latin typeface="Arial" panose="020B0604020202020204" pitchFamily="34" charset="0"/>
                <a:ea typeface="Times New Roman" panose="02020603050405020304" pitchFamily="18" charset="0"/>
              </a:rPr>
              <a:t>Organising Notes and Resources</a:t>
            </a:r>
            <a:endParaRPr lang="en-GB" sz="1000" kern="1400">
              <a:solidFill>
                <a:srgbClr val="000000"/>
              </a:solidFill>
              <a:latin typeface="Times New Roman" panose="02020603050405020304" pitchFamily="18" charset="0"/>
              <a:ea typeface="Times New Roman" panose="02020603050405020304" pitchFamily="18" charset="0"/>
            </a:endParaRPr>
          </a:p>
          <a:p>
            <a:pPr>
              <a:spcAft>
                <a:spcPts val="1000"/>
              </a:spcAft>
            </a:pPr>
            <a:r>
              <a:rPr lang="en-GB" sz="1000" kern="1400">
                <a:solidFill>
                  <a:srgbClr val="000000"/>
                </a:solidFill>
                <a:latin typeface="Arial" panose="020B0604020202020204" pitchFamily="34" charset="0"/>
                <a:ea typeface="Times New Roman" panose="02020603050405020304" pitchFamily="18" charset="0"/>
              </a:rPr>
              <a:t>All students </a:t>
            </a:r>
            <a:r>
              <a:rPr lang="en-GB" sz="1000" b="1" kern="1400">
                <a:solidFill>
                  <a:srgbClr val="000000"/>
                </a:solidFill>
                <a:latin typeface="Arial" panose="020B0604020202020204" pitchFamily="34" charset="0"/>
                <a:ea typeface="Times New Roman" panose="02020603050405020304" pitchFamily="18" charset="0"/>
              </a:rPr>
              <a:t>must</a:t>
            </a:r>
            <a:r>
              <a:rPr lang="en-GB" sz="1000" kern="1400">
                <a:solidFill>
                  <a:srgbClr val="000000"/>
                </a:solidFill>
                <a:latin typeface="Arial" panose="020B0604020202020204" pitchFamily="34" charset="0"/>
                <a:ea typeface="Times New Roman" panose="02020603050405020304" pitchFamily="18" charset="0"/>
              </a:rPr>
              <a:t> purchase an A4 ring-bound folder in which to keep:</a:t>
            </a:r>
            <a:endParaRPr lang="en-GB" sz="1000" kern="1400">
              <a:solidFill>
                <a:srgbClr val="000000"/>
              </a:solidFill>
              <a:latin typeface="Times New Roman" panose="02020603050405020304" pitchFamily="18" charset="0"/>
              <a:ea typeface="Times New Roman" panose="02020603050405020304" pitchFamily="18" charset="0"/>
            </a:endParaRPr>
          </a:p>
          <a:p>
            <a:pPr marL="342886" indent="-342886">
              <a:spcAft>
                <a:spcPts val="1000"/>
              </a:spcAft>
              <a:buFont typeface="+mj-lt"/>
              <a:buAutoNum type="arabicPeriod"/>
            </a:pPr>
            <a:r>
              <a:rPr lang="en-GB" sz="1000" kern="1400">
                <a:solidFill>
                  <a:srgbClr val="000000"/>
                </a:solidFill>
                <a:latin typeface="Arial" panose="020B0604020202020204" pitchFamily="34" charset="0"/>
                <a:ea typeface="Times New Roman" panose="02020603050405020304" pitchFamily="18" charset="0"/>
              </a:rPr>
              <a:t>All lesson notes (with clear dates and titles)</a:t>
            </a:r>
            <a:endParaRPr lang="en-GB" sz="1000" kern="1400">
              <a:solidFill>
                <a:srgbClr val="000000"/>
              </a:solidFill>
              <a:latin typeface="Times New Roman" panose="02020603050405020304" pitchFamily="18" charset="0"/>
              <a:ea typeface="Times New Roman" panose="02020603050405020304" pitchFamily="18" charset="0"/>
            </a:endParaRPr>
          </a:p>
          <a:p>
            <a:pPr marL="342886" indent="-342886">
              <a:spcAft>
                <a:spcPts val="1000"/>
              </a:spcAft>
              <a:buFont typeface="+mj-lt"/>
              <a:buAutoNum type="arabicPeriod"/>
            </a:pPr>
            <a:r>
              <a:rPr lang="en-GB" sz="1000" kern="1400">
                <a:solidFill>
                  <a:srgbClr val="000000"/>
                </a:solidFill>
                <a:latin typeface="Arial" panose="020B0604020202020204" pitchFamily="34" charset="0"/>
                <a:ea typeface="Times New Roman" panose="02020603050405020304" pitchFamily="18" charset="0"/>
              </a:rPr>
              <a:t>Any additional resources given out by your teacher</a:t>
            </a:r>
            <a:endParaRPr lang="en-GB" sz="1000" kern="1400">
              <a:solidFill>
                <a:srgbClr val="000000"/>
              </a:solidFill>
              <a:latin typeface="Times New Roman" panose="02020603050405020304" pitchFamily="18" charset="0"/>
              <a:ea typeface="Times New Roman" panose="02020603050405020304" pitchFamily="18" charset="0"/>
            </a:endParaRPr>
          </a:p>
          <a:p>
            <a:pPr marL="342886" indent="-342886">
              <a:spcAft>
                <a:spcPts val="1000"/>
              </a:spcAft>
              <a:buFont typeface="+mj-lt"/>
              <a:buAutoNum type="arabicPeriod"/>
            </a:pPr>
            <a:r>
              <a:rPr lang="en-GB" sz="1000" kern="1400">
                <a:solidFill>
                  <a:srgbClr val="000000"/>
                </a:solidFill>
                <a:latin typeface="Arial" panose="020B0604020202020204" pitchFamily="34" charset="0"/>
                <a:ea typeface="Times New Roman" panose="02020603050405020304" pitchFamily="18" charset="0"/>
              </a:rPr>
              <a:t>Marked essays</a:t>
            </a:r>
            <a:endParaRPr lang="en-GB" sz="1000" kern="1400">
              <a:solidFill>
                <a:srgbClr val="000000"/>
              </a:solidFill>
              <a:latin typeface="Times New Roman" panose="02020603050405020304" pitchFamily="18" charset="0"/>
              <a:ea typeface="Times New Roman" panose="02020603050405020304" pitchFamily="18" charset="0"/>
            </a:endParaRPr>
          </a:p>
          <a:p>
            <a:pPr marL="342886" indent="-342886">
              <a:spcAft>
                <a:spcPts val="1000"/>
              </a:spcAft>
              <a:buFont typeface="+mj-lt"/>
              <a:buAutoNum type="arabicPeriod"/>
            </a:pPr>
            <a:r>
              <a:rPr lang="en-GB" sz="1000" kern="1400">
                <a:solidFill>
                  <a:srgbClr val="000000"/>
                </a:solidFill>
                <a:latin typeface="Arial" panose="020B0604020202020204" pitchFamily="34" charset="0"/>
                <a:ea typeface="Times New Roman" panose="02020603050405020304" pitchFamily="18" charset="0"/>
              </a:rPr>
              <a:t>Wider reader notes</a:t>
            </a:r>
            <a:endParaRPr lang="en-GB" sz="1000" kern="1400">
              <a:solidFill>
                <a:srgbClr val="000000"/>
              </a:solidFill>
              <a:latin typeface="Times New Roman" panose="02020603050405020304" pitchFamily="18" charset="0"/>
              <a:ea typeface="Times New Roman" panose="02020603050405020304" pitchFamily="18" charset="0"/>
            </a:endParaRPr>
          </a:p>
          <a:p>
            <a:pPr marL="342886" indent="-342886">
              <a:spcAft>
                <a:spcPts val="1000"/>
              </a:spcAft>
              <a:buFont typeface="+mj-lt"/>
              <a:buAutoNum type="arabicPeriod"/>
            </a:pPr>
            <a:r>
              <a:rPr lang="en-GB" sz="1000" kern="1400">
                <a:solidFill>
                  <a:srgbClr val="000000"/>
                </a:solidFill>
                <a:latin typeface="Arial" panose="020B0604020202020204" pitchFamily="34" charset="0"/>
                <a:ea typeface="Times New Roman" panose="02020603050405020304" pitchFamily="18" charset="0"/>
              </a:rPr>
              <a:t>Your copy of the course handbook</a:t>
            </a:r>
            <a:endParaRPr lang="en-GB" sz="1000" kern="1400">
              <a:solidFill>
                <a:srgbClr val="000000"/>
              </a:solidFill>
              <a:latin typeface="Times New Roman" panose="02020603050405020304" pitchFamily="18" charset="0"/>
              <a:ea typeface="Times New Roman" panose="02020603050405020304" pitchFamily="18" charset="0"/>
            </a:endParaRPr>
          </a:p>
          <a:p>
            <a:pPr>
              <a:spcAft>
                <a:spcPts val="1000"/>
              </a:spcAft>
            </a:pPr>
            <a:r>
              <a:rPr lang="en-GB" sz="1000" kern="1400">
                <a:solidFill>
                  <a:srgbClr val="000000"/>
                </a:solidFill>
                <a:latin typeface="Arial" panose="020B0604020202020204" pitchFamily="34" charset="0"/>
                <a:ea typeface="Times New Roman" panose="02020603050405020304" pitchFamily="18" charset="0"/>
              </a:rPr>
              <a:t>At least once a term, your folder will be monitored to ensure that you are managing your resources effectively. The dates for the folder checks are marked on the course outline and on the table below.</a:t>
            </a:r>
            <a:endParaRPr lang="en-GB" sz="1000" kern="1400">
              <a:solidFill>
                <a:srgbClr val="000000"/>
              </a:solidFill>
              <a:latin typeface="Times New Roman" panose="02020603050405020304" pitchFamily="18" charset="0"/>
              <a:ea typeface="Times New Roman" panose="02020603050405020304" pitchFamily="18" charset="0"/>
            </a:endParaRPr>
          </a:p>
          <a:p>
            <a:r>
              <a:rPr lang="en-GB" sz="1000" kern="1400">
                <a:solidFill>
                  <a:srgbClr val="000000"/>
                </a:solidFill>
                <a:latin typeface="Arial" panose="020B0604020202020204" pitchFamily="34" charset="0"/>
                <a:ea typeface="Times New Roman" panose="02020603050405020304" pitchFamily="18" charset="0"/>
              </a:rPr>
              <a:t>It is your responsibility to ensure that your folders are available for checking during these weeks: if you fail to produce your folder, then you will be referred for further monitoring.</a:t>
            </a:r>
            <a:endParaRPr lang="en-GB"/>
          </a:p>
        </p:txBody>
      </p:sp>
      <p:sp>
        <p:nvSpPr>
          <p:cNvPr id="9" name="Slide Number Placeholder 8">
            <a:extLst>
              <a:ext uri="{FF2B5EF4-FFF2-40B4-BE49-F238E27FC236}">
                <a16:creationId xmlns:a16="http://schemas.microsoft.com/office/drawing/2014/main" id="{CD80D885-FDBD-4696-B093-25CCD5D45835}"/>
              </a:ext>
            </a:extLst>
          </p:cNvPr>
          <p:cNvSpPr>
            <a:spLocks noGrp="1"/>
          </p:cNvSpPr>
          <p:nvPr>
            <p:ph type="sldNum" sz="quarter" idx="12"/>
          </p:nvPr>
        </p:nvSpPr>
        <p:spPr/>
        <p:txBody>
          <a:bodyPr/>
          <a:lstStyle/>
          <a:p>
            <a:fld id="{FF96800A-A816-41C5-BD19-7A8BBF4DFD2C}" type="slidenum">
              <a:rPr lang="en-GB" smtClean="0"/>
              <a:t>6</a:t>
            </a:fld>
            <a:endParaRPr lang="en-GB"/>
          </a:p>
        </p:txBody>
      </p:sp>
    </p:spTree>
    <p:extLst>
      <p:ext uri="{BB962C8B-B14F-4D97-AF65-F5344CB8AC3E}">
        <p14:creationId xmlns:p14="http://schemas.microsoft.com/office/powerpoint/2010/main" val="416486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A313FC-7929-4802-A542-FB649B831A93}"/>
              </a:ext>
            </a:extLst>
          </p:cNvPr>
          <p:cNvSpPr>
            <a:spLocks noGrp="1"/>
          </p:cNvSpPr>
          <p:nvPr>
            <p:ph idx="1"/>
          </p:nvPr>
        </p:nvSpPr>
        <p:spPr>
          <a:xfrm>
            <a:off x="195458" y="1701048"/>
            <a:ext cx="5915025" cy="7744051"/>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GB" sz="2800" b="1" u="sng"/>
              <a:t>Contents:</a:t>
            </a:r>
          </a:p>
          <a:p>
            <a:r>
              <a:rPr lang="en-GB" sz="2800"/>
              <a:t>Page 8- “Which Word Class?” Flow Chart</a:t>
            </a:r>
          </a:p>
          <a:p>
            <a:r>
              <a:rPr lang="en-GB" sz="2800"/>
              <a:t>Page 9- Written Language KO</a:t>
            </a:r>
          </a:p>
          <a:p>
            <a:r>
              <a:rPr lang="en-GB" sz="2800"/>
              <a:t>Page 12- Spoken Language KO</a:t>
            </a:r>
          </a:p>
          <a:p>
            <a:r>
              <a:rPr lang="en-GB" sz="2800"/>
              <a:t>Page 15- Child Language Acquisition KOs</a:t>
            </a:r>
          </a:p>
          <a:p>
            <a:pPr lvl="1"/>
            <a:r>
              <a:rPr lang="en-GB" sz="2800"/>
              <a:t>Page 15- CLA Spoken KO</a:t>
            </a:r>
          </a:p>
          <a:p>
            <a:pPr lvl="1"/>
            <a:r>
              <a:rPr lang="en-GB" sz="2800"/>
              <a:t>Page 17- CLA Reading KO</a:t>
            </a:r>
          </a:p>
          <a:p>
            <a:pPr lvl="1"/>
            <a:r>
              <a:rPr lang="en-GB" sz="2800"/>
              <a:t>Page 18- CLA Writing KO</a:t>
            </a:r>
          </a:p>
          <a:p>
            <a:r>
              <a:rPr lang="en-GB" sz="2800"/>
              <a:t>Page 21- Language &amp; Gender KO</a:t>
            </a:r>
          </a:p>
          <a:p>
            <a:r>
              <a:rPr lang="en-GB" sz="2800"/>
              <a:t>Page 24- Language &amp; Social Groups KO</a:t>
            </a:r>
          </a:p>
          <a:p>
            <a:r>
              <a:rPr lang="en-GB" sz="2800"/>
              <a:t>Page 26- Language &amp; Power/Occupation KO</a:t>
            </a:r>
          </a:p>
          <a:p>
            <a:r>
              <a:rPr lang="en-GB" sz="2800"/>
              <a:t>Page 29-Language &amp; Region KO</a:t>
            </a:r>
          </a:p>
          <a:p>
            <a:r>
              <a:rPr lang="en-GB" sz="2800"/>
              <a:t>Page 33- Language Change KO</a:t>
            </a:r>
          </a:p>
        </p:txBody>
      </p:sp>
      <p:grpSp>
        <p:nvGrpSpPr>
          <p:cNvPr id="4" name="Group 3">
            <a:extLst>
              <a:ext uri="{FF2B5EF4-FFF2-40B4-BE49-F238E27FC236}">
                <a16:creationId xmlns:a16="http://schemas.microsoft.com/office/drawing/2014/main" id="{F2CDF909-1C13-47A8-A786-B3AD3996A8A6}"/>
              </a:ext>
            </a:extLst>
          </p:cNvPr>
          <p:cNvGrpSpPr/>
          <p:nvPr/>
        </p:nvGrpSpPr>
        <p:grpSpPr>
          <a:xfrm>
            <a:off x="158829" y="128724"/>
            <a:ext cx="5494571" cy="815736"/>
            <a:chOff x="158828" y="128723"/>
            <a:chExt cx="5494572" cy="815736"/>
          </a:xfrm>
        </p:grpSpPr>
        <p:pic>
          <p:nvPicPr>
            <p:cNvPr id="5" name="Picture 4" descr="Description: http://ts3.mm.bing.net/th?id=H.4946927238709614&amp;pid=1.7&amp;w=94&amp;h=107&amp;c=7&amp;rs=1">
              <a:extLst>
                <a:ext uri="{FF2B5EF4-FFF2-40B4-BE49-F238E27FC236}">
                  <a16:creationId xmlns:a16="http://schemas.microsoft.com/office/drawing/2014/main" id="{A22049B6-79E7-41C6-912D-251143A014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28" y="128788"/>
              <a:ext cx="493713"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212CE73-D534-418D-9A82-003522C1DA4F}"/>
                </a:ext>
              </a:extLst>
            </p:cNvPr>
            <p:cNvSpPr>
              <a:spLocks noChangeArrowheads="1"/>
            </p:cNvSpPr>
            <p:nvPr/>
          </p:nvSpPr>
          <p:spPr bwMode="auto">
            <a:xfrm>
              <a:off x="652541" y="128723"/>
              <a:ext cx="5000859" cy="81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1" tIns="45720" rIns="91441"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defTabSz="914362">
                <a:tabLst>
                  <a:tab pos="2865318" algn="ctr"/>
                  <a:tab pos="5730635" algn="r"/>
                </a:tabLst>
              </a:pPr>
              <a:r>
                <a:rPr lang="en-GB" altLang="en-US" sz="1101" b="1">
                  <a:solidFill>
                    <a:srgbClr val="003366"/>
                  </a:solidFill>
                  <a:latin typeface="Calibri" panose="020F0502020204030204" pitchFamily="34" charset="0"/>
                  <a:ea typeface="Times" panose="02020603050405020304" pitchFamily="18" charset="0"/>
                  <a:cs typeface="Aharoni" panose="02010803020104030203" pitchFamily="2" charset="-79"/>
                </a:rPr>
                <a:t>Wilmslow High School</a:t>
              </a:r>
              <a:endParaRPr lang="en-GB" altLang="en-US" sz="599"/>
            </a:p>
            <a:p>
              <a:pPr defTabSz="914362">
                <a:tabLst>
                  <a:tab pos="2865318" algn="ctr"/>
                  <a:tab pos="5730635" algn="r"/>
                </a:tabLst>
              </a:pPr>
              <a:r>
                <a:rPr lang="en-GB" altLang="en-US" b="1">
                  <a:solidFill>
                    <a:srgbClr val="003366"/>
                  </a:solidFill>
                  <a:latin typeface="Calibri" panose="020F0502020204030204" pitchFamily="34" charset="0"/>
                  <a:ea typeface="Times" panose="02020603050405020304" pitchFamily="18" charset="0"/>
                  <a:cs typeface="Aharoni" panose="02010803020104030203" pitchFamily="2" charset="-79"/>
                </a:rPr>
                <a:t>AQA GCE A LEVEL ENGLISH LANGUAGE </a:t>
              </a:r>
              <a:r>
                <a:rPr lang="en-GB" altLang="en-US" sz="1200" b="1">
                  <a:solidFill>
                    <a:srgbClr val="003366"/>
                  </a:solidFill>
                  <a:latin typeface="Calibri" panose="020F0502020204030204" pitchFamily="34" charset="0"/>
                  <a:ea typeface="Times" panose="02020603050405020304" pitchFamily="18" charset="0"/>
                  <a:cs typeface="Aharoni" panose="02010803020104030203" pitchFamily="2" charset="-79"/>
                </a:rPr>
                <a:t>STUDENT GUIDE </a:t>
              </a:r>
              <a:endParaRPr lang="en-GB" altLang="en-US" sz="599"/>
            </a:p>
            <a:p>
              <a:pPr defTabSz="914362">
                <a:tabLst>
                  <a:tab pos="2865318" algn="ctr"/>
                  <a:tab pos="5730635" algn="r"/>
                </a:tabLst>
              </a:pPr>
              <a:endParaRPr lang="en-GB" altLang="en-US"/>
            </a:p>
          </p:txBody>
        </p:sp>
      </p:grpSp>
      <p:sp>
        <p:nvSpPr>
          <p:cNvPr id="7" name="Text Box 1">
            <a:extLst>
              <a:ext uri="{FF2B5EF4-FFF2-40B4-BE49-F238E27FC236}">
                <a16:creationId xmlns:a16="http://schemas.microsoft.com/office/drawing/2014/main" id="{23E56798-7447-4A86-9F60-06C704B96603}"/>
              </a:ext>
            </a:extLst>
          </p:cNvPr>
          <p:cNvSpPr txBox="1"/>
          <p:nvPr/>
        </p:nvSpPr>
        <p:spPr>
          <a:xfrm>
            <a:off x="841693" y="759397"/>
            <a:ext cx="5174615" cy="47752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1" tIns="45720" rIns="91441" bIns="45720" numCol="1" spcCol="0" rtlCol="0" fromWordArt="0" anchor="t" anchorCtr="0" forceAA="0" compatLnSpc="1">
            <a:prstTxWarp prst="textNoShape">
              <a:avLst/>
            </a:prstTxWarp>
            <a:noAutofit/>
          </a:bodyPr>
          <a:lstStyle/>
          <a:p>
            <a:pPr algn="ctr"/>
            <a:r>
              <a:rPr lang="en-GB" sz="2200" kern="1400">
                <a:solidFill>
                  <a:srgbClr val="000000"/>
                </a:solidFill>
                <a:latin typeface="Times New Roman" panose="02020603050405020304" pitchFamily="18" charset="0"/>
                <a:ea typeface="Times New Roman" panose="02020603050405020304" pitchFamily="18" charset="0"/>
              </a:rPr>
              <a:t>Knowledge Organisers (KO)</a:t>
            </a:r>
            <a:endParaRPr lang="en-GB" sz="1000" kern="1400">
              <a:solidFill>
                <a:srgbClr val="000000"/>
              </a:solidFill>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B78F0464-A690-4EEB-8DBD-30EF1E11C39A}"/>
              </a:ext>
            </a:extLst>
          </p:cNvPr>
          <p:cNvSpPr>
            <a:spLocks noGrp="1"/>
          </p:cNvSpPr>
          <p:nvPr>
            <p:ph type="sldNum" sz="quarter" idx="12"/>
          </p:nvPr>
        </p:nvSpPr>
        <p:spPr/>
        <p:txBody>
          <a:bodyPr/>
          <a:lstStyle/>
          <a:p>
            <a:fld id="{FF96800A-A816-41C5-BD19-7A8BBF4DFD2C}" type="slidenum">
              <a:rPr lang="en-GB" smtClean="0"/>
              <a:t>7</a:t>
            </a:fld>
            <a:endParaRPr lang="en-GB"/>
          </a:p>
        </p:txBody>
      </p:sp>
    </p:spTree>
    <p:extLst>
      <p:ext uri="{BB962C8B-B14F-4D97-AF65-F5344CB8AC3E}">
        <p14:creationId xmlns:p14="http://schemas.microsoft.com/office/powerpoint/2010/main" val="1912642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6" name="Arrow: Down 25">
            <a:extLst>
              <a:ext uri="{FF2B5EF4-FFF2-40B4-BE49-F238E27FC236}">
                <a16:creationId xmlns:a16="http://schemas.microsoft.com/office/drawing/2014/main" id="{EB7EB398-1A5F-44F9-BF90-17993DD3F75C}"/>
              </a:ext>
            </a:extLst>
          </p:cNvPr>
          <p:cNvSpPr/>
          <p:nvPr/>
        </p:nvSpPr>
        <p:spPr>
          <a:xfrm rot="16200000">
            <a:off x="3149195" y="3555746"/>
            <a:ext cx="346166" cy="27207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4" name="Rectangle 3">
            <a:extLst>
              <a:ext uri="{FF2B5EF4-FFF2-40B4-BE49-F238E27FC236}">
                <a16:creationId xmlns:a16="http://schemas.microsoft.com/office/drawing/2014/main" id="{8BB401CF-14D8-4C54-8751-DC9CB74FD85A}"/>
              </a:ext>
            </a:extLst>
          </p:cNvPr>
          <p:cNvSpPr/>
          <p:nvPr/>
        </p:nvSpPr>
        <p:spPr>
          <a:xfrm>
            <a:off x="273047" y="137232"/>
            <a:ext cx="3963809" cy="558394"/>
          </a:xfrm>
          <a:prstGeom prst="rect">
            <a:avLst/>
          </a:prstGeom>
          <a:noFill/>
        </p:spPr>
        <p:txBody>
          <a:bodyPr wrap="square" lIns="65314" tIns="32657" rIns="65314" bIns="32657">
            <a:spAutoFit/>
          </a:bodyPr>
          <a:lstStyle/>
          <a:p>
            <a:pPr algn="ctr"/>
            <a:r>
              <a:rPr lang="en-US" sz="3200" b="1" u="sng">
                <a:ln w="10160">
                  <a:solidFill>
                    <a:schemeClr val="tx1"/>
                  </a:solidFill>
                  <a:prstDash val="solid"/>
                </a:ln>
                <a:solidFill>
                  <a:schemeClr val="bg1"/>
                </a:solidFill>
                <a:effectLst>
                  <a:outerShdw blurRad="38100" dist="22860" dir="5400000" algn="tl" rotWithShape="0">
                    <a:srgbClr val="000000">
                      <a:alpha val="30000"/>
                    </a:srgbClr>
                  </a:outerShdw>
                </a:effectLst>
              </a:rPr>
              <a:t>Which word class is it?</a:t>
            </a:r>
          </a:p>
        </p:txBody>
      </p:sp>
      <p:sp>
        <p:nvSpPr>
          <p:cNvPr id="6" name="TextBox 5">
            <a:extLst>
              <a:ext uri="{FF2B5EF4-FFF2-40B4-BE49-F238E27FC236}">
                <a16:creationId xmlns:a16="http://schemas.microsoft.com/office/drawing/2014/main" id="{76EE3C0D-9EAB-46ED-9ED1-8145D86C8D86}"/>
              </a:ext>
            </a:extLst>
          </p:cNvPr>
          <p:cNvSpPr txBox="1"/>
          <p:nvPr/>
        </p:nvSpPr>
        <p:spPr>
          <a:xfrm>
            <a:off x="273047" y="1308416"/>
            <a:ext cx="1611968" cy="75180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Can you say:</a:t>
            </a:r>
            <a:br>
              <a:rPr lang="en-GB" sz="857"/>
            </a:br>
            <a:endParaRPr lang="en-GB" sz="857"/>
          </a:p>
          <a:p>
            <a:pPr algn="ctr"/>
            <a:r>
              <a:rPr lang="en-GB" sz="857"/>
              <a:t>“It is a/some…”?</a:t>
            </a:r>
          </a:p>
          <a:p>
            <a:pPr algn="ctr"/>
            <a:endParaRPr lang="en-GB" sz="857"/>
          </a:p>
          <a:p>
            <a:pPr algn="ctr"/>
            <a:r>
              <a:rPr lang="en-GB" sz="857" i="1">
                <a:solidFill>
                  <a:srgbClr val="FF6600"/>
                </a:solidFill>
              </a:rPr>
              <a:t>It is a cat.</a:t>
            </a:r>
            <a:endParaRPr lang="en-GB" sz="857">
              <a:solidFill>
                <a:srgbClr val="FF6600"/>
              </a:solidFill>
            </a:endParaRPr>
          </a:p>
        </p:txBody>
      </p:sp>
      <p:sp>
        <p:nvSpPr>
          <p:cNvPr id="7" name="Rectangle 6">
            <a:extLst>
              <a:ext uri="{FF2B5EF4-FFF2-40B4-BE49-F238E27FC236}">
                <a16:creationId xmlns:a16="http://schemas.microsoft.com/office/drawing/2014/main" id="{58BFE9F7-42AE-416B-A265-FD242CD49EBA}"/>
              </a:ext>
            </a:extLst>
          </p:cNvPr>
          <p:cNvSpPr/>
          <p:nvPr/>
        </p:nvSpPr>
        <p:spPr>
          <a:xfrm>
            <a:off x="273047" y="916902"/>
            <a:ext cx="1498219" cy="417715"/>
          </a:xfrm>
          <a:prstGeom prst="rect">
            <a:avLst/>
          </a:prstGeom>
          <a:noFill/>
        </p:spPr>
        <p:txBody>
          <a:bodyPr wrap="square" lIns="65314" tIns="32657" rIns="65314" bIns="32657">
            <a:spAutoFit/>
          </a:bodyPr>
          <a:lstStyle/>
          <a:p>
            <a:pPr algn="ctr"/>
            <a:r>
              <a:rPr lang="en-US" sz="2286" b="1">
                <a:ln w="10160">
                  <a:solidFill>
                    <a:sysClr val="windowText" lastClr="000000"/>
                  </a:solidFill>
                  <a:prstDash val="solid"/>
                </a:ln>
                <a:solidFill>
                  <a:srgbClr val="CCFF99"/>
                </a:solidFill>
                <a:effectLst>
                  <a:outerShdw blurRad="38100" dist="22860" dir="5400000" algn="tl" rotWithShape="0">
                    <a:srgbClr val="000000">
                      <a:alpha val="30000"/>
                    </a:srgbClr>
                  </a:outerShdw>
                </a:effectLst>
              </a:rPr>
              <a:t>Start here:</a:t>
            </a:r>
          </a:p>
        </p:txBody>
      </p:sp>
      <p:sp>
        <p:nvSpPr>
          <p:cNvPr id="8" name="Arrow: Down 7">
            <a:extLst>
              <a:ext uri="{FF2B5EF4-FFF2-40B4-BE49-F238E27FC236}">
                <a16:creationId xmlns:a16="http://schemas.microsoft.com/office/drawing/2014/main" id="{13A68EF3-69D9-4411-ABF2-FAB508547E42}"/>
              </a:ext>
            </a:extLst>
          </p:cNvPr>
          <p:cNvSpPr/>
          <p:nvPr/>
        </p:nvSpPr>
        <p:spPr>
          <a:xfrm>
            <a:off x="905948" y="2077003"/>
            <a:ext cx="346166" cy="347447"/>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9" name="Arrow: Down 8">
            <a:extLst>
              <a:ext uri="{FF2B5EF4-FFF2-40B4-BE49-F238E27FC236}">
                <a16:creationId xmlns:a16="http://schemas.microsoft.com/office/drawing/2014/main" id="{EA0CFE3E-A5A1-4681-99B6-11020E8563AF}"/>
              </a:ext>
            </a:extLst>
          </p:cNvPr>
          <p:cNvSpPr/>
          <p:nvPr/>
        </p:nvSpPr>
        <p:spPr>
          <a:xfrm rot="16200000">
            <a:off x="1942766" y="1352718"/>
            <a:ext cx="346166" cy="46166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11" name="TextBox 10">
            <a:extLst>
              <a:ext uri="{FF2B5EF4-FFF2-40B4-BE49-F238E27FC236}">
                <a16:creationId xmlns:a16="http://schemas.microsoft.com/office/drawing/2014/main" id="{94300475-8A7D-4C87-B53D-B822A4B0B109}"/>
              </a:ext>
            </a:extLst>
          </p:cNvPr>
          <p:cNvSpPr txBox="1"/>
          <p:nvPr/>
        </p:nvSpPr>
        <p:spPr>
          <a:xfrm>
            <a:off x="4744101" y="1286766"/>
            <a:ext cx="2030441" cy="488019"/>
          </a:xfrm>
          <a:prstGeom prst="rect">
            <a:avLst/>
          </a:prstGeom>
          <a:ln>
            <a:solidFill>
              <a:srgbClr val="80008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800080"/>
                </a:solidFill>
              </a:rPr>
              <a:t>CONCRETE NOUN</a:t>
            </a:r>
            <a:endParaRPr lang="en-GB" sz="857">
              <a:solidFill>
                <a:srgbClr val="800080"/>
              </a:solidFill>
            </a:endParaRPr>
          </a:p>
          <a:p>
            <a:pPr algn="ctr"/>
            <a:endParaRPr lang="en-GB" sz="857">
              <a:solidFill>
                <a:srgbClr val="FF6600"/>
              </a:solidFill>
            </a:endParaRPr>
          </a:p>
          <a:p>
            <a:pPr algn="ctr"/>
            <a:r>
              <a:rPr lang="en-GB" sz="857" i="1">
                <a:solidFill>
                  <a:srgbClr val="FF6600"/>
                </a:solidFill>
              </a:rPr>
              <a:t>Table, car, sandwich, book</a:t>
            </a:r>
          </a:p>
        </p:txBody>
      </p:sp>
      <p:sp>
        <p:nvSpPr>
          <p:cNvPr id="12" name="TextBox 11">
            <a:extLst>
              <a:ext uri="{FF2B5EF4-FFF2-40B4-BE49-F238E27FC236}">
                <a16:creationId xmlns:a16="http://schemas.microsoft.com/office/drawing/2014/main" id="{3DB4A721-6C1A-418F-A7B1-AAC4EEFEE6F1}"/>
              </a:ext>
            </a:extLst>
          </p:cNvPr>
          <p:cNvSpPr txBox="1"/>
          <p:nvPr/>
        </p:nvSpPr>
        <p:spPr>
          <a:xfrm>
            <a:off x="2346682" y="1308750"/>
            <a:ext cx="1935754" cy="488019"/>
          </a:xfrm>
          <a:prstGeom prst="rect">
            <a:avLst/>
          </a:prstGeom>
          <a:ln>
            <a:solidFill>
              <a:srgbClr val="80008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It’s a </a:t>
            </a:r>
            <a:r>
              <a:rPr lang="en-GB" sz="857" b="1" u="sng">
                <a:solidFill>
                  <a:srgbClr val="800080"/>
                </a:solidFill>
              </a:rPr>
              <a:t>NOUN</a:t>
            </a:r>
            <a:endParaRPr lang="en-GB" sz="857">
              <a:solidFill>
                <a:srgbClr val="800080"/>
              </a:solidFill>
            </a:endParaRPr>
          </a:p>
          <a:p>
            <a:pPr algn="ctr"/>
            <a:endParaRPr lang="en-GB" sz="857">
              <a:solidFill>
                <a:srgbClr val="FF6600"/>
              </a:solidFill>
            </a:endParaRPr>
          </a:p>
          <a:p>
            <a:pPr algn="ctr"/>
            <a:r>
              <a:rPr lang="en-GB" sz="857">
                <a:solidFill>
                  <a:schemeClr val="tx1"/>
                </a:solidFill>
              </a:rPr>
              <a:t>Is it something you can touch?</a:t>
            </a:r>
          </a:p>
        </p:txBody>
      </p:sp>
      <p:sp>
        <p:nvSpPr>
          <p:cNvPr id="14" name="Arrow: Bent 13">
            <a:extLst>
              <a:ext uri="{FF2B5EF4-FFF2-40B4-BE49-F238E27FC236}">
                <a16:creationId xmlns:a16="http://schemas.microsoft.com/office/drawing/2014/main" id="{143C333D-67E1-471F-9224-F837F93130DC}"/>
              </a:ext>
            </a:extLst>
          </p:cNvPr>
          <p:cNvSpPr/>
          <p:nvPr/>
        </p:nvSpPr>
        <p:spPr>
          <a:xfrm rot="10800000" flipH="1">
            <a:off x="3238937" y="1801224"/>
            <a:ext cx="1504169" cy="359417"/>
          </a:xfrm>
          <a:prstGeom prst="bentArrow">
            <a:avLst>
              <a:gd name="adj1" fmla="val 33208"/>
              <a:gd name="adj2" fmla="val 35943"/>
              <a:gd name="adj3" fmla="val 25000"/>
              <a:gd name="adj4" fmla="val 43750"/>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solidFill>
                <a:schemeClr val="tx1"/>
              </a:solidFill>
            </a:endParaRPr>
          </a:p>
        </p:txBody>
      </p:sp>
      <p:sp>
        <p:nvSpPr>
          <p:cNvPr id="15" name="TextBox 14">
            <a:extLst>
              <a:ext uri="{FF2B5EF4-FFF2-40B4-BE49-F238E27FC236}">
                <a16:creationId xmlns:a16="http://schemas.microsoft.com/office/drawing/2014/main" id="{4DE60E23-E84F-4F7E-9104-761C3DCEDE1A}"/>
              </a:ext>
            </a:extLst>
          </p:cNvPr>
          <p:cNvSpPr txBox="1"/>
          <p:nvPr/>
        </p:nvSpPr>
        <p:spPr>
          <a:xfrm>
            <a:off x="4744101" y="1792859"/>
            <a:ext cx="2030441" cy="488019"/>
          </a:xfrm>
          <a:prstGeom prst="rect">
            <a:avLst/>
          </a:prstGeom>
          <a:ln>
            <a:solidFill>
              <a:srgbClr val="80008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an </a:t>
            </a:r>
            <a:r>
              <a:rPr lang="en-GB" sz="857" b="1" u="sng">
                <a:solidFill>
                  <a:srgbClr val="800080"/>
                </a:solidFill>
              </a:rPr>
              <a:t>ABSTRACT NOUN</a:t>
            </a:r>
            <a:endParaRPr lang="en-GB" sz="857">
              <a:solidFill>
                <a:srgbClr val="800080"/>
              </a:solidFill>
            </a:endParaRPr>
          </a:p>
          <a:p>
            <a:pPr algn="ctr"/>
            <a:endParaRPr lang="en-GB" sz="857">
              <a:solidFill>
                <a:srgbClr val="FF6600"/>
              </a:solidFill>
            </a:endParaRPr>
          </a:p>
          <a:p>
            <a:pPr algn="ctr"/>
            <a:r>
              <a:rPr lang="en-GB" sz="857" i="1">
                <a:solidFill>
                  <a:srgbClr val="FF6600"/>
                </a:solidFill>
              </a:rPr>
              <a:t>Heroism, achievement, disaster</a:t>
            </a:r>
          </a:p>
        </p:txBody>
      </p:sp>
      <p:sp>
        <p:nvSpPr>
          <p:cNvPr id="16" name="TextBox 15">
            <a:extLst>
              <a:ext uri="{FF2B5EF4-FFF2-40B4-BE49-F238E27FC236}">
                <a16:creationId xmlns:a16="http://schemas.microsoft.com/office/drawing/2014/main" id="{28540EA8-548A-4ACE-8641-B7C084FF7A59}"/>
              </a:ext>
            </a:extLst>
          </p:cNvPr>
          <p:cNvSpPr txBox="1"/>
          <p:nvPr/>
        </p:nvSpPr>
        <p:spPr>
          <a:xfrm>
            <a:off x="273047" y="2441209"/>
            <a:ext cx="1611968" cy="4880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Does it begin with a capital letter?</a:t>
            </a:r>
          </a:p>
          <a:p>
            <a:pPr algn="ctr"/>
            <a:r>
              <a:rPr lang="en-GB" sz="857" i="1">
                <a:solidFill>
                  <a:srgbClr val="FF6600"/>
                </a:solidFill>
              </a:rPr>
              <a:t>Manchester, April, Oprah</a:t>
            </a:r>
          </a:p>
        </p:txBody>
      </p:sp>
      <p:sp>
        <p:nvSpPr>
          <p:cNvPr id="17" name="Arrow: Down 16">
            <a:extLst>
              <a:ext uri="{FF2B5EF4-FFF2-40B4-BE49-F238E27FC236}">
                <a16:creationId xmlns:a16="http://schemas.microsoft.com/office/drawing/2014/main" id="{E2384A27-A236-48A5-8F46-97842D758CBE}"/>
              </a:ext>
            </a:extLst>
          </p:cNvPr>
          <p:cNvSpPr/>
          <p:nvPr/>
        </p:nvSpPr>
        <p:spPr>
          <a:xfrm rot="16200000">
            <a:off x="3191442" y="1220669"/>
            <a:ext cx="246231" cy="285908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18" name="TextBox 17">
            <a:extLst>
              <a:ext uri="{FF2B5EF4-FFF2-40B4-BE49-F238E27FC236}">
                <a16:creationId xmlns:a16="http://schemas.microsoft.com/office/drawing/2014/main" id="{EBA869AF-F11D-4459-ABEE-DDDE59BF10BB}"/>
              </a:ext>
            </a:extLst>
          </p:cNvPr>
          <p:cNvSpPr txBox="1"/>
          <p:nvPr/>
        </p:nvSpPr>
        <p:spPr>
          <a:xfrm>
            <a:off x="4744101" y="2321247"/>
            <a:ext cx="2030441" cy="1015599"/>
          </a:xfrm>
          <a:prstGeom prst="rect">
            <a:avLst/>
          </a:prstGeom>
          <a:ln>
            <a:solidFill>
              <a:srgbClr val="80008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800080"/>
                </a:solidFill>
              </a:rPr>
              <a:t>PROPER NOUN</a:t>
            </a:r>
            <a:endParaRPr lang="en-GB" sz="857">
              <a:solidFill>
                <a:srgbClr val="800080"/>
              </a:solidFill>
            </a:endParaRPr>
          </a:p>
          <a:p>
            <a:pPr algn="ctr"/>
            <a:endParaRPr lang="en-GB" sz="857">
              <a:solidFill>
                <a:srgbClr val="FF6600"/>
              </a:solidFill>
            </a:endParaRPr>
          </a:p>
          <a:p>
            <a:pPr algn="ctr"/>
            <a:r>
              <a:rPr lang="en-GB" sz="857" i="1">
                <a:solidFill>
                  <a:srgbClr val="FF6600"/>
                </a:solidFill>
              </a:rPr>
              <a:t>France, Michelle, Friday</a:t>
            </a:r>
          </a:p>
          <a:p>
            <a:pPr algn="ctr"/>
            <a:endParaRPr lang="en-GB" sz="857" i="1">
              <a:solidFill>
                <a:srgbClr val="FF6600"/>
              </a:solidFill>
            </a:endParaRPr>
          </a:p>
          <a:p>
            <a:pPr algn="ctr"/>
            <a:r>
              <a:rPr lang="en-GB" sz="857">
                <a:solidFill>
                  <a:schemeClr val="tx1"/>
                </a:solidFill>
              </a:rPr>
              <a:t>See also </a:t>
            </a:r>
            <a:r>
              <a:rPr lang="en-GB" sz="857" b="1" u="sng">
                <a:solidFill>
                  <a:srgbClr val="333399"/>
                </a:solidFill>
              </a:rPr>
              <a:t>PRONOUNS</a:t>
            </a:r>
          </a:p>
          <a:p>
            <a:pPr algn="ctr"/>
            <a:endParaRPr lang="en-GB" sz="857" b="1" u="sng">
              <a:solidFill>
                <a:schemeClr val="tx1"/>
              </a:solidFill>
            </a:endParaRPr>
          </a:p>
          <a:p>
            <a:pPr algn="ctr"/>
            <a:r>
              <a:rPr lang="en-GB" sz="857" i="1">
                <a:solidFill>
                  <a:srgbClr val="FF6600"/>
                </a:solidFill>
              </a:rPr>
              <a:t>He, she, we, they, them, those</a:t>
            </a:r>
          </a:p>
        </p:txBody>
      </p:sp>
      <p:sp>
        <p:nvSpPr>
          <p:cNvPr id="20" name="Arrow: Down 19">
            <a:extLst>
              <a:ext uri="{FF2B5EF4-FFF2-40B4-BE49-F238E27FC236}">
                <a16:creationId xmlns:a16="http://schemas.microsoft.com/office/drawing/2014/main" id="{D13F44E4-AB54-4B5D-A63F-3A6F1F2AB7B9}"/>
              </a:ext>
            </a:extLst>
          </p:cNvPr>
          <p:cNvSpPr/>
          <p:nvPr/>
        </p:nvSpPr>
        <p:spPr>
          <a:xfrm>
            <a:off x="905948" y="2919633"/>
            <a:ext cx="346166" cy="373801"/>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1" name="TextBox 20">
            <a:extLst>
              <a:ext uri="{FF2B5EF4-FFF2-40B4-BE49-F238E27FC236}">
                <a16:creationId xmlns:a16="http://schemas.microsoft.com/office/drawing/2014/main" id="{3C6BEDC2-3D05-40F7-801C-0547EA40BFB3}"/>
              </a:ext>
            </a:extLst>
          </p:cNvPr>
          <p:cNvSpPr txBox="1"/>
          <p:nvPr/>
        </p:nvSpPr>
        <p:spPr>
          <a:xfrm>
            <a:off x="273047" y="3303016"/>
            <a:ext cx="1611968" cy="75180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Can you say:</a:t>
            </a:r>
            <a:br>
              <a:rPr lang="en-GB" sz="857"/>
            </a:br>
            <a:endParaRPr lang="en-GB" sz="857"/>
          </a:p>
          <a:p>
            <a:pPr algn="ctr"/>
            <a:r>
              <a:rPr lang="en-GB" sz="857"/>
              <a:t>“It is…”?</a:t>
            </a:r>
          </a:p>
          <a:p>
            <a:pPr algn="ctr"/>
            <a:endParaRPr lang="en-GB" sz="857"/>
          </a:p>
          <a:p>
            <a:pPr algn="ctr"/>
            <a:r>
              <a:rPr lang="en-GB" sz="857" i="1">
                <a:solidFill>
                  <a:srgbClr val="FF6600"/>
                </a:solidFill>
              </a:rPr>
              <a:t>It is awful.</a:t>
            </a:r>
            <a:endParaRPr lang="en-GB" sz="857">
              <a:solidFill>
                <a:srgbClr val="FF6600"/>
              </a:solidFill>
            </a:endParaRPr>
          </a:p>
        </p:txBody>
      </p:sp>
      <p:sp>
        <p:nvSpPr>
          <p:cNvPr id="22" name="Arrow: Down 21">
            <a:extLst>
              <a:ext uri="{FF2B5EF4-FFF2-40B4-BE49-F238E27FC236}">
                <a16:creationId xmlns:a16="http://schemas.microsoft.com/office/drawing/2014/main" id="{35C1D037-A7E4-4F05-9687-39804832EC59}"/>
              </a:ext>
            </a:extLst>
          </p:cNvPr>
          <p:cNvSpPr/>
          <p:nvPr/>
        </p:nvSpPr>
        <p:spPr>
          <a:xfrm rot="16200000">
            <a:off x="1815943" y="3583072"/>
            <a:ext cx="346166" cy="21191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3" name="TextBox 22">
            <a:extLst>
              <a:ext uri="{FF2B5EF4-FFF2-40B4-BE49-F238E27FC236}">
                <a16:creationId xmlns:a16="http://schemas.microsoft.com/office/drawing/2014/main" id="{CFC6393B-D110-4E85-8D29-C5F18DE20219}"/>
              </a:ext>
            </a:extLst>
          </p:cNvPr>
          <p:cNvSpPr txBox="1"/>
          <p:nvPr/>
        </p:nvSpPr>
        <p:spPr>
          <a:xfrm>
            <a:off x="2103922" y="3451974"/>
            <a:ext cx="1082318" cy="4880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Does it end in “–</a:t>
            </a:r>
            <a:r>
              <a:rPr lang="en-GB" sz="857" err="1"/>
              <a:t>ing</a:t>
            </a:r>
            <a:r>
              <a:rPr lang="en-GB" sz="857"/>
              <a:t>”?</a:t>
            </a:r>
          </a:p>
          <a:p>
            <a:pPr algn="ctr"/>
            <a:r>
              <a:rPr lang="en-GB" sz="857" i="1">
                <a:solidFill>
                  <a:srgbClr val="FF6600"/>
                </a:solidFill>
              </a:rPr>
              <a:t>It is swimming</a:t>
            </a:r>
          </a:p>
        </p:txBody>
      </p:sp>
      <p:sp>
        <p:nvSpPr>
          <p:cNvPr id="24" name="TextBox 23">
            <a:extLst>
              <a:ext uri="{FF2B5EF4-FFF2-40B4-BE49-F238E27FC236}">
                <a16:creationId xmlns:a16="http://schemas.microsoft.com/office/drawing/2014/main" id="{26051CB3-50CA-40A1-9DF1-94FC3EADB223}"/>
              </a:ext>
            </a:extLst>
          </p:cNvPr>
          <p:cNvSpPr txBox="1"/>
          <p:nvPr/>
        </p:nvSpPr>
        <p:spPr>
          <a:xfrm>
            <a:off x="3457967" y="3451974"/>
            <a:ext cx="1082318" cy="4880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Can you put “so” in front?</a:t>
            </a:r>
          </a:p>
          <a:p>
            <a:pPr algn="ctr"/>
            <a:r>
              <a:rPr lang="en-GB" sz="857" i="1">
                <a:solidFill>
                  <a:srgbClr val="FF6600"/>
                </a:solidFill>
              </a:rPr>
              <a:t>It is so boring.</a:t>
            </a:r>
          </a:p>
        </p:txBody>
      </p:sp>
      <p:sp>
        <p:nvSpPr>
          <p:cNvPr id="25" name="TextBox 24">
            <a:extLst>
              <a:ext uri="{FF2B5EF4-FFF2-40B4-BE49-F238E27FC236}">
                <a16:creationId xmlns:a16="http://schemas.microsoft.com/office/drawing/2014/main" id="{31819F20-FBA0-41E6-8CEC-386068EDDD05}"/>
              </a:ext>
            </a:extLst>
          </p:cNvPr>
          <p:cNvSpPr txBox="1"/>
          <p:nvPr/>
        </p:nvSpPr>
        <p:spPr>
          <a:xfrm>
            <a:off x="4757370" y="3451975"/>
            <a:ext cx="2016177" cy="488019"/>
          </a:xfrm>
          <a:prstGeom prst="rect">
            <a:avLst/>
          </a:prstGeom>
          <a:ln>
            <a:solidFill>
              <a:srgbClr val="33CC33"/>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33CC33"/>
                </a:solidFill>
              </a:rPr>
              <a:t>PRESENT PROGRESSIVE VERB</a:t>
            </a:r>
            <a:endParaRPr lang="en-GB" sz="857">
              <a:solidFill>
                <a:srgbClr val="33CC33"/>
              </a:solidFill>
            </a:endParaRPr>
          </a:p>
          <a:p>
            <a:pPr algn="ctr"/>
            <a:endParaRPr lang="en-GB" sz="857">
              <a:solidFill>
                <a:srgbClr val="FF6600"/>
              </a:solidFill>
            </a:endParaRPr>
          </a:p>
          <a:p>
            <a:pPr algn="ctr"/>
            <a:r>
              <a:rPr lang="en-GB" sz="857" i="1">
                <a:solidFill>
                  <a:srgbClr val="FF6600"/>
                </a:solidFill>
              </a:rPr>
              <a:t>Talking, sharing, remembering</a:t>
            </a:r>
          </a:p>
        </p:txBody>
      </p:sp>
      <p:sp>
        <p:nvSpPr>
          <p:cNvPr id="27" name="Arrow: Down 26">
            <a:extLst>
              <a:ext uri="{FF2B5EF4-FFF2-40B4-BE49-F238E27FC236}">
                <a16:creationId xmlns:a16="http://schemas.microsoft.com/office/drawing/2014/main" id="{4B56C416-AE9A-4624-BDDF-63C13FBB3877}"/>
              </a:ext>
            </a:extLst>
          </p:cNvPr>
          <p:cNvSpPr/>
          <p:nvPr/>
        </p:nvSpPr>
        <p:spPr>
          <a:xfrm>
            <a:off x="3441673" y="3935041"/>
            <a:ext cx="346166" cy="25273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8" name="Arrow: Down 27">
            <a:extLst>
              <a:ext uri="{FF2B5EF4-FFF2-40B4-BE49-F238E27FC236}">
                <a16:creationId xmlns:a16="http://schemas.microsoft.com/office/drawing/2014/main" id="{19F98AA9-F657-43A5-AB83-B9F1E638EA9F}"/>
              </a:ext>
            </a:extLst>
          </p:cNvPr>
          <p:cNvSpPr/>
          <p:nvPr/>
        </p:nvSpPr>
        <p:spPr>
          <a:xfrm>
            <a:off x="2858158" y="3935041"/>
            <a:ext cx="346166" cy="252737"/>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9" name="Arrow: Down 28">
            <a:extLst>
              <a:ext uri="{FF2B5EF4-FFF2-40B4-BE49-F238E27FC236}">
                <a16:creationId xmlns:a16="http://schemas.microsoft.com/office/drawing/2014/main" id="{F3B8E956-CDF4-4D85-A034-B1186F0583F4}"/>
              </a:ext>
            </a:extLst>
          </p:cNvPr>
          <p:cNvSpPr/>
          <p:nvPr/>
        </p:nvSpPr>
        <p:spPr>
          <a:xfrm rot="16200000">
            <a:off x="4472666" y="3562534"/>
            <a:ext cx="346166" cy="210929"/>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0" name="TextBox 29">
            <a:extLst>
              <a:ext uri="{FF2B5EF4-FFF2-40B4-BE49-F238E27FC236}">
                <a16:creationId xmlns:a16="http://schemas.microsoft.com/office/drawing/2014/main" id="{9E957E60-F3F8-4388-9C1E-C9257504C2BD}"/>
              </a:ext>
            </a:extLst>
          </p:cNvPr>
          <p:cNvSpPr txBox="1"/>
          <p:nvPr/>
        </p:nvSpPr>
        <p:spPr>
          <a:xfrm>
            <a:off x="2113900" y="4214218"/>
            <a:ext cx="2168536" cy="488019"/>
          </a:xfrm>
          <a:prstGeom prst="rect">
            <a:avLst/>
          </a:prstGeom>
          <a:ln>
            <a:solidFill>
              <a:srgbClr val="0066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It’s an </a:t>
            </a:r>
            <a:r>
              <a:rPr lang="en-GB" sz="857" b="1" u="sng">
                <a:solidFill>
                  <a:srgbClr val="0066FF"/>
                </a:solidFill>
              </a:rPr>
              <a:t>ADJECTIVE</a:t>
            </a:r>
            <a:endParaRPr lang="en-GB" sz="857">
              <a:solidFill>
                <a:srgbClr val="0066FF"/>
              </a:solidFill>
            </a:endParaRPr>
          </a:p>
          <a:p>
            <a:pPr algn="ctr"/>
            <a:endParaRPr lang="en-GB" sz="857">
              <a:solidFill>
                <a:srgbClr val="FF6600"/>
              </a:solidFill>
            </a:endParaRPr>
          </a:p>
          <a:p>
            <a:pPr algn="ctr"/>
            <a:r>
              <a:rPr lang="en-GB" sz="857">
                <a:solidFill>
                  <a:schemeClr val="tx1"/>
                </a:solidFill>
              </a:rPr>
              <a:t>Does it tell you who owns it?</a:t>
            </a:r>
          </a:p>
        </p:txBody>
      </p:sp>
      <p:sp>
        <p:nvSpPr>
          <p:cNvPr id="31" name="TextBox 30">
            <a:extLst>
              <a:ext uri="{FF2B5EF4-FFF2-40B4-BE49-F238E27FC236}">
                <a16:creationId xmlns:a16="http://schemas.microsoft.com/office/drawing/2014/main" id="{8709C580-A052-457B-B0A1-5D44A7B4B545}"/>
              </a:ext>
            </a:extLst>
          </p:cNvPr>
          <p:cNvSpPr txBox="1"/>
          <p:nvPr/>
        </p:nvSpPr>
        <p:spPr>
          <a:xfrm>
            <a:off x="4751214" y="4212625"/>
            <a:ext cx="2030441" cy="488019"/>
          </a:xfrm>
          <a:prstGeom prst="rect">
            <a:avLst/>
          </a:prstGeom>
          <a:ln>
            <a:solidFill>
              <a:srgbClr val="0066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0066FF"/>
                </a:solidFill>
              </a:rPr>
              <a:t>POSSESSIVE ADJECTIVE</a:t>
            </a:r>
            <a:endParaRPr lang="en-GB" sz="857">
              <a:solidFill>
                <a:srgbClr val="0066FF"/>
              </a:solidFill>
            </a:endParaRPr>
          </a:p>
          <a:p>
            <a:pPr algn="ctr"/>
            <a:endParaRPr lang="en-GB" sz="857">
              <a:solidFill>
                <a:srgbClr val="FF6600"/>
              </a:solidFill>
            </a:endParaRPr>
          </a:p>
          <a:p>
            <a:pPr algn="ctr"/>
            <a:r>
              <a:rPr lang="en-GB" sz="857" i="1">
                <a:solidFill>
                  <a:srgbClr val="FF6600"/>
                </a:solidFill>
              </a:rPr>
              <a:t>Mine, yours, hers, ours</a:t>
            </a:r>
          </a:p>
        </p:txBody>
      </p:sp>
      <p:sp>
        <p:nvSpPr>
          <p:cNvPr id="33" name="TextBox 32">
            <a:extLst>
              <a:ext uri="{FF2B5EF4-FFF2-40B4-BE49-F238E27FC236}">
                <a16:creationId xmlns:a16="http://schemas.microsoft.com/office/drawing/2014/main" id="{2BF5C500-7523-41FC-88B0-4B0FE3865EDB}"/>
              </a:ext>
            </a:extLst>
          </p:cNvPr>
          <p:cNvSpPr txBox="1"/>
          <p:nvPr/>
        </p:nvSpPr>
        <p:spPr>
          <a:xfrm>
            <a:off x="2113900" y="4970986"/>
            <a:ext cx="2168536" cy="3561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tell you about the state it’s in?</a:t>
            </a:r>
          </a:p>
          <a:p>
            <a:pPr algn="ctr"/>
            <a:r>
              <a:rPr lang="en-GB" sz="857" i="1">
                <a:solidFill>
                  <a:srgbClr val="FF6600"/>
                </a:solidFill>
              </a:rPr>
              <a:t>It is old/ dirty/ tired/ courageous</a:t>
            </a:r>
          </a:p>
        </p:txBody>
      </p:sp>
      <p:sp>
        <p:nvSpPr>
          <p:cNvPr id="34" name="Arrow: Down 33">
            <a:extLst>
              <a:ext uri="{FF2B5EF4-FFF2-40B4-BE49-F238E27FC236}">
                <a16:creationId xmlns:a16="http://schemas.microsoft.com/office/drawing/2014/main" id="{6CB998A2-CC41-40F0-B99C-C0D5BC173A61}"/>
              </a:ext>
            </a:extLst>
          </p:cNvPr>
          <p:cNvSpPr/>
          <p:nvPr/>
        </p:nvSpPr>
        <p:spPr>
          <a:xfrm>
            <a:off x="3065954" y="4709280"/>
            <a:ext cx="346166" cy="25495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5" name="TextBox 34">
            <a:extLst>
              <a:ext uri="{FF2B5EF4-FFF2-40B4-BE49-F238E27FC236}">
                <a16:creationId xmlns:a16="http://schemas.microsoft.com/office/drawing/2014/main" id="{CC8120AE-E66C-413E-BA8B-699F19E3439D}"/>
              </a:ext>
            </a:extLst>
          </p:cNvPr>
          <p:cNvSpPr txBox="1"/>
          <p:nvPr/>
        </p:nvSpPr>
        <p:spPr>
          <a:xfrm>
            <a:off x="4743106" y="4905033"/>
            <a:ext cx="2030441" cy="488019"/>
          </a:xfrm>
          <a:prstGeom prst="rect">
            <a:avLst/>
          </a:prstGeom>
          <a:ln>
            <a:solidFill>
              <a:srgbClr val="0066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0066FF"/>
                </a:solidFill>
              </a:rPr>
              <a:t>DESCRIPTIVE ADJECTIVE</a:t>
            </a:r>
            <a:endParaRPr lang="en-GB" sz="857">
              <a:solidFill>
                <a:srgbClr val="0066FF"/>
              </a:solidFill>
            </a:endParaRPr>
          </a:p>
          <a:p>
            <a:pPr algn="ctr"/>
            <a:endParaRPr lang="en-GB" sz="857">
              <a:solidFill>
                <a:srgbClr val="FF6600"/>
              </a:solidFill>
            </a:endParaRPr>
          </a:p>
          <a:p>
            <a:pPr algn="ctr"/>
            <a:r>
              <a:rPr lang="en-GB" sz="857" i="1">
                <a:solidFill>
                  <a:srgbClr val="FF6600"/>
                </a:solidFill>
              </a:rPr>
              <a:t>Enormous, green, poisonous</a:t>
            </a:r>
          </a:p>
        </p:txBody>
      </p:sp>
      <p:sp>
        <p:nvSpPr>
          <p:cNvPr id="38" name="TextBox 37">
            <a:extLst>
              <a:ext uri="{FF2B5EF4-FFF2-40B4-BE49-F238E27FC236}">
                <a16:creationId xmlns:a16="http://schemas.microsoft.com/office/drawing/2014/main" id="{FC67D4EA-8EF6-4B77-BDE1-545CE9B7927E}"/>
              </a:ext>
            </a:extLst>
          </p:cNvPr>
          <p:cNvSpPr txBox="1"/>
          <p:nvPr/>
        </p:nvSpPr>
        <p:spPr>
          <a:xfrm>
            <a:off x="2120056" y="5588815"/>
            <a:ext cx="2168536" cy="3561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tell you how much there is?</a:t>
            </a:r>
          </a:p>
          <a:p>
            <a:pPr algn="ctr"/>
            <a:r>
              <a:rPr lang="en-GB" sz="857" i="1">
                <a:solidFill>
                  <a:srgbClr val="FF6600"/>
                </a:solidFill>
              </a:rPr>
              <a:t>Some, all, very, most.</a:t>
            </a:r>
          </a:p>
        </p:txBody>
      </p:sp>
      <p:sp>
        <p:nvSpPr>
          <p:cNvPr id="39" name="Arrow: Down 38">
            <a:extLst>
              <a:ext uri="{FF2B5EF4-FFF2-40B4-BE49-F238E27FC236}">
                <a16:creationId xmlns:a16="http://schemas.microsoft.com/office/drawing/2014/main" id="{6968836C-CCAC-43BF-922B-E3B75617A36A}"/>
              </a:ext>
            </a:extLst>
          </p:cNvPr>
          <p:cNvSpPr/>
          <p:nvPr/>
        </p:nvSpPr>
        <p:spPr>
          <a:xfrm>
            <a:off x="3082834" y="5327109"/>
            <a:ext cx="346166" cy="26286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40" name="TextBox 39">
            <a:extLst>
              <a:ext uri="{FF2B5EF4-FFF2-40B4-BE49-F238E27FC236}">
                <a16:creationId xmlns:a16="http://schemas.microsoft.com/office/drawing/2014/main" id="{3E9D06F6-95D5-4279-B8A1-937BC2656C52}"/>
              </a:ext>
            </a:extLst>
          </p:cNvPr>
          <p:cNvSpPr txBox="1"/>
          <p:nvPr/>
        </p:nvSpPr>
        <p:spPr>
          <a:xfrm>
            <a:off x="4743106" y="5522173"/>
            <a:ext cx="2030441" cy="488019"/>
          </a:xfrm>
          <a:prstGeom prst="rect">
            <a:avLst/>
          </a:prstGeom>
          <a:ln>
            <a:solidFill>
              <a:srgbClr val="0066F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0066FF"/>
                </a:solidFill>
              </a:rPr>
              <a:t>NUMERAL ADJECTIVE</a:t>
            </a:r>
            <a:endParaRPr lang="en-GB" sz="857">
              <a:solidFill>
                <a:srgbClr val="0066FF"/>
              </a:solidFill>
            </a:endParaRPr>
          </a:p>
          <a:p>
            <a:pPr algn="ctr"/>
            <a:endParaRPr lang="en-GB" sz="857">
              <a:solidFill>
                <a:srgbClr val="FF6600"/>
              </a:solidFill>
            </a:endParaRPr>
          </a:p>
          <a:p>
            <a:pPr algn="ctr"/>
            <a:r>
              <a:rPr lang="en-GB" sz="857" i="1">
                <a:solidFill>
                  <a:srgbClr val="FF6600"/>
                </a:solidFill>
              </a:rPr>
              <a:t>Some, all, many, most, none</a:t>
            </a:r>
          </a:p>
        </p:txBody>
      </p:sp>
      <p:sp>
        <p:nvSpPr>
          <p:cNvPr id="42" name="TextBox 41">
            <a:extLst>
              <a:ext uri="{FF2B5EF4-FFF2-40B4-BE49-F238E27FC236}">
                <a16:creationId xmlns:a16="http://schemas.microsoft.com/office/drawing/2014/main" id="{690DD41C-08AA-4A5F-8408-360C5A0ECF22}"/>
              </a:ext>
            </a:extLst>
          </p:cNvPr>
          <p:cNvSpPr txBox="1"/>
          <p:nvPr/>
        </p:nvSpPr>
        <p:spPr>
          <a:xfrm>
            <a:off x="280657" y="6259683"/>
            <a:ext cx="1600114" cy="4880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Is it something you can do?</a:t>
            </a:r>
          </a:p>
          <a:p>
            <a:pPr algn="ctr"/>
            <a:endParaRPr lang="en-GB" sz="857" i="1">
              <a:solidFill>
                <a:srgbClr val="FF6600"/>
              </a:solidFill>
            </a:endParaRPr>
          </a:p>
          <a:p>
            <a:pPr algn="ctr"/>
            <a:r>
              <a:rPr lang="en-GB" sz="857" i="1">
                <a:solidFill>
                  <a:srgbClr val="FF6600"/>
                </a:solidFill>
              </a:rPr>
              <a:t>I can </a:t>
            </a:r>
            <a:r>
              <a:rPr lang="en-GB" sz="857" b="1" i="1" u="sng">
                <a:solidFill>
                  <a:srgbClr val="FF6600"/>
                </a:solidFill>
              </a:rPr>
              <a:t>lean.</a:t>
            </a:r>
          </a:p>
        </p:txBody>
      </p:sp>
      <p:sp>
        <p:nvSpPr>
          <p:cNvPr id="43" name="Arrow: Down 42">
            <a:extLst>
              <a:ext uri="{FF2B5EF4-FFF2-40B4-BE49-F238E27FC236}">
                <a16:creationId xmlns:a16="http://schemas.microsoft.com/office/drawing/2014/main" id="{7DA23335-3121-4AEA-921C-4EB2DED598EF}"/>
              </a:ext>
            </a:extLst>
          </p:cNvPr>
          <p:cNvSpPr/>
          <p:nvPr/>
        </p:nvSpPr>
        <p:spPr>
          <a:xfrm>
            <a:off x="905948" y="4064407"/>
            <a:ext cx="346166" cy="219215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44" name="TextBox 43">
            <a:extLst>
              <a:ext uri="{FF2B5EF4-FFF2-40B4-BE49-F238E27FC236}">
                <a16:creationId xmlns:a16="http://schemas.microsoft.com/office/drawing/2014/main" id="{38801176-F379-45BF-BF9A-AF89CB004588}"/>
              </a:ext>
            </a:extLst>
          </p:cNvPr>
          <p:cNvSpPr txBox="1"/>
          <p:nvPr/>
        </p:nvSpPr>
        <p:spPr>
          <a:xfrm>
            <a:off x="2113898" y="6018033"/>
            <a:ext cx="2168536" cy="751809"/>
          </a:xfrm>
          <a:prstGeom prst="rect">
            <a:avLst/>
          </a:prstGeom>
          <a:ln>
            <a:solidFill>
              <a:srgbClr val="33CC33"/>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It’s an </a:t>
            </a:r>
            <a:r>
              <a:rPr lang="en-GB" sz="857" b="1" u="sng">
                <a:solidFill>
                  <a:srgbClr val="33CC33"/>
                </a:solidFill>
              </a:rPr>
              <a:t>VERB</a:t>
            </a:r>
            <a:endParaRPr lang="en-GB" sz="857">
              <a:solidFill>
                <a:srgbClr val="33CC33"/>
              </a:solidFill>
            </a:endParaRPr>
          </a:p>
          <a:p>
            <a:pPr algn="ctr"/>
            <a:endParaRPr lang="en-GB" sz="857">
              <a:solidFill>
                <a:srgbClr val="FF6600"/>
              </a:solidFill>
            </a:endParaRPr>
          </a:p>
          <a:p>
            <a:pPr algn="ctr"/>
            <a:r>
              <a:rPr lang="en-GB" sz="857">
                <a:solidFill>
                  <a:schemeClr val="tx1"/>
                </a:solidFill>
              </a:rPr>
              <a:t>Can you say: </a:t>
            </a:r>
          </a:p>
          <a:p>
            <a:pPr algn="ctr"/>
            <a:endParaRPr lang="en-GB" sz="857">
              <a:solidFill>
                <a:schemeClr val="tx1"/>
              </a:solidFill>
            </a:endParaRPr>
          </a:p>
          <a:p>
            <a:pPr algn="ctr"/>
            <a:r>
              <a:rPr lang="en-GB" sz="857">
                <a:solidFill>
                  <a:schemeClr val="tx1"/>
                </a:solidFill>
              </a:rPr>
              <a:t>“I want to…”?</a:t>
            </a:r>
          </a:p>
        </p:txBody>
      </p:sp>
      <p:sp>
        <p:nvSpPr>
          <p:cNvPr id="45" name="Arrow: Down 44">
            <a:extLst>
              <a:ext uri="{FF2B5EF4-FFF2-40B4-BE49-F238E27FC236}">
                <a16:creationId xmlns:a16="http://schemas.microsoft.com/office/drawing/2014/main" id="{8247F2A5-DA19-4CB7-A2DB-873EB1867227}"/>
              </a:ext>
            </a:extLst>
          </p:cNvPr>
          <p:cNvSpPr/>
          <p:nvPr/>
        </p:nvSpPr>
        <p:spPr>
          <a:xfrm rot="16200000">
            <a:off x="1824251" y="6381431"/>
            <a:ext cx="346166" cy="211916"/>
          </a:xfrm>
          <a:prstGeom prst="downArrow">
            <a:avLst>
              <a:gd name="adj1" fmla="val 41224"/>
              <a:gd name="adj2" fmla="val 3208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46" name="TextBox 45">
            <a:extLst>
              <a:ext uri="{FF2B5EF4-FFF2-40B4-BE49-F238E27FC236}">
                <a16:creationId xmlns:a16="http://schemas.microsoft.com/office/drawing/2014/main" id="{3A3138AA-E1AD-4949-BDEA-1D7BA7D02BE8}"/>
              </a:ext>
            </a:extLst>
          </p:cNvPr>
          <p:cNvSpPr txBox="1"/>
          <p:nvPr/>
        </p:nvSpPr>
        <p:spPr>
          <a:xfrm>
            <a:off x="4743106" y="6256557"/>
            <a:ext cx="2030441" cy="488019"/>
          </a:xfrm>
          <a:prstGeom prst="rect">
            <a:avLst/>
          </a:prstGeom>
          <a:ln>
            <a:solidFill>
              <a:srgbClr val="33CC33"/>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an </a:t>
            </a:r>
            <a:r>
              <a:rPr lang="en-GB" sz="857" b="1" u="sng">
                <a:solidFill>
                  <a:srgbClr val="33CC33"/>
                </a:solidFill>
              </a:rPr>
              <a:t>INFINITIVE VERB</a:t>
            </a:r>
            <a:endParaRPr lang="en-GB" sz="857">
              <a:solidFill>
                <a:srgbClr val="33CC33"/>
              </a:solidFill>
            </a:endParaRPr>
          </a:p>
          <a:p>
            <a:pPr algn="ctr"/>
            <a:endParaRPr lang="en-GB" sz="857">
              <a:solidFill>
                <a:srgbClr val="FF6600"/>
              </a:solidFill>
            </a:endParaRPr>
          </a:p>
          <a:p>
            <a:pPr algn="ctr"/>
            <a:r>
              <a:rPr lang="en-GB" sz="857" i="1">
                <a:solidFill>
                  <a:srgbClr val="FF6600"/>
                </a:solidFill>
              </a:rPr>
              <a:t>Yell, go, boast, win, make</a:t>
            </a:r>
          </a:p>
        </p:txBody>
      </p:sp>
      <p:sp>
        <p:nvSpPr>
          <p:cNvPr id="48" name="TextBox 47">
            <a:extLst>
              <a:ext uri="{FF2B5EF4-FFF2-40B4-BE49-F238E27FC236}">
                <a16:creationId xmlns:a16="http://schemas.microsoft.com/office/drawing/2014/main" id="{21B50DE8-0274-423F-88C6-727003D7DE63}"/>
              </a:ext>
            </a:extLst>
          </p:cNvPr>
          <p:cNvSpPr txBox="1"/>
          <p:nvPr/>
        </p:nvSpPr>
        <p:spPr>
          <a:xfrm>
            <a:off x="2113898" y="6954030"/>
            <a:ext cx="2168536" cy="3561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have an “-ed” on the end?</a:t>
            </a:r>
          </a:p>
          <a:p>
            <a:pPr algn="ctr"/>
            <a:r>
              <a:rPr lang="en-GB" sz="857" i="1">
                <a:solidFill>
                  <a:srgbClr val="FF6600"/>
                </a:solidFill>
              </a:rPr>
              <a:t>I </a:t>
            </a:r>
            <a:r>
              <a:rPr lang="en-GB" sz="857" b="1" i="1" u="sng">
                <a:solidFill>
                  <a:srgbClr val="FF6600"/>
                </a:solidFill>
              </a:rPr>
              <a:t>leaned.</a:t>
            </a:r>
            <a:endParaRPr lang="en-GB" sz="857" i="1">
              <a:solidFill>
                <a:srgbClr val="FF6600"/>
              </a:solidFill>
            </a:endParaRPr>
          </a:p>
        </p:txBody>
      </p:sp>
      <p:sp>
        <p:nvSpPr>
          <p:cNvPr id="49" name="Arrow: Down 48">
            <a:extLst>
              <a:ext uri="{FF2B5EF4-FFF2-40B4-BE49-F238E27FC236}">
                <a16:creationId xmlns:a16="http://schemas.microsoft.com/office/drawing/2014/main" id="{AB61BC18-6BB3-4C4D-85BB-A133E39DD0C0}"/>
              </a:ext>
            </a:extLst>
          </p:cNvPr>
          <p:cNvSpPr/>
          <p:nvPr/>
        </p:nvSpPr>
        <p:spPr>
          <a:xfrm>
            <a:off x="3082834" y="6774583"/>
            <a:ext cx="346166" cy="177453"/>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50" name="TextBox 49">
            <a:extLst>
              <a:ext uri="{FF2B5EF4-FFF2-40B4-BE49-F238E27FC236}">
                <a16:creationId xmlns:a16="http://schemas.microsoft.com/office/drawing/2014/main" id="{9C9142D7-1DC6-484E-BC53-A18053B72188}"/>
              </a:ext>
            </a:extLst>
          </p:cNvPr>
          <p:cNvSpPr txBox="1"/>
          <p:nvPr/>
        </p:nvSpPr>
        <p:spPr>
          <a:xfrm>
            <a:off x="4751214" y="6872889"/>
            <a:ext cx="2030441" cy="488019"/>
          </a:xfrm>
          <a:prstGeom prst="rect">
            <a:avLst/>
          </a:prstGeom>
          <a:ln>
            <a:solidFill>
              <a:srgbClr val="33CC33"/>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33CC33"/>
                </a:solidFill>
              </a:rPr>
              <a:t>PAST TENSE VERB</a:t>
            </a:r>
            <a:endParaRPr lang="en-GB" sz="857">
              <a:solidFill>
                <a:srgbClr val="33CC33"/>
              </a:solidFill>
            </a:endParaRPr>
          </a:p>
          <a:p>
            <a:pPr algn="ctr"/>
            <a:endParaRPr lang="en-GB" sz="857">
              <a:solidFill>
                <a:srgbClr val="FF6600"/>
              </a:solidFill>
            </a:endParaRPr>
          </a:p>
          <a:p>
            <a:pPr algn="ctr"/>
            <a:r>
              <a:rPr lang="en-GB" sz="857" i="1">
                <a:solidFill>
                  <a:srgbClr val="FF6600"/>
                </a:solidFill>
              </a:rPr>
              <a:t>Yelled, boasted (Irregular </a:t>
            </a:r>
            <a:r>
              <a:rPr lang="en-GB" sz="857" i="1" err="1">
                <a:solidFill>
                  <a:srgbClr val="FF6600"/>
                </a:solidFill>
              </a:rPr>
              <a:t>eg</a:t>
            </a:r>
            <a:r>
              <a:rPr lang="en-GB" sz="857" i="1">
                <a:solidFill>
                  <a:srgbClr val="FF6600"/>
                </a:solidFill>
              </a:rPr>
              <a:t> won, made)</a:t>
            </a:r>
          </a:p>
        </p:txBody>
      </p:sp>
      <p:sp>
        <p:nvSpPr>
          <p:cNvPr id="52" name="TextBox 51">
            <a:extLst>
              <a:ext uri="{FF2B5EF4-FFF2-40B4-BE49-F238E27FC236}">
                <a16:creationId xmlns:a16="http://schemas.microsoft.com/office/drawing/2014/main" id="{01A575D7-B0C4-4E51-ABC4-B4E015ABC206}"/>
              </a:ext>
            </a:extLst>
          </p:cNvPr>
          <p:cNvSpPr txBox="1"/>
          <p:nvPr/>
        </p:nvSpPr>
        <p:spPr>
          <a:xfrm>
            <a:off x="4738112" y="8015015"/>
            <a:ext cx="2030441" cy="488019"/>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FF0000"/>
                </a:solidFill>
              </a:rPr>
              <a:t>MANNER ADVERB</a:t>
            </a:r>
            <a:endParaRPr lang="en-GB" sz="857">
              <a:solidFill>
                <a:srgbClr val="FF0000"/>
              </a:solidFill>
            </a:endParaRPr>
          </a:p>
          <a:p>
            <a:pPr algn="ctr"/>
            <a:endParaRPr lang="en-GB" sz="857">
              <a:solidFill>
                <a:srgbClr val="FF6600"/>
              </a:solidFill>
            </a:endParaRPr>
          </a:p>
          <a:p>
            <a:pPr algn="ctr"/>
            <a:r>
              <a:rPr lang="en-GB" sz="857" i="1">
                <a:solidFill>
                  <a:srgbClr val="FF6600"/>
                </a:solidFill>
              </a:rPr>
              <a:t>Surprisingly, barbarically, hilariously</a:t>
            </a:r>
          </a:p>
        </p:txBody>
      </p:sp>
      <p:sp>
        <p:nvSpPr>
          <p:cNvPr id="53" name="TextBox 52">
            <a:extLst>
              <a:ext uri="{FF2B5EF4-FFF2-40B4-BE49-F238E27FC236}">
                <a16:creationId xmlns:a16="http://schemas.microsoft.com/office/drawing/2014/main" id="{10F743E0-DBF1-4F64-A65D-9890166D7E8C}"/>
              </a:ext>
            </a:extLst>
          </p:cNvPr>
          <p:cNvSpPr txBox="1"/>
          <p:nvPr/>
        </p:nvSpPr>
        <p:spPr>
          <a:xfrm>
            <a:off x="4738112" y="8518972"/>
            <a:ext cx="2030441" cy="488019"/>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an </a:t>
            </a:r>
            <a:r>
              <a:rPr lang="en-GB" sz="857" b="1" u="sng">
                <a:solidFill>
                  <a:srgbClr val="FF0000"/>
                </a:solidFill>
              </a:rPr>
              <a:t>TEMPORAL ADVERB</a:t>
            </a:r>
            <a:endParaRPr lang="en-GB" sz="857">
              <a:solidFill>
                <a:srgbClr val="FF0000"/>
              </a:solidFill>
            </a:endParaRPr>
          </a:p>
          <a:p>
            <a:pPr algn="ctr"/>
            <a:endParaRPr lang="en-GB" sz="857">
              <a:solidFill>
                <a:srgbClr val="FF6600"/>
              </a:solidFill>
            </a:endParaRPr>
          </a:p>
          <a:p>
            <a:pPr algn="ctr"/>
            <a:r>
              <a:rPr lang="en-GB" sz="857" i="1">
                <a:solidFill>
                  <a:srgbClr val="FF6600"/>
                </a:solidFill>
              </a:rPr>
              <a:t>Often, last night, most of the time.</a:t>
            </a:r>
          </a:p>
        </p:txBody>
      </p:sp>
      <p:sp>
        <p:nvSpPr>
          <p:cNvPr id="54" name="TextBox 53">
            <a:extLst>
              <a:ext uri="{FF2B5EF4-FFF2-40B4-BE49-F238E27FC236}">
                <a16:creationId xmlns:a16="http://schemas.microsoft.com/office/drawing/2014/main" id="{2FB85701-DD4F-44CC-B8A8-7E85DEB16883}"/>
              </a:ext>
            </a:extLst>
          </p:cNvPr>
          <p:cNvSpPr txBox="1"/>
          <p:nvPr/>
        </p:nvSpPr>
        <p:spPr>
          <a:xfrm>
            <a:off x="4738112" y="9022929"/>
            <a:ext cx="2030441" cy="488019"/>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002060"/>
                </a:solidFill>
              </a:rPr>
              <a:t>PREPOSITION</a:t>
            </a:r>
            <a:endParaRPr lang="en-GB" sz="857">
              <a:solidFill>
                <a:srgbClr val="002060"/>
              </a:solidFill>
            </a:endParaRPr>
          </a:p>
          <a:p>
            <a:pPr algn="ctr"/>
            <a:endParaRPr lang="en-GB" sz="857">
              <a:solidFill>
                <a:srgbClr val="FF6600"/>
              </a:solidFill>
            </a:endParaRPr>
          </a:p>
          <a:p>
            <a:pPr algn="ctr"/>
            <a:r>
              <a:rPr lang="en-GB" sz="857" i="1">
                <a:solidFill>
                  <a:srgbClr val="FF6600"/>
                </a:solidFill>
              </a:rPr>
              <a:t>Here, in, up, down, at, between, beneath.</a:t>
            </a:r>
          </a:p>
        </p:txBody>
      </p:sp>
      <p:sp>
        <p:nvSpPr>
          <p:cNvPr id="55" name="TextBox 54">
            <a:extLst>
              <a:ext uri="{FF2B5EF4-FFF2-40B4-BE49-F238E27FC236}">
                <a16:creationId xmlns:a16="http://schemas.microsoft.com/office/drawing/2014/main" id="{EA8280DB-A365-4888-A467-EAE999D5C9E6}"/>
              </a:ext>
            </a:extLst>
          </p:cNvPr>
          <p:cNvSpPr txBox="1"/>
          <p:nvPr/>
        </p:nvSpPr>
        <p:spPr>
          <a:xfrm>
            <a:off x="4751214" y="7380065"/>
            <a:ext cx="2030441" cy="488019"/>
          </a:xfrm>
          <a:prstGeom prst="rect">
            <a:avLst/>
          </a:prstGeom>
          <a:ln>
            <a:solidFill>
              <a:srgbClr val="33CC33"/>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 is a </a:t>
            </a:r>
            <a:r>
              <a:rPr lang="en-GB" sz="857" b="1" u="sng">
                <a:solidFill>
                  <a:srgbClr val="33CC33"/>
                </a:solidFill>
              </a:rPr>
              <a:t>PRESENT TENSE VERB</a:t>
            </a:r>
            <a:endParaRPr lang="en-GB" sz="857">
              <a:solidFill>
                <a:srgbClr val="33CC33"/>
              </a:solidFill>
            </a:endParaRPr>
          </a:p>
          <a:p>
            <a:pPr algn="ctr"/>
            <a:endParaRPr lang="en-GB" sz="857">
              <a:solidFill>
                <a:srgbClr val="FF6600"/>
              </a:solidFill>
            </a:endParaRPr>
          </a:p>
          <a:p>
            <a:pPr algn="ctr"/>
            <a:r>
              <a:rPr lang="en-GB" sz="857" i="1">
                <a:solidFill>
                  <a:srgbClr val="FF6600"/>
                </a:solidFill>
              </a:rPr>
              <a:t>Believes, sings, creates, worries</a:t>
            </a:r>
          </a:p>
        </p:txBody>
      </p:sp>
      <p:sp>
        <p:nvSpPr>
          <p:cNvPr id="56" name="TextBox 55">
            <a:extLst>
              <a:ext uri="{FF2B5EF4-FFF2-40B4-BE49-F238E27FC236}">
                <a16:creationId xmlns:a16="http://schemas.microsoft.com/office/drawing/2014/main" id="{5C11B185-24BB-4CE7-A952-EE20ABE01544}"/>
              </a:ext>
            </a:extLst>
          </p:cNvPr>
          <p:cNvSpPr txBox="1"/>
          <p:nvPr/>
        </p:nvSpPr>
        <p:spPr>
          <a:xfrm>
            <a:off x="2113898" y="7487327"/>
            <a:ext cx="2168536" cy="3561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have an “-s” on the end?</a:t>
            </a:r>
          </a:p>
          <a:p>
            <a:pPr algn="ctr"/>
            <a:r>
              <a:rPr lang="en-GB" sz="857" i="1">
                <a:solidFill>
                  <a:srgbClr val="FF6600"/>
                </a:solidFill>
              </a:rPr>
              <a:t>He </a:t>
            </a:r>
            <a:r>
              <a:rPr lang="en-GB" sz="857" b="1" i="1" u="sng">
                <a:solidFill>
                  <a:srgbClr val="FF6600"/>
                </a:solidFill>
              </a:rPr>
              <a:t>leans.</a:t>
            </a:r>
            <a:endParaRPr lang="en-GB" sz="857" i="1">
              <a:solidFill>
                <a:srgbClr val="FF6600"/>
              </a:solidFill>
            </a:endParaRPr>
          </a:p>
        </p:txBody>
      </p:sp>
      <p:sp>
        <p:nvSpPr>
          <p:cNvPr id="57" name="Arrow: Down 56">
            <a:extLst>
              <a:ext uri="{FF2B5EF4-FFF2-40B4-BE49-F238E27FC236}">
                <a16:creationId xmlns:a16="http://schemas.microsoft.com/office/drawing/2014/main" id="{9AB27690-B844-4FE8-8C8B-08104900E6ED}"/>
              </a:ext>
            </a:extLst>
          </p:cNvPr>
          <p:cNvSpPr/>
          <p:nvPr/>
        </p:nvSpPr>
        <p:spPr>
          <a:xfrm>
            <a:off x="3082834" y="7333546"/>
            <a:ext cx="346166" cy="151788"/>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59" name="TextBox 58">
            <a:extLst>
              <a:ext uri="{FF2B5EF4-FFF2-40B4-BE49-F238E27FC236}">
                <a16:creationId xmlns:a16="http://schemas.microsoft.com/office/drawing/2014/main" id="{CED77302-3C9C-40A3-8B77-4FA430194976}"/>
              </a:ext>
            </a:extLst>
          </p:cNvPr>
          <p:cNvSpPr txBox="1"/>
          <p:nvPr/>
        </p:nvSpPr>
        <p:spPr>
          <a:xfrm>
            <a:off x="291262" y="8015014"/>
            <a:ext cx="1600114" cy="6199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give detail about an event?</a:t>
            </a:r>
          </a:p>
          <a:p>
            <a:pPr algn="ctr"/>
            <a:r>
              <a:rPr lang="en-GB" sz="857" i="1">
                <a:solidFill>
                  <a:srgbClr val="FF6600"/>
                </a:solidFill>
              </a:rPr>
              <a:t>Quickly, loudly, always, last night</a:t>
            </a:r>
            <a:endParaRPr lang="en-GB" sz="857" b="1" i="1" u="sng">
              <a:solidFill>
                <a:srgbClr val="FF6600"/>
              </a:solidFill>
            </a:endParaRPr>
          </a:p>
        </p:txBody>
      </p:sp>
      <p:sp>
        <p:nvSpPr>
          <p:cNvPr id="61" name="TextBox 60">
            <a:extLst>
              <a:ext uri="{FF2B5EF4-FFF2-40B4-BE49-F238E27FC236}">
                <a16:creationId xmlns:a16="http://schemas.microsoft.com/office/drawing/2014/main" id="{F42C97F2-3216-4A58-9796-EFF81B67E569}"/>
              </a:ext>
            </a:extLst>
          </p:cNvPr>
          <p:cNvSpPr txBox="1"/>
          <p:nvPr/>
        </p:nvSpPr>
        <p:spPr>
          <a:xfrm>
            <a:off x="2104733" y="8017285"/>
            <a:ext cx="1683106" cy="619913"/>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t>It’s an </a:t>
            </a:r>
            <a:r>
              <a:rPr lang="en-GB" sz="857" b="1" u="sng">
                <a:solidFill>
                  <a:srgbClr val="FF0000"/>
                </a:solidFill>
              </a:rPr>
              <a:t>ADVERB</a:t>
            </a:r>
            <a:endParaRPr lang="en-GB" sz="857">
              <a:solidFill>
                <a:srgbClr val="FF0000"/>
              </a:solidFill>
            </a:endParaRPr>
          </a:p>
          <a:p>
            <a:pPr algn="ctr"/>
            <a:endParaRPr lang="en-GB" sz="857">
              <a:solidFill>
                <a:srgbClr val="FF6600"/>
              </a:solidFill>
            </a:endParaRPr>
          </a:p>
          <a:p>
            <a:pPr algn="ctr"/>
            <a:r>
              <a:rPr lang="en-GB" sz="857">
                <a:solidFill>
                  <a:schemeClr val="tx1"/>
                </a:solidFill>
              </a:rPr>
              <a:t>Does it tell you about how something happened?</a:t>
            </a:r>
          </a:p>
        </p:txBody>
      </p:sp>
      <p:sp>
        <p:nvSpPr>
          <p:cNvPr id="62" name="TextBox 61">
            <a:extLst>
              <a:ext uri="{FF2B5EF4-FFF2-40B4-BE49-F238E27FC236}">
                <a16:creationId xmlns:a16="http://schemas.microsoft.com/office/drawing/2014/main" id="{740E19B2-CDB2-4027-B7E1-85938B406B8F}"/>
              </a:ext>
            </a:extLst>
          </p:cNvPr>
          <p:cNvSpPr txBox="1"/>
          <p:nvPr/>
        </p:nvSpPr>
        <p:spPr>
          <a:xfrm>
            <a:off x="2645080" y="8683019"/>
            <a:ext cx="1763661" cy="3561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tell you when it happened?</a:t>
            </a:r>
          </a:p>
          <a:p>
            <a:pPr algn="ctr"/>
            <a:r>
              <a:rPr lang="en-GB" sz="857" i="1">
                <a:solidFill>
                  <a:srgbClr val="FF6600"/>
                </a:solidFill>
              </a:rPr>
              <a:t>Yesterday, always, tomorrow</a:t>
            </a:r>
          </a:p>
        </p:txBody>
      </p:sp>
      <p:sp>
        <p:nvSpPr>
          <p:cNvPr id="63" name="Arrow: Bent 62">
            <a:extLst>
              <a:ext uri="{FF2B5EF4-FFF2-40B4-BE49-F238E27FC236}">
                <a16:creationId xmlns:a16="http://schemas.microsoft.com/office/drawing/2014/main" id="{A6674E91-A804-4B44-87E6-BFF8258AFC86}"/>
              </a:ext>
            </a:extLst>
          </p:cNvPr>
          <p:cNvSpPr/>
          <p:nvPr/>
        </p:nvSpPr>
        <p:spPr>
          <a:xfrm rot="10800000" flipH="1">
            <a:off x="2279157" y="8642156"/>
            <a:ext cx="365924" cy="361311"/>
          </a:xfrm>
          <a:prstGeom prst="bentArrow">
            <a:avLst>
              <a:gd name="adj1" fmla="val 33208"/>
              <a:gd name="adj2" fmla="val 35943"/>
              <a:gd name="adj3" fmla="val 25000"/>
              <a:gd name="adj4" fmla="val 43750"/>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solidFill>
                <a:schemeClr val="tx1"/>
              </a:solidFill>
            </a:endParaRPr>
          </a:p>
        </p:txBody>
      </p:sp>
      <p:sp>
        <p:nvSpPr>
          <p:cNvPr id="64" name="Arrow: Down 63">
            <a:extLst>
              <a:ext uri="{FF2B5EF4-FFF2-40B4-BE49-F238E27FC236}">
                <a16:creationId xmlns:a16="http://schemas.microsoft.com/office/drawing/2014/main" id="{6AE5487D-57A4-42A7-B82D-EC85D208CD46}"/>
              </a:ext>
            </a:extLst>
          </p:cNvPr>
          <p:cNvSpPr/>
          <p:nvPr/>
        </p:nvSpPr>
        <p:spPr>
          <a:xfrm rot="16200000">
            <a:off x="1824252" y="8144096"/>
            <a:ext cx="346166" cy="211916"/>
          </a:xfrm>
          <a:prstGeom prst="downArrow">
            <a:avLst>
              <a:gd name="adj1" fmla="val 32449"/>
              <a:gd name="adj2" fmla="val 3566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5" name="Arrow: Down 64">
            <a:extLst>
              <a:ext uri="{FF2B5EF4-FFF2-40B4-BE49-F238E27FC236}">
                <a16:creationId xmlns:a16="http://schemas.microsoft.com/office/drawing/2014/main" id="{BA965B24-6180-459E-83A2-360A0D5F57E8}"/>
              </a:ext>
            </a:extLst>
          </p:cNvPr>
          <p:cNvSpPr/>
          <p:nvPr/>
        </p:nvSpPr>
        <p:spPr>
          <a:xfrm rot="16200000">
            <a:off x="4089893" y="7755623"/>
            <a:ext cx="346166" cy="950272"/>
          </a:xfrm>
          <a:prstGeom prst="downArrow">
            <a:avLst>
              <a:gd name="adj1" fmla="val 36836"/>
              <a:gd name="adj2" fmla="val 390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6" name="Arrow: Down 65">
            <a:extLst>
              <a:ext uri="{FF2B5EF4-FFF2-40B4-BE49-F238E27FC236}">
                <a16:creationId xmlns:a16="http://schemas.microsoft.com/office/drawing/2014/main" id="{D9E97621-7A6B-4E92-B652-3BC07CAA2EC6}"/>
              </a:ext>
            </a:extLst>
          </p:cNvPr>
          <p:cNvSpPr/>
          <p:nvPr/>
        </p:nvSpPr>
        <p:spPr>
          <a:xfrm rot="16200000">
            <a:off x="4400343" y="8627894"/>
            <a:ext cx="346166" cy="329370"/>
          </a:xfrm>
          <a:prstGeom prst="downArrow">
            <a:avLst>
              <a:gd name="adj1" fmla="val 32449"/>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7" name="TextBox 66">
            <a:extLst>
              <a:ext uri="{FF2B5EF4-FFF2-40B4-BE49-F238E27FC236}">
                <a16:creationId xmlns:a16="http://schemas.microsoft.com/office/drawing/2014/main" id="{5DBDD494-AF14-49AB-90F7-16C6687AD3FB}"/>
              </a:ext>
            </a:extLst>
          </p:cNvPr>
          <p:cNvSpPr txBox="1"/>
          <p:nvPr/>
        </p:nvSpPr>
        <p:spPr>
          <a:xfrm>
            <a:off x="278974" y="9012780"/>
            <a:ext cx="1600114" cy="6199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857">
                <a:solidFill>
                  <a:schemeClr val="tx1"/>
                </a:solidFill>
              </a:rPr>
              <a:t>Does it tell you where something is in space or time?</a:t>
            </a:r>
          </a:p>
          <a:p>
            <a:pPr algn="ctr"/>
            <a:r>
              <a:rPr lang="en-GB" sz="857" i="1">
                <a:solidFill>
                  <a:srgbClr val="FF6600"/>
                </a:solidFill>
              </a:rPr>
              <a:t>On, before, whilst, with, amongst</a:t>
            </a:r>
            <a:endParaRPr lang="en-GB" sz="857" b="1" i="1" u="sng">
              <a:solidFill>
                <a:srgbClr val="FF6600"/>
              </a:solidFill>
            </a:endParaRPr>
          </a:p>
        </p:txBody>
      </p:sp>
      <p:sp>
        <p:nvSpPr>
          <p:cNvPr id="68" name="Arrow: Down 67">
            <a:extLst>
              <a:ext uri="{FF2B5EF4-FFF2-40B4-BE49-F238E27FC236}">
                <a16:creationId xmlns:a16="http://schemas.microsoft.com/office/drawing/2014/main" id="{74AC8A8E-9DC4-4064-9707-21092E8C3965}"/>
              </a:ext>
            </a:extLst>
          </p:cNvPr>
          <p:cNvSpPr/>
          <p:nvPr/>
        </p:nvSpPr>
        <p:spPr>
          <a:xfrm>
            <a:off x="903064" y="6754162"/>
            <a:ext cx="346166" cy="1260851"/>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69" name="Arrow: Down 68">
            <a:extLst>
              <a:ext uri="{FF2B5EF4-FFF2-40B4-BE49-F238E27FC236}">
                <a16:creationId xmlns:a16="http://schemas.microsoft.com/office/drawing/2014/main" id="{62D4E278-577C-46A3-8CB0-7E406C43CCDC}"/>
              </a:ext>
            </a:extLst>
          </p:cNvPr>
          <p:cNvSpPr/>
          <p:nvPr/>
        </p:nvSpPr>
        <p:spPr>
          <a:xfrm>
            <a:off x="891831" y="8627942"/>
            <a:ext cx="346166" cy="384837"/>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0" name="Arrow: Down 69">
            <a:extLst>
              <a:ext uri="{FF2B5EF4-FFF2-40B4-BE49-F238E27FC236}">
                <a16:creationId xmlns:a16="http://schemas.microsoft.com/office/drawing/2014/main" id="{A1D87B69-6CD9-417F-BDE4-79DED68B18A7}"/>
              </a:ext>
            </a:extLst>
          </p:cNvPr>
          <p:cNvSpPr/>
          <p:nvPr/>
        </p:nvSpPr>
        <p:spPr>
          <a:xfrm rot="16200000">
            <a:off x="3187950" y="7828746"/>
            <a:ext cx="246231" cy="286408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1" name="Arrow: Down 70">
            <a:extLst>
              <a:ext uri="{FF2B5EF4-FFF2-40B4-BE49-F238E27FC236}">
                <a16:creationId xmlns:a16="http://schemas.microsoft.com/office/drawing/2014/main" id="{9F081673-58E5-42F0-B7BA-8C673EF12610}"/>
              </a:ext>
            </a:extLst>
          </p:cNvPr>
          <p:cNvSpPr/>
          <p:nvPr/>
        </p:nvSpPr>
        <p:spPr>
          <a:xfrm rot="16200000">
            <a:off x="4349898" y="7398663"/>
            <a:ext cx="346166" cy="468779"/>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2" name="Arrow: Down 71">
            <a:extLst>
              <a:ext uri="{FF2B5EF4-FFF2-40B4-BE49-F238E27FC236}">
                <a16:creationId xmlns:a16="http://schemas.microsoft.com/office/drawing/2014/main" id="{273EB093-53ED-42E1-82D1-D35D7C8D9301}"/>
              </a:ext>
            </a:extLst>
          </p:cNvPr>
          <p:cNvSpPr/>
          <p:nvPr/>
        </p:nvSpPr>
        <p:spPr>
          <a:xfrm rot="16200000">
            <a:off x="4345304" y="6869331"/>
            <a:ext cx="346166" cy="468779"/>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3" name="Arrow: Down 72">
            <a:extLst>
              <a:ext uri="{FF2B5EF4-FFF2-40B4-BE49-F238E27FC236}">
                <a16:creationId xmlns:a16="http://schemas.microsoft.com/office/drawing/2014/main" id="{2FE7112D-EE23-466B-8420-D697BC3935B5}"/>
              </a:ext>
            </a:extLst>
          </p:cNvPr>
          <p:cNvSpPr/>
          <p:nvPr/>
        </p:nvSpPr>
        <p:spPr>
          <a:xfrm rot="16200000">
            <a:off x="4352763" y="4214177"/>
            <a:ext cx="346166" cy="468779"/>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4" name="Arrow: Down 73">
            <a:extLst>
              <a:ext uri="{FF2B5EF4-FFF2-40B4-BE49-F238E27FC236}">
                <a16:creationId xmlns:a16="http://schemas.microsoft.com/office/drawing/2014/main" id="{21C4F07D-A682-4072-9852-4328D9A0DEEB}"/>
              </a:ext>
            </a:extLst>
          </p:cNvPr>
          <p:cNvSpPr/>
          <p:nvPr/>
        </p:nvSpPr>
        <p:spPr>
          <a:xfrm rot="16200000">
            <a:off x="4347922" y="4898140"/>
            <a:ext cx="346166" cy="472730"/>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5" name="Arrow: Down 74">
            <a:extLst>
              <a:ext uri="{FF2B5EF4-FFF2-40B4-BE49-F238E27FC236}">
                <a16:creationId xmlns:a16="http://schemas.microsoft.com/office/drawing/2014/main" id="{66F18EF3-8779-4541-929C-39C1DBBC6B2B}"/>
              </a:ext>
            </a:extLst>
          </p:cNvPr>
          <p:cNvSpPr/>
          <p:nvPr/>
        </p:nvSpPr>
        <p:spPr>
          <a:xfrm rot="16200000">
            <a:off x="4345263" y="5528629"/>
            <a:ext cx="346166" cy="449520"/>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6" name="Arrow: Down 75">
            <a:extLst>
              <a:ext uri="{FF2B5EF4-FFF2-40B4-BE49-F238E27FC236}">
                <a16:creationId xmlns:a16="http://schemas.microsoft.com/office/drawing/2014/main" id="{6A5E3905-B5B1-45E3-8542-ED53FA502976}"/>
              </a:ext>
            </a:extLst>
          </p:cNvPr>
          <p:cNvSpPr/>
          <p:nvPr/>
        </p:nvSpPr>
        <p:spPr>
          <a:xfrm rot="16200000">
            <a:off x="4340268" y="6268129"/>
            <a:ext cx="346166" cy="449520"/>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7" name="Arrow: Down 76">
            <a:extLst>
              <a:ext uri="{FF2B5EF4-FFF2-40B4-BE49-F238E27FC236}">
                <a16:creationId xmlns:a16="http://schemas.microsoft.com/office/drawing/2014/main" id="{500E05C7-D86C-493D-B092-AEF6029C3070}"/>
              </a:ext>
            </a:extLst>
          </p:cNvPr>
          <p:cNvSpPr/>
          <p:nvPr/>
        </p:nvSpPr>
        <p:spPr>
          <a:xfrm rot="16200000">
            <a:off x="4342767" y="1313331"/>
            <a:ext cx="346166" cy="454516"/>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78" name="Arrow: Down 77">
            <a:extLst>
              <a:ext uri="{FF2B5EF4-FFF2-40B4-BE49-F238E27FC236}">
                <a16:creationId xmlns:a16="http://schemas.microsoft.com/office/drawing/2014/main" id="{0E8B2D05-C947-48AE-B637-E1FBEF3C0273}"/>
              </a:ext>
            </a:extLst>
          </p:cNvPr>
          <p:cNvSpPr/>
          <p:nvPr/>
        </p:nvSpPr>
        <p:spPr>
          <a:xfrm rot="16200000">
            <a:off x="6012727" y="347059"/>
            <a:ext cx="346166" cy="454516"/>
          </a:xfrm>
          <a:prstGeom prst="downArrow">
            <a:avLst>
              <a:gd name="adj1" fmla="val 36837"/>
              <a:gd name="adj2" fmla="val 31553"/>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000">
                <a:solidFill>
                  <a:schemeClr val="tx1"/>
                </a:solidFill>
              </a:rPr>
              <a:t>No</a:t>
            </a:r>
          </a:p>
        </p:txBody>
      </p:sp>
      <p:sp>
        <p:nvSpPr>
          <p:cNvPr id="79" name="Arrow: Down 78">
            <a:extLst>
              <a:ext uri="{FF2B5EF4-FFF2-40B4-BE49-F238E27FC236}">
                <a16:creationId xmlns:a16="http://schemas.microsoft.com/office/drawing/2014/main" id="{EFBD2C06-2253-486A-B3E3-1DE56272B996}"/>
              </a:ext>
            </a:extLst>
          </p:cNvPr>
          <p:cNvSpPr/>
          <p:nvPr/>
        </p:nvSpPr>
        <p:spPr>
          <a:xfrm rot="16200000">
            <a:off x="6012727" y="33968"/>
            <a:ext cx="346166" cy="454516"/>
          </a:xfrm>
          <a:prstGeom prst="downArrow">
            <a:avLst>
              <a:gd name="adj1" fmla="val 36837"/>
              <a:gd name="adj2" fmla="val 315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000">
                <a:solidFill>
                  <a:schemeClr val="tx1"/>
                </a:solidFill>
              </a:rPr>
              <a:t>Yes</a:t>
            </a:r>
          </a:p>
        </p:txBody>
      </p:sp>
      <p:sp>
        <p:nvSpPr>
          <p:cNvPr id="2" name="Rectangle 1">
            <a:extLst>
              <a:ext uri="{FF2B5EF4-FFF2-40B4-BE49-F238E27FC236}">
                <a16:creationId xmlns:a16="http://schemas.microsoft.com/office/drawing/2014/main" id="{34E0BBDC-7AFF-4322-B73D-1630C113BEEC}"/>
              </a:ext>
            </a:extLst>
          </p:cNvPr>
          <p:cNvSpPr/>
          <p:nvPr/>
        </p:nvSpPr>
        <p:spPr>
          <a:xfrm>
            <a:off x="6432619" y="9510948"/>
            <a:ext cx="301686" cy="369332"/>
          </a:xfrm>
          <a:prstGeom prst="rect">
            <a:avLst/>
          </a:prstGeom>
          <a:noFill/>
        </p:spPr>
        <p:txBody>
          <a:bodyPr wrap="none" lIns="91440" tIns="45720" rIns="91440" bIns="45720">
            <a:spAutoFit/>
          </a:bodyPr>
          <a:lstStyle/>
          <a:p>
            <a:pPr algn="ctr"/>
            <a:r>
              <a:rPr lang="en-US" b="1" cap="none" spc="0">
                <a:ln w="10160">
                  <a:solidFill>
                    <a:sysClr val="windowText" lastClr="000000"/>
                  </a:solidFill>
                  <a:prstDash val="solid"/>
                </a:ln>
                <a:solidFill>
                  <a:srgbClr val="FFFFFF"/>
                </a:solidFill>
                <a:effectLst>
                  <a:outerShdw blurRad="38100" dist="22860" dir="5400000" algn="tl" rotWithShape="0">
                    <a:srgbClr val="000000">
                      <a:alpha val="30000"/>
                    </a:srgbClr>
                  </a:outerShdw>
                </a:effectLst>
              </a:rPr>
              <a:t>8</a:t>
            </a:r>
          </a:p>
        </p:txBody>
      </p:sp>
    </p:spTree>
    <p:extLst>
      <p:ext uri="{BB962C8B-B14F-4D97-AF65-F5344CB8AC3E}">
        <p14:creationId xmlns:p14="http://schemas.microsoft.com/office/powerpoint/2010/main" val="38720860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 xmlns="8ef5c83b-e89f-436b-bf27-c322d8ae33f8" xsi:nil="true"/>
    <_Flow_SignoffStatus xmlns="8ef5c83b-e89f-436b-bf27-c322d8ae33f8" xsi:nil="true"/>
    <_x002e_ xmlns="8ef5c83b-e89f-436b-bf27-c322d8ae33f8">
      <Url xsi:nil="true"/>
      <Description xsi:nil="true"/>
    </_x002e_>
    <lcf76f155ced4ddcb4097134ff3c332f xmlns="8ef5c83b-e89f-436b-bf27-c322d8ae33f8">
      <Terms xmlns="http://schemas.microsoft.com/office/infopath/2007/PartnerControls"/>
    </lcf76f155ced4ddcb4097134ff3c332f>
    <TaxCatchAll xmlns="e1ee5a5c-1b0c-449d-8620-46bf48c4e7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BF37000EF6A74689C02CC0DC2F678B" ma:contentTypeVersion="19" ma:contentTypeDescription="Create a new document." ma:contentTypeScope="" ma:versionID="2bbc83e4815b44ca84275d542dd18831">
  <xsd:schema xmlns:xsd="http://www.w3.org/2001/XMLSchema" xmlns:xs="http://www.w3.org/2001/XMLSchema" xmlns:p="http://schemas.microsoft.com/office/2006/metadata/properties" xmlns:ns2="e1ee5a5c-1b0c-449d-8620-46bf48c4e7dd" xmlns:ns3="8ef5c83b-e89f-436b-bf27-c322d8ae33f8" targetNamespace="http://schemas.microsoft.com/office/2006/metadata/properties" ma:root="true" ma:fieldsID="287eab4dfc5e350b7237dd3ccbc4cce5" ns2:_="" ns3:_="">
    <xsd:import namespace="e1ee5a5c-1b0c-449d-8620-46bf48c4e7dd"/>
    <xsd:import namespace="8ef5c83b-e89f-436b-bf27-c322d8ae33f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Information" minOccurs="0"/>
                <xsd:element ref="ns3:MediaServiceGenerationTime" minOccurs="0"/>
                <xsd:element ref="ns3:MediaServiceEventHashCode" minOccurs="0"/>
                <xsd:element ref="ns3:_x002e_" minOccurs="0"/>
                <xsd:element ref="ns3:MediaServiceAutoKeyPoints" minOccurs="0"/>
                <xsd:element ref="ns3:MediaServiceKeyPoints" minOccurs="0"/>
                <xsd:element ref="ns3:MediaLengthInSeconds" minOccurs="0"/>
                <xsd:element ref="ns3:_Flow_SignoffStatu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ee5a5c-1b0c-449d-8620-46bf48c4e7d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d7b9f010-ecd3-425a-b49b-59b0a47b13ce}" ma:internalName="TaxCatchAll" ma:showField="CatchAllData" ma:web="e1ee5a5c-1b0c-449d-8620-46bf48c4e7d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ef5c83b-e89f-436b-bf27-c322d8ae33f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Information" ma:index="16" nillable="true" ma:displayName="Information" ma:format="Dropdown" ma:internalName="Information">
      <xsd:simpleType>
        <xsd:restriction base="dms:Text">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x002e_" ma:index="19" nillable="true" ma:displayName="." ma:format="Image" ma:internalName="_x002e_">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10946f2-871d-49b7-964e-fd5a1e125418"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B4137E-9283-497A-9B49-E5234BB524A3}">
  <ds:schemaRefs>
    <ds:schemaRef ds:uri="8ef5c83b-e89f-436b-bf27-c322d8ae33f8"/>
    <ds:schemaRef ds:uri="e1ee5a5c-1b0c-449d-8620-46bf48c4e7d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09904F9-7360-4AF7-8DB8-7920DC3A3460}">
  <ds:schemaRefs>
    <ds:schemaRef ds:uri="http://schemas.microsoft.com/sharepoint/v3/contenttype/forms"/>
  </ds:schemaRefs>
</ds:datastoreItem>
</file>

<file path=customXml/itemProps3.xml><?xml version="1.0" encoding="utf-8"?>
<ds:datastoreItem xmlns:ds="http://schemas.openxmlformats.org/officeDocument/2006/customXml" ds:itemID="{38BD4E40-9617-450F-B6DC-CABE9A799665}">
  <ds:schemaRefs>
    <ds:schemaRef ds:uri="8ef5c83b-e89f-436b-bf27-c322d8ae33f8"/>
    <ds:schemaRef ds:uri="e1ee5a5c-1b0c-449d-8620-46bf48c4e7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A4 Paper (210x297 mm)</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Ebbs</dc:creator>
  <cp:revision>1</cp:revision>
  <dcterms:created xsi:type="dcterms:W3CDTF">2019-06-14T11:37:59Z</dcterms:created>
  <dcterms:modified xsi:type="dcterms:W3CDTF">2022-07-12T10:06:47Z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0x010100B9BF37000EF6A74689C02CC0DC2F678B</vt:lpwstr>
  </property>
  <property fmtid="{D5CDD505-2E9C-101B-9397-08002B2CF9AE}" pid="3" name="MediaServiceImageTags">
    <vt:lpwstr/>
  </property>
</Properties>
</file>