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7" r:id="rId1"/>
  </p:sldMasterIdLst>
  <p:sldIdLst>
    <p:sldId id="256" r:id="rId2"/>
    <p:sldId id="257" r:id="rId3"/>
    <p:sldId id="260" r:id="rId4"/>
    <p:sldId id="266" r:id="rId5"/>
    <p:sldId id="265" r:id="rId6"/>
    <p:sldId id="267" r:id="rId7"/>
    <p:sldId id="26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61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510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436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055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996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429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275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339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869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600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315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98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7084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  <p:sldLayoutId id="2147483740" r:id="rId13"/>
    <p:sldLayoutId id="2147483741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J6wg-roj7c" TargetMode="External"/><Relationship Id="rId4" Type="http://schemas.openxmlformats.org/officeDocument/2006/relationships/hyperlink" Target="https://www.youtube.com/watch?v=Wj3nYkxPTT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Protocols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Key Revision Points</a:t>
            </a:r>
          </a:p>
        </p:txBody>
      </p:sp>
    </p:spTree>
    <p:extLst>
      <p:ext uri="{BB962C8B-B14F-4D97-AF65-F5344CB8AC3E}">
        <p14:creationId xmlns:p14="http://schemas.microsoft.com/office/powerpoint/2010/main" val="2408424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dirty="0"/>
              <a:t>Network protocols are a set of rules which control the communication between devices on a network.</a:t>
            </a:r>
            <a:br>
              <a:rPr lang="en-GB" altLang="en-US" dirty="0"/>
            </a:br>
            <a:endParaRPr lang="en-GB" altLang="en-US" dirty="0"/>
          </a:p>
          <a:p>
            <a:r>
              <a:rPr lang="en-GB" altLang="en-US" dirty="0"/>
              <a:t>If one computer transmits data, the receiving computer needs to know what the rules are.</a:t>
            </a:r>
            <a:br>
              <a:rPr lang="en-GB" altLang="en-US" dirty="0"/>
            </a:br>
            <a:endParaRPr lang="en-GB" altLang="en-US" dirty="0"/>
          </a:p>
          <a:p>
            <a:r>
              <a:rPr lang="en-GB" altLang="en-US" dirty="0"/>
              <a:t>Protocols make it possible for the computers to ‘talk’ to each other</a:t>
            </a:r>
            <a:br>
              <a:rPr lang="en-GB" altLang="en-US" dirty="0"/>
            </a:br>
            <a:endParaRPr lang="en-GB" altLang="en-US" dirty="0"/>
          </a:p>
          <a:p>
            <a:r>
              <a:rPr lang="en-GB" altLang="en-US" dirty="0"/>
              <a:t>Without these international standards, devices from different manufacturers wouldn’t be able to interact with each other across networks</a:t>
            </a:r>
            <a:r>
              <a:rPr lang="en-GB" altLang="en-US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6481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TCP/IP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396" y="2222287"/>
            <a:ext cx="11174136" cy="3636511"/>
          </a:xfrm>
        </p:spPr>
        <p:txBody>
          <a:bodyPr>
            <a:normAutofit/>
          </a:bodyPr>
          <a:lstStyle/>
          <a:p>
            <a:r>
              <a:rPr lang="en-US" altLang="en-US" dirty="0"/>
              <a:t>These are the most important protocols in network communication</a:t>
            </a:r>
          </a:p>
          <a:p>
            <a:r>
              <a:rPr lang="en-US" altLang="en-US" dirty="0"/>
              <a:t>They allow error free transmission of packets between two IP address  on a WAN</a:t>
            </a:r>
          </a:p>
          <a:p>
            <a:r>
              <a:rPr lang="en-US" altLang="en-US" dirty="0"/>
              <a:t>TCP responsible for how devices connect – splitting data into packets and reassembling them</a:t>
            </a:r>
          </a:p>
          <a:p>
            <a:r>
              <a:rPr lang="en-US" altLang="en-US" dirty="0"/>
              <a:t>IP is responsible for packet switching (routing the data)</a:t>
            </a:r>
          </a:p>
        </p:txBody>
      </p:sp>
    </p:spTree>
    <p:extLst>
      <p:ext uri="{BB962C8B-B14F-4D97-AF65-F5344CB8AC3E}">
        <p14:creationId xmlns:p14="http://schemas.microsoft.com/office/powerpoint/2010/main" val="308882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File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TCP/IP (Transmission Control Protocol/Internet Protocol) – error free transmission of packets between 2 IP address  on a WAN</a:t>
            </a:r>
          </a:p>
          <a:p>
            <a:r>
              <a:rPr lang="en-US" altLang="en-US" dirty="0"/>
              <a:t>HTTP (Hyper Text Transfer Protocol) – used to access websites and communicate with webservers</a:t>
            </a:r>
          </a:p>
          <a:p>
            <a:r>
              <a:rPr lang="en-US" altLang="en-US" dirty="0"/>
              <a:t>HTTPS (Hyper Text Transfer Protocol Secure) – more secure version of http. All is encrypted</a:t>
            </a:r>
          </a:p>
          <a:p>
            <a:r>
              <a:rPr lang="en-US" altLang="en-US" dirty="0"/>
              <a:t>FTP (File Transfer Protocol) – access, edit and move files on a server using a client computer</a:t>
            </a:r>
          </a:p>
        </p:txBody>
      </p:sp>
    </p:spTree>
    <p:extLst>
      <p:ext uri="{BB962C8B-B14F-4D97-AF65-F5344CB8AC3E}">
        <p14:creationId xmlns:p14="http://schemas.microsoft.com/office/powerpoint/2010/main" val="4218978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Mail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SMTP – simple mail transfer protocol – </a:t>
            </a:r>
            <a:r>
              <a:rPr lang="en-US" altLang="en-US" u="sng" dirty="0"/>
              <a:t>sends</a:t>
            </a:r>
            <a:r>
              <a:rPr lang="en-US" altLang="en-US" dirty="0"/>
              <a:t> mail to a mail server</a:t>
            </a:r>
          </a:p>
          <a:p>
            <a:endParaRPr lang="en-US" altLang="en-US" dirty="0"/>
          </a:p>
          <a:p>
            <a:r>
              <a:rPr lang="en-US" altLang="en-US" dirty="0"/>
              <a:t>POP (Post Office Protocol) – </a:t>
            </a:r>
            <a:r>
              <a:rPr lang="en-US" altLang="en-US" u="sng" dirty="0"/>
              <a:t>gets</a:t>
            </a:r>
            <a:r>
              <a:rPr lang="en-US" altLang="en-US" dirty="0"/>
              <a:t> email from a mail server</a:t>
            </a:r>
          </a:p>
          <a:p>
            <a:endParaRPr lang="en-US" altLang="en-US" dirty="0"/>
          </a:p>
          <a:p>
            <a:r>
              <a:rPr lang="en-US" altLang="en-US" dirty="0"/>
              <a:t>IMAP (Internet Message Access Protocol) – used by email clients to get mail from a mail server and to manage remote mail boxes. More advanced than pop</a:t>
            </a:r>
          </a:p>
        </p:txBody>
      </p:sp>
    </p:spTree>
    <p:extLst>
      <p:ext uri="{BB962C8B-B14F-4D97-AF65-F5344CB8AC3E}">
        <p14:creationId xmlns:p14="http://schemas.microsoft.com/office/powerpoint/2010/main" val="53149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00BEF-B44B-4311-BD1A-7A21A2C6D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D826D-6322-403B-9F1F-F01E47F8B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Protocols are divided into layers</a:t>
            </a:r>
          </a:p>
          <a:p>
            <a:r>
              <a:rPr lang="en-GB" dirty="0"/>
              <a:t>These are self contained groups of protocols that have similar functions</a:t>
            </a:r>
          </a:p>
          <a:p>
            <a:r>
              <a:rPr lang="en-GB" dirty="0"/>
              <a:t>This helps break down network communication into manageable pieces where developers only have to concentrate on one layer (advantage 1)</a:t>
            </a:r>
          </a:p>
          <a:p>
            <a:r>
              <a:rPr lang="en-GB" dirty="0"/>
              <a:t>It also forces manufacturers to make </a:t>
            </a:r>
            <a:r>
              <a:rPr lang="en-GB" b="1" u="sng" dirty="0"/>
              <a:t>compatible</a:t>
            </a:r>
            <a:r>
              <a:rPr lang="en-GB" dirty="0"/>
              <a:t> hardware and software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3081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4D15B-F7A6-460E-9794-F07FE3BE8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Layers</a:t>
            </a:r>
          </a:p>
        </p:txBody>
      </p:sp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200B25FE-EEEC-4613-BEFF-4D20C69DFD6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498210" y="3113939"/>
            <a:ext cx="4395831" cy="329687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C3DE782-C6C1-4A21-8E1C-CF92A7B839E2}"/>
              </a:ext>
            </a:extLst>
          </p:cNvPr>
          <p:cNvSpPr txBox="1"/>
          <p:nvPr/>
        </p:nvSpPr>
        <p:spPr>
          <a:xfrm>
            <a:off x="4530056" y="2432807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Watch the </a:t>
            </a:r>
            <a:r>
              <a:rPr lang="en-GB" dirty="0">
                <a:hlinkClick r:id="rId4"/>
              </a:rPr>
              <a:t>video</a:t>
            </a:r>
            <a:r>
              <a:rPr lang="en-GB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6273979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111</TotalTime>
  <Words>266</Words>
  <Application>Microsoft Office PowerPoint</Application>
  <PresentationFormat>Widescreen</PresentationFormat>
  <Paragraphs>30</Paragraphs>
  <Slides>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Quotable</vt:lpstr>
      <vt:lpstr>Protocols 2</vt:lpstr>
      <vt:lpstr>Protocols</vt:lpstr>
      <vt:lpstr>TCP/IP</vt:lpstr>
      <vt:lpstr>File Protocols</vt:lpstr>
      <vt:lpstr>Mail Protocols</vt:lpstr>
      <vt:lpstr>Layers</vt:lpstr>
      <vt:lpstr>Layers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CPU</dc:title>
  <dc:creator>Paul Burgess</dc:creator>
  <cp:lastModifiedBy>P Burgess</cp:lastModifiedBy>
  <cp:revision>12</cp:revision>
  <dcterms:created xsi:type="dcterms:W3CDTF">2017-02-25T07:03:32Z</dcterms:created>
  <dcterms:modified xsi:type="dcterms:W3CDTF">2018-03-11T08:52:16Z</dcterms:modified>
</cp:coreProperties>
</file>