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5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2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3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0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1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8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79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3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0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4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93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9CBAA-7D9F-49DE-934C-84EF73026BC1}" type="datetimeFigureOut">
              <a:rPr lang="en-GB" smtClean="0"/>
              <a:t>10/06/2021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1ADE-6773-42D0-B288-89501AF26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8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raucousroyals.com/lookandlearn/familytrees/lancasterandy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hat&#10;&#10;Description automatically generated">
            <a:extLst>
              <a:ext uri="{FF2B5EF4-FFF2-40B4-BE49-F238E27FC236}">
                <a16:creationId xmlns:a16="http://schemas.microsoft.com/office/drawing/2014/main" id="{6FEB9701-006C-4333-92D6-1F7B28058F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38" r="15435" b="-2"/>
          <a:stretch/>
        </p:blipFill>
        <p:spPr>
          <a:xfrm>
            <a:off x="3773091" y="1541950"/>
            <a:ext cx="2579223" cy="37856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89FFFA-4689-4882-BF99-F170ACD84B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7781"/>
          <a:stretch/>
        </p:blipFill>
        <p:spPr>
          <a:xfrm>
            <a:off x="988718" y="1541950"/>
            <a:ext cx="2579223" cy="37856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B1B518-2512-4B6C-817D-D37A57428A9A}"/>
              </a:ext>
            </a:extLst>
          </p:cNvPr>
          <p:cNvSpPr txBox="1"/>
          <p:nvPr/>
        </p:nvSpPr>
        <p:spPr>
          <a:xfrm>
            <a:off x="6557464" y="1541950"/>
            <a:ext cx="3487783" cy="378565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1. Research key historical figures relevant to ‘</a:t>
            </a:r>
            <a:r>
              <a:rPr lang="en-GB" sz="2400" b="1" i="1" dirty="0"/>
              <a:t>Richard III’</a:t>
            </a:r>
          </a:p>
          <a:p>
            <a:endParaRPr lang="en-GB" sz="2400" dirty="0"/>
          </a:p>
          <a:p>
            <a:r>
              <a:rPr lang="en-GB" sz="2400" dirty="0"/>
              <a:t>2.Organise your information into a family tree to help you to understand the relationships between them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9A252A-C2AF-4212-8C89-709A7005167D}"/>
              </a:ext>
            </a:extLst>
          </p:cNvPr>
          <p:cNvSpPr txBox="1">
            <a:spLocks/>
          </p:cNvSpPr>
          <p:nvPr/>
        </p:nvSpPr>
        <p:spPr>
          <a:xfrm>
            <a:off x="274320" y="198892"/>
            <a:ext cx="11521259" cy="64724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Task 1</a:t>
            </a:r>
            <a:r>
              <a:rPr lang="en-GB" sz="3600" dirty="0"/>
              <a:t>: Shakespeare’s </a:t>
            </a:r>
            <a:r>
              <a:rPr lang="en-GB" sz="3600" b="1" i="1" dirty="0"/>
              <a:t>Richard III: Researching Richard’s family tree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7062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A252A-C2AF-4212-8C89-709A7005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98892"/>
            <a:ext cx="11521259" cy="647246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sz="3600" dirty="0"/>
              <a:t>Task 1: Shakespeare’s </a:t>
            </a:r>
            <a:r>
              <a:rPr lang="en-GB" sz="3600" b="1" i="1" dirty="0"/>
              <a:t>Richard III: Researching Richard’s family tree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7A565-B61F-480C-BDE2-13650D2AC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012372"/>
            <a:ext cx="11521259" cy="5524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/>
              <a:t>The play is based on the life and death of a real king of England. To help you get to grips with the large cast of characters, </a:t>
            </a:r>
            <a:r>
              <a:rPr lang="en-GB" sz="1800" b="1"/>
              <a:t>complete your own </a:t>
            </a:r>
            <a:r>
              <a:rPr lang="en-GB" sz="1800" b="1" dirty="0"/>
              <a:t>family tree for Richard III and his immediate family. </a:t>
            </a:r>
          </a:p>
          <a:p>
            <a:pPr marL="0" indent="0">
              <a:buNone/>
            </a:pPr>
            <a:r>
              <a:rPr lang="en-GB" sz="1800" b="1" dirty="0"/>
              <a:t>Include the following people (their relationship to Richard is indicated in brackets)</a:t>
            </a:r>
          </a:p>
          <a:p>
            <a:pPr marL="0" indent="0">
              <a:buNone/>
            </a:pPr>
            <a:r>
              <a:rPr lang="en-GB" sz="1600" dirty="0"/>
              <a:t>Richard, Duke of York (father)</a:t>
            </a:r>
          </a:p>
          <a:p>
            <a:pPr marL="0" indent="0">
              <a:buNone/>
            </a:pPr>
            <a:r>
              <a:rPr lang="en-GB" sz="1600" dirty="0"/>
              <a:t>Ceily Neville, Duchess of York (mother)</a:t>
            </a:r>
          </a:p>
          <a:p>
            <a:pPr marL="0" indent="0">
              <a:buNone/>
            </a:pPr>
            <a:r>
              <a:rPr lang="en-GB" sz="1600" dirty="0"/>
              <a:t>Edward IV (brother)</a:t>
            </a:r>
          </a:p>
          <a:p>
            <a:pPr marL="0" indent="0">
              <a:buNone/>
            </a:pPr>
            <a:r>
              <a:rPr lang="en-GB" sz="1600" dirty="0"/>
              <a:t>Edmund, Duke of Rutland (brother)</a:t>
            </a:r>
          </a:p>
          <a:p>
            <a:pPr marL="0" indent="0">
              <a:buNone/>
            </a:pPr>
            <a:r>
              <a:rPr lang="en-GB" sz="1600" dirty="0"/>
              <a:t>Elizabeth Woodeville/ Grey/Queen Elizabeth (Edward’s wife)</a:t>
            </a:r>
          </a:p>
          <a:p>
            <a:pPr marL="0" indent="0">
              <a:buNone/>
            </a:pPr>
            <a:r>
              <a:rPr lang="en-GB" sz="1600" dirty="0"/>
              <a:t>Edward, Prince of Wales (nephew)</a:t>
            </a:r>
          </a:p>
          <a:p>
            <a:pPr marL="0" indent="0">
              <a:buNone/>
            </a:pPr>
            <a:r>
              <a:rPr lang="en-GB" sz="1600" dirty="0"/>
              <a:t>Richard, Duke of York (nephew)</a:t>
            </a:r>
          </a:p>
          <a:p>
            <a:pPr marL="0" indent="0">
              <a:buNone/>
            </a:pPr>
            <a:r>
              <a:rPr lang="en-GB" sz="1600" dirty="0"/>
              <a:t>Elizabeth of York (niece)</a:t>
            </a:r>
          </a:p>
          <a:p>
            <a:pPr marL="0" indent="0">
              <a:buNone/>
            </a:pPr>
            <a:r>
              <a:rPr lang="en-GB" sz="1600" b="1" dirty="0"/>
              <a:t>Richard, Duke of Gloucester/King Richard III</a:t>
            </a:r>
          </a:p>
          <a:p>
            <a:pPr marL="0" indent="0">
              <a:buNone/>
            </a:pPr>
            <a:r>
              <a:rPr lang="en-GB" sz="1600" dirty="0"/>
              <a:t>George, Duke of Clarence (brother)</a:t>
            </a:r>
          </a:p>
          <a:p>
            <a:pPr marL="0" indent="0">
              <a:buNone/>
            </a:pPr>
            <a:r>
              <a:rPr lang="en-GB" sz="1600" dirty="0"/>
              <a:t>Edmund, earl of Rutland (brother)</a:t>
            </a:r>
          </a:p>
          <a:p>
            <a:pPr marL="0" indent="0">
              <a:buNone/>
            </a:pPr>
            <a:r>
              <a:rPr lang="en-GB" sz="1600" dirty="0"/>
              <a:t>Anne Neville (wife)</a:t>
            </a:r>
          </a:p>
          <a:p>
            <a:pPr marL="0" indent="0">
              <a:buNone/>
            </a:pPr>
            <a:r>
              <a:rPr lang="en-GB" sz="1400" dirty="0">
                <a:hlinkClick r:id="rId2"/>
              </a:rPr>
              <a:t>http://www.raucousroyals.com/lookandlearn/familytrees/lancasterandyork.pdf</a:t>
            </a:r>
            <a:endParaRPr lang="en-GB" sz="1400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A736269E-15F2-493D-8306-99E347958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308" y="2442755"/>
            <a:ext cx="5257281" cy="355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2A9A45E8F66F4E8070BDF70ED0C2B3" ma:contentTypeVersion="13" ma:contentTypeDescription="Create a new document." ma:contentTypeScope="" ma:versionID="4e595021f6c2400fb0ab176dca2db882">
  <xsd:schema xmlns:xsd="http://www.w3.org/2001/XMLSchema" xmlns:xs="http://www.w3.org/2001/XMLSchema" xmlns:p="http://schemas.microsoft.com/office/2006/metadata/properties" xmlns:ns3="745cd89d-e7b6-4cde-b48e-a8ff655e4e13" xmlns:ns4="9489974f-67a7-406b-a43d-8a9662e78f04" targetNamespace="http://schemas.microsoft.com/office/2006/metadata/properties" ma:root="true" ma:fieldsID="97c59606dcad359f7ecf3636e888e0ee" ns3:_="" ns4:_="">
    <xsd:import namespace="745cd89d-e7b6-4cde-b48e-a8ff655e4e13"/>
    <xsd:import namespace="9489974f-67a7-406b-a43d-8a9662e78f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cd89d-e7b6-4cde-b48e-a8ff655e4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9974f-67a7-406b-a43d-8a9662e78f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F8C164-F77F-467B-BB28-825C16DA4AAB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9489974f-67a7-406b-a43d-8a9662e78f04"/>
    <ds:schemaRef ds:uri="http://schemas.openxmlformats.org/package/2006/metadata/core-properties"/>
    <ds:schemaRef ds:uri="745cd89d-e7b6-4cde-b48e-a8ff655e4e13"/>
  </ds:schemaRefs>
</ds:datastoreItem>
</file>

<file path=customXml/itemProps2.xml><?xml version="1.0" encoding="utf-8"?>
<ds:datastoreItem xmlns:ds="http://schemas.openxmlformats.org/officeDocument/2006/customXml" ds:itemID="{299AC1A1-20EF-4197-B664-4E6D0A6BDB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cd89d-e7b6-4cde-b48e-a8ff655e4e13"/>
    <ds:schemaRef ds:uri="9489974f-67a7-406b-a43d-8a9662e78f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02E158-F449-4CE2-9E8D-D61B98AEB3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Task 1: Shakespeare’s Richard III: Researching Richard’s family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Vincent</dc:creator>
  <cp:lastModifiedBy>V Vincent</cp:lastModifiedBy>
  <cp:revision>6</cp:revision>
  <dcterms:created xsi:type="dcterms:W3CDTF">2020-05-06T10:30:34Z</dcterms:created>
  <dcterms:modified xsi:type="dcterms:W3CDTF">2021-06-10T19:12:14Z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0x010100842A9A45E8F66F4E8070BDF70ED0C2B3</vt:lpwstr>
  </property>
</Properties>
</file>