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 id="266" r:id="rId6"/>
    <p:sldId id="256"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A6689BA-EE82-7645-A0B1-22E3D820C29E}" v="8" dt="2020-05-15T09:42:49.581"/>
    <p1510:client id="{E2C51486-7CD2-4C77-9349-6B07FA387F04}" v="58" dt="2020-05-15T07:01:25.3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6327"/>
  </p:normalViewPr>
  <p:slideViewPr>
    <p:cSldViewPr snapToGrid="0">
      <p:cViewPr varScale="1">
        <p:scale>
          <a:sx n="128" d="100"/>
          <a:sy n="128" d="100"/>
        </p:scale>
        <p:origin x="20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 Munro" userId="7b34f553-cdec-411c-8f96-51589255c295" providerId="ADAL" clId="{9A6689BA-EE82-7645-A0B1-22E3D820C29E}"/>
    <pc:docChg chg="custSel addSld modSld">
      <pc:chgData name="T Munro" userId="7b34f553-cdec-411c-8f96-51589255c295" providerId="ADAL" clId="{9A6689BA-EE82-7645-A0B1-22E3D820C29E}" dt="2020-05-15T09:42:49.493" v="22"/>
      <pc:docMkLst>
        <pc:docMk/>
      </pc:docMkLst>
      <pc:sldChg chg="addSp delSp modSp">
        <pc:chgData name="T Munro" userId="7b34f553-cdec-411c-8f96-51589255c295" providerId="ADAL" clId="{9A6689BA-EE82-7645-A0B1-22E3D820C29E}" dt="2020-05-15T07:16:35.746" v="21" actId="1076"/>
        <pc:sldMkLst>
          <pc:docMk/>
          <pc:sldMk cId="942185226" sldId="257"/>
        </pc:sldMkLst>
        <pc:picChg chg="add mod">
          <ac:chgData name="T Munro" userId="7b34f553-cdec-411c-8f96-51589255c295" providerId="ADAL" clId="{9A6689BA-EE82-7645-A0B1-22E3D820C29E}" dt="2020-05-15T07:16:00.645" v="15" actId="1076"/>
          <ac:picMkLst>
            <pc:docMk/>
            <pc:sldMk cId="942185226" sldId="257"/>
            <ac:picMk id="2" creationId="{818C6C39-470B-D84B-8BDF-A90EB222EE9C}"/>
          </ac:picMkLst>
        </pc:picChg>
        <pc:picChg chg="add mod">
          <ac:chgData name="T Munro" userId="7b34f553-cdec-411c-8f96-51589255c295" providerId="ADAL" clId="{9A6689BA-EE82-7645-A0B1-22E3D820C29E}" dt="2020-05-15T07:15:54.514" v="10" actId="1076"/>
          <ac:picMkLst>
            <pc:docMk/>
            <pc:sldMk cId="942185226" sldId="257"/>
            <ac:picMk id="3" creationId="{5B09CB8F-625B-9541-B856-88A1CFD080C7}"/>
          </ac:picMkLst>
        </pc:picChg>
        <pc:picChg chg="add mod">
          <ac:chgData name="T Munro" userId="7b34f553-cdec-411c-8f96-51589255c295" providerId="ADAL" clId="{9A6689BA-EE82-7645-A0B1-22E3D820C29E}" dt="2020-05-15T07:15:58.126" v="13" actId="1076"/>
          <ac:picMkLst>
            <pc:docMk/>
            <pc:sldMk cId="942185226" sldId="257"/>
            <ac:picMk id="4" creationId="{6B7F3540-D1F7-7942-8269-1EE112A33793}"/>
          </ac:picMkLst>
        </pc:picChg>
        <pc:picChg chg="add mod">
          <ac:chgData name="T Munro" userId="7b34f553-cdec-411c-8f96-51589255c295" providerId="ADAL" clId="{9A6689BA-EE82-7645-A0B1-22E3D820C29E}" dt="2020-05-15T07:15:55.515" v="11" actId="1076"/>
          <ac:picMkLst>
            <pc:docMk/>
            <pc:sldMk cId="942185226" sldId="257"/>
            <ac:picMk id="5" creationId="{51AD0F7E-4101-594A-974C-D5D5F650D4B2}"/>
          </ac:picMkLst>
        </pc:picChg>
        <pc:picChg chg="add del mod">
          <ac:chgData name="T Munro" userId="7b34f553-cdec-411c-8f96-51589255c295" providerId="ADAL" clId="{9A6689BA-EE82-7645-A0B1-22E3D820C29E}" dt="2020-05-15T07:16:13.989" v="19" actId="478"/>
          <ac:picMkLst>
            <pc:docMk/>
            <pc:sldMk cId="942185226" sldId="257"/>
            <ac:picMk id="6" creationId="{4D7527B5-36ED-794D-94F9-72AD4AA8B287}"/>
          </ac:picMkLst>
        </pc:picChg>
        <pc:picChg chg="add mod">
          <ac:chgData name="T Munro" userId="7b34f553-cdec-411c-8f96-51589255c295" providerId="ADAL" clId="{9A6689BA-EE82-7645-A0B1-22E3D820C29E}" dt="2020-05-15T07:16:11.726" v="17" actId="1076"/>
          <ac:picMkLst>
            <pc:docMk/>
            <pc:sldMk cId="942185226" sldId="257"/>
            <ac:picMk id="7" creationId="{A948A734-9836-E44D-80F3-DF6733B921CA}"/>
          </ac:picMkLst>
        </pc:picChg>
        <pc:picChg chg="add mod">
          <ac:chgData name="T Munro" userId="7b34f553-cdec-411c-8f96-51589255c295" providerId="ADAL" clId="{9A6689BA-EE82-7645-A0B1-22E3D820C29E}" dt="2020-05-15T07:16:35.746" v="21" actId="1076"/>
          <ac:picMkLst>
            <pc:docMk/>
            <pc:sldMk cId="942185226" sldId="257"/>
            <ac:picMk id="8" creationId="{826790CD-CC51-D041-B45F-4532DE133F2E}"/>
          </ac:picMkLst>
        </pc:picChg>
      </pc:sldChg>
      <pc:sldChg chg="add">
        <pc:chgData name="T Munro" userId="7b34f553-cdec-411c-8f96-51589255c295" providerId="ADAL" clId="{9A6689BA-EE82-7645-A0B1-22E3D820C29E}" dt="2020-05-15T09:42:49.493" v="22"/>
        <pc:sldMkLst>
          <pc:docMk/>
          <pc:sldMk cId="3180037618" sldId="266"/>
        </pc:sldMkLst>
      </pc:sldChg>
    </pc:docChg>
  </pc:docChgLst>
  <pc:docChgLst>
    <pc:chgData name="T Munro" userId="S::g91465@wilmslowhigh.com::7b34f553-cdec-411c-8f96-51589255c295" providerId="AD" clId="Web-{E2C51486-7CD2-4C77-9349-6B07FA387F04}"/>
    <pc:docChg chg="addSld modSld sldOrd">
      <pc:chgData name="T Munro" userId="S::g91465@wilmslowhigh.com::7b34f553-cdec-411c-8f96-51589255c295" providerId="AD" clId="Web-{E2C51486-7CD2-4C77-9349-6B07FA387F04}" dt="2020-05-15T07:01:25.350" v="56"/>
      <pc:docMkLst>
        <pc:docMk/>
      </pc:docMkLst>
      <pc:sldChg chg="addSp delSp modSp mod modClrScheme chgLayout">
        <pc:chgData name="T Munro" userId="S::g91465@wilmslowhigh.com::7b34f553-cdec-411c-8f96-51589255c295" providerId="AD" clId="Web-{E2C51486-7CD2-4C77-9349-6B07FA387F04}" dt="2020-05-15T06:54:49.104" v="54"/>
        <pc:sldMkLst>
          <pc:docMk/>
          <pc:sldMk cId="109857222" sldId="256"/>
        </pc:sldMkLst>
        <pc:spChg chg="del">
          <ac:chgData name="T Munro" userId="S::g91465@wilmslowhigh.com::7b34f553-cdec-411c-8f96-51589255c295" providerId="AD" clId="Web-{E2C51486-7CD2-4C77-9349-6B07FA387F04}" dt="2020-05-15T06:53:44.214" v="0"/>
          <ac:spMkLst>
            <pc:docMk/>
            <pc:sldMk cId="109857222" sldId="256"/>
            <ac:spMk id="2" creationId="{00000000-0000-0000-0000-000000000000}"/>
          </ac:spMkLst>
        </pc:spChg>
        <pc:spChg chg="del">
          <ac:chgData name="T Munro" userId="S::g91465@wilmslowhigh.com::7b34f553-cdec-411c-8f96-51589255c295" providerId="AD" clId="Web-{E2C51486-7CD2-4C77-9349-6B07FA387F04}" dt="2020-05-15T06:53:44.214" v="0"/>
          <ac:spMkLst>
            <pc:docMk/>
            <pc:sldMk cId="109857222" sldId="256"/>
            <ac:spMk id="3" creationId="{00000000-0000-0000-0000-000000000000}"/>
          </ac:spMkLst>
        </pc:spChg>
        <pc:spChg chg="add del mod">
          <ac:chgData name="T Munro" userId="S::g91465@wilmslowhigh.com::7b34f553-cdec-411c-8f96-51589255c295" providerId="AD" clId="Web-{E2C51486-7CD2-4C77-9349-6B07FA387F04}" dt="2020-05-15T06:53:58.730" v="10"/>
          <ac:spMkLst>
            <pc:docMk/>
            <pc:sldMk cId="109857222" sldId="256"/>
            <ac:spMk id="6" creationId="{8AF4FECA-CE45-4178-AFEE-6A5B8B12D979}"/>
          </ac:spMkLst>
        </pc:spChg>
        <pc:graphicFrameChg chg="add mod modGraphic">
          <ac:chgData name="T Munro" userId="S::g91465@wilmslowhigh.com::7b34f553-cdec-411c-8f96-51589255c295" providerId="AD" clId="Web-{E2C51486-7CD2-4C77-9349-6B07FA387F04}" dt="2020-05-15T06:54:49.104" v="54"/>
          <ac:graphicFrameMkLst>
            <pc:docMk/>
            <pc:sldMk cId="109857222" sldId="256"/>
            <ac:graphicFrameMk id="5" creationId="{2DD47617-9755-4A04-A3AC-0B022A61DAF3}"/>
          </ac:graphicFrameMkLst>
        </pc:graphicFrameChg>
      </pc:sldChg>
      <pc:sldChg chg="new ord">
        <pc:chgData name="T Munro" userId="S::g91465@wilmslowhigh.com::7b34f553-cdec-411c-8f96-51589255c295" providerId="AD" clId="Web-{E2C51486-7CD2-4C77-9349-6B07FA387F04}" dt="2020-05-15T07:01:25.350" v="56"/>
        <pc:sldMkLst>
          <pc:docMk/>
          <pc:sldMk cId="942185226" sldId="25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5/15/20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5/15/20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5/15/20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5/15/20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5/15/20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5/15/20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5/15/20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5/15/20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18C6C39-470B-D84B-8BDF-A90EB222EE9C}"/>
              </a:ext>
            </a:extLst>
          </p:cNvPr>
          <p:cNvPicPr>
            <a:picLocks noChangeAspect="1"/>
          </p:cNvPicPr>
          <p:nvPr/>
        </p:nvPicPr>
        <p:blipFill>
          <a:blip r:embed="rId2"/>
          <a:stretch>
            <a:fillRect/>
          </a:stretch>
        </p:blipFill>
        <p:spPr>
          <a:xfrm>
            <a:off x="3679766" y="-114300"/>
            <a:ext cx="2235200" cy="3632200"/>
          </a:xfrm>
          <a:prstGeom prst="rect">
            <a:avLst/>
          </a:prstGeom>
        </p:spPr>
      </p:pic>
      <p:pic>
        <p:nvPicPr>
          <p:cNvPr id="3" name="Picture 2">
            <a:extLst>
              <a:ext uri="{FF2B5EF4-FFF2-40B4-BE49-F238E27FC236}">
                <a16:creationId xmlns:a16="http://schemas.microsoft.com/office/drawing/2014/main" id="{5B09CB8F-625B-9541-B856-88A1CFD080C7}"/>
              </a:ext>
            </a:extLst>
          </p:cNvPr>
          <p:cNvPicPr>
            <a:picLocks noChangeAspect="1"/>
          </p:cNvPicPr>
          <p:nvPr/>
        </p:nvPicPr>
        <p:blipFill>
          <a:blip r:embed="rId3"/>
          <a:stretch>
            <a:fillRect/>
          </a:stretch>
        </p:blipFill>
        <p:spPr>
          <a:xfrm>
            <a:off x="250273" y="223354"/>
            <a:ext cx="2247900" cy="3606800"/>
          </a:xfrm>
          <a:prstGeom prst="rect">
            <a:avLst/>
          </a:prstGeom>
        </p:spPr>
      </p:pic>
      <p:pic>
        <p:nvPicPr>
          <p:cNvPr id="4" name="Picture 3">
            <a:extLst>
              <a:ext uri="{FF2B5EF4-FFF2-40B4-BE49-F238E27FC236}">
                <a16:creationId xmlns:a16="http://schemas.microsoft.com/office/drawing/2014/main" id="{6B7F3540-D1F7-7942-8269-1EE112A33793}"/>
              </a:ext>
            </a:extLst>
          </p:cNvPr>
          <p:cNvPicPr>
            <a:picLocks noChangeAspect="1"/>
          </p:cNvPicPr>
          <p:nvPr/>
        </p:nvPicPr>
        <p:blipFill>
          <a:blip r:embed="rId4"/>
          <a:stretch>
            <a:fillRect/>
          </a:stretch>
        </p:blipFill>
        <p:spPr>
          <a:xfrm>
            <a:off x="5484537" y="3205646"/>
            <a:ext cx="2374900" cy="3429000"/>
          </a:xfrm>
          <a:prstGeom prst="rect">
            <a:avLst/>
          </a:prstGeom>
        </p:spPr>
      </p:pic>
      <p:pic>
        <p:nvPicPr>
          <p:cNvPr id="5" name="Picture 4">
            <a:extLst>
              <a:ext uri="{FF2B5EF4-FFF2-40B4-BE49-F238E27FC236}">
                <a16:creationId xmlns:a16="http://schemas.microsoft.com/office/drawing/2014/main" id="{51AD0F7E-4101-594A-974C-D5D5F650D4B2}"/>
              </a:ext>
            </a:extLst>
          </p:cNvPr>
          <p:cNvPicPr>
            <a:picLocks noChangeAspect="1"/>
          </p:cNvPicPr>
          <p:nvPr/>
        </p:nvPicPr>
        <p:blipFill>
          <a:blip r:embed="rId5"/>
          <a:stretch>
            <a:fillRect/>
          </a:stretch>
        </p:blipFill>
        <p:spPr>
          <a:xfrm>
            <a:off x="1895753" y="3218346"/>
            <a:ext cx="2374900" cy="3416300"/>
          </a:xfrm>
          <a:prstGeom prst="rect">
            <a:avLst/>
          </a:prstGeom>
        </p:spPr>
      </p:pic>
      <p:pic>
        <p:nvPicPr>
          <p:cNvPr id="7" name="Picture 6">
            <a:extLst>
              <a:ext uri="{FF2B5EF4-FFF2-40B4-BE49-F238E27FC236}">
                <a16:creationId xmlns:a16="http://schemas.microsoft.com/office/drawing/2014/main" id="{A948A734-9836-E44D-80F3-DF6733B921CA}"/>
              </a:ext>
            </a:extLst>
          </p:cNvPr>
          <p:cNvPicPr>
            <a:picLocks noChangeAspect="1"/>
          </p:cNvPicPr>
          <p:nvPr/>
        </p:nvPicPr>
        <p:blipFill>
          <a:blip r:embed="rId6"/>
          <a:stretch>
            <a:fillRect/>
          </a:stretch>
        </p:blipFill>
        <p:spPr>
          <a:xfrm>
            <a:off x="9108797" y="3166165"/>
            <a:ext cx="2374900" cy="3429000"/>
          </a:xfrm>
          <a:prstGeom prst="rect">
            <a:avLst/>
          </a:prstGeom>
        </p:spPr>
      </p:pic>
      <p:pic>
        <p:nvPicPr>
          <p:cNvPr id="8" name="Picture 7">
            <a:extLst>
              <a:ext uri="{FF2B5EF4-FFF2-40B4-BE49-F238E27FC236}">
                <a16:creationId xmlns:a16="http://schemas.microsoft.com/office/drawing/2014/main" id="{826790CD-CC51-D041-B45F-4532DE133F2E}"/>
              </a:ext>
            </a:extLst>
          </p:cNvPr>
          <p:cNvPicPr>
            <a:picLocks noChangeAspect="1"/>
          </p:cNvPicPr>
          <p:nvPr/>
        </p:nvPicPr>
        <p:blipFill>
          <a:blip r:embed="rId7"/>
          <a:stretch>
            <a:fillRect/>
          </a:stretch>
        </p:blipFill>
        <p:spPr>
          <a:xfrm>
            <a:off x="7146579" y="286854"/>
            <a:ext cx="2286000" cy="3543300"/>
          </a:xfrm>
          <a:prstGeom prst="rect">
            <a:avLst/>
          </a:prstGeom>
        </p:spPr>
      </p:pic>
    </p:spTree>
    <p:extLst>
      <p:ext uri="{BB962C8B-B14F-4D97-AF65-F5344CB8AC3E}">
        <p14:creationId xmlns:p14="http://schemas.microsoft.com/office/powerpoint/2010/main" val="9421852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127FA-7D43-4356-BB67-D5F44BDB5A9A}"/>
              </a:ext>
            </a:extLst>
          </p:cNvPr>
          <p:cNvSpPr>
            <a:spLocks noGrp="1"/>
          </p:cNvSpPr>
          <p:nvPr>
            <p:ph type="title"/>
          </p:nvPr>
        </p:nvSpPr>
        <p:spPr/>
        <p:txBody>
          <a:bodyPr/>
          <a:lstStyle/>
          <a:p>
            <a:r>
              <a:rPr lang="en-US" dirty="0"/>
              <a:t>Boule de </a:t>
            </a:r>
            <a:r>
              <a:rPr lang="en-US" dirty="0" err="1"/>
              <a:t>suif</a:t>
            </a:r>
            <a:endParaRPr lang="en-GB" dirty="0"/>
          </a:p>
        </p:txBody>
      </p:sp>
      <p:sp>
        <p:nvSpPr>
          <p:cNvPr id="7" name="Content Placeholder 6">
            <a:extLst>
              <a:ext uri="{FF2B5EF4-FFF2-40B4-BE49-F238E27FC236}">
                <a16:creationId xmlns:a16="http://schemas.microsoft.com/office/drawing/2014/main" id="{7792E5F0-0218-4F71-9DF8-A850C743FD2B}"/>
              </a:ext>
            </a:extLst>
          </p:cNvPr>
          <p:cNvSpPr>
            <a:spLocks noGrp="1"/>
          </p:cNvSpPr>
          <p:nvPr>
            <p:ph sz="half" idx="1"/>
          </p:nvPr>
        </p:nvSpPr>
        <p:spPr/>
        <p:txBody>
          <a:bodyPr/>
          <a:lstStyle/>
          <a:p>
            <a:pPr marL="0" indent="0">
              <a:buNone/>
            </a:pPr>
            <a:r>
              <a:rPr lang="en-US" dirty="0"/>
              <a:t>1 Examine how Maupassant uses the relationship between Boule d e </a:t>
            </a:r>
            <a:r>
              <a:rPr lang="en-US" dirty="0" err="1"/>
              <a:t>Suif</a:t>
            </a:r>
            <a:r>
              <a:rPr lang="en-US" dirty="0"/>
              <a:t> and the other travelers to show the latter’s hypocrisy</a:t>
            </a:r>
            <a:endParaRPr lang="en-GB" dirty="0"/>
          </a:p>
        </p:txBody>
      </p:sp>
      <p:sp>
        <p:nvSpPr>
          <p:cNvPr id="8" name="Content Placeholder 7">
            <a:extLst>
              <a:ext uri="{FF2B5EF4-FFF2-40B4-BE49-F238E27FC236}">
                <a16:creationId xmlns:a16="http://schemas.microsoft.com/office/drawing/2014/main" id="{E536AE46-514E-41FD-9E79-343320D76ECE}"/>
              </a:ext>
            </a:extLst>
          </p:cNvPr>
          <p:cNvSpPr>
            <a:spLocks noGrp="1"/>
          </p:cNvSpPr>
          <p:nvPr>
            <p:ph sz="half" idx="2"/>
          </p:nvPr>
        </p:nvSpPr>
        <p:spPr/>
        <p:txBody>
          <a:bodyPr/>
          <a:lstStyle/>
          <a:p>
            <a:pPr marL="0" indent="0">
              <a:buNone/>
            </a:pPr>
            <a:r>
              <a:rPr lang="en-US" dirty="0"/>
              <a:t>2 </a:t>
            </a:r>
            <a:r>
              <a:rPr lang="en-US" dirty="0" err="1"/>
              <a:t>Analyse</a:t>
            </a:r>
            <a:r>
              <a:rPr lang="en-US" dirty="0"/>
              <a:t> whether Maupassant’s opinion about human nature is more positive or negative in the short story Boule de </a:t>
            </a:r>
            <a:r>
              <a:rPr lang="en-US" dirty="0" err="1"/>
              <a:t>Suif</a:t>
            </a:r>
            <a:endParaRPr lang="en-GB" dirty="0"/>
          </a:p>
        </p:txBody>
      </p:sp>
      <p:sp>
        <p:nvSpPr>
          <p:cNvPr id="9" name="Content Placeholder 6">
            <a:extLst>
              <a:ext uri="{FF2B5EF4-FFF2-40B4-BE49-F238E27FC236}">
                <a16:creationId xmlns:a16="http://schemas.microsoft.com/office/drawing/2014/main" id="{E2238E4D-E638-4DA1-9979-EB080F7F92D7}"/>
              </a:ext>
            </a:extLst>
          </p:cNvPr>
          <p:cNvSpPr txBox="1">
            <a:spLocks/>
          </p:cNvSpPr>
          <p:nvPr/>
        </p:nvSpPr>
        <p:spPr>
          <a:xfrm>
            <a:off x="914400" y="4136231"/>
            <a:ext cx="5181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3 “Maupassant wants us to understand how war affects the lives of normal people” – referring to two stories, to what extent do you agree with this statement</a:t>
            </a:r>
            <a:endParaRPr lang="en-GB" dirty="0"/>
          </a:p>
        </p:txBody>
      </p:sp>
      <p:sp>
        <p:nvSpPr>
          <p:cNvPr id="10" name="Content Placeholder 7">
            <a:extLst>
              <a:ext uri="{FF2B5EF4-FFF2-40B4-BE49-F238E27FC236}">
                <a16:creationId xmlns:a16="http://schemas.microsoft.com/office/drawing/2014/main" id="{9C098007-086E-413E-86A7-01BEE2703B65}"/>
              </a:ext>
            </a:extLst>
          </p:cNvPr>
          <p:cNvSpPr txBox="1">
            <a:spLocks/>
          </p:cNvSpPr>
          <p:nvPr/>
        </p:nvSpPr>
        <p:spPr>
          <a:xfrm>
            <a:off x="6096000" y="4136231"/>
            <a:ext cx="5181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4 </a:t>
            </a:r>
            <a:r>
              <a:rPr lang="en-US" dirty="0" err="1"/>
              <a:t>Analyse</a:t>
            </a:r>
            <a:r>
              <a:rPr lang="en-US" dirty="0"/>
              <a:t> how war provokes extreme reactions in Maupassant’s characters</a:t>
            </a:r>
            <a:endParaRPr lang="en-GB" dirty="0"/>
          </a:p>
        </p:txBody>
      </p:sp>
    </p:spTree>
    <p:extLst>
      <p:ext uri="{BB962C8B-B14F-4D97-AF65-F5344CB8AC3E}">
        <p14:creationId xmlns:p14="http://schemas.microsoft.com/office/powerpoint/2010/main" val="3180037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2DD47617-9755-4A04-A3AC-0B022A61DAF3}"/>
              </a:ext>
            </a:extLst>
          </p:cNvPr>
          <p:cNvGraphicFramePr>
            <a:graphicFrameLocks noGrp="1"/>
          </p:cNvGraphicFramePr>
          <p:nvPr>
            <p:extLst>
              <p:ext uri="{D42A27DB-BD31-4B8C-83A1-F6EECF244321}">
                <p14:modId xmlns:p14="http://schemas.microsoft.com/office/powerpoint/2010/main" val="2670385686"/>
              </p:ext>
            </p:extLst>
          </p:nvPr>
        </p:nvGraphicFramePr>
        <p:xfrm>
          <a:off x="716993" y="615053"/>
          <a:ext cx="11043476" cy="5669280"/>
        </p:xfrm>
        <a:graphic>
          <a:graphicData uri="http://schemas.openxmlformats.org/drawingml/2006/table">
            <a:tbl>
              <a:tblPr firstRow="1" bandRow="1">
                <a:tableStyleId>{5C22544A-7EE6-4342-B048-85BDC9FD1C3A}</a:tableStyleId>
              </a:tblPr>
              <a:tblGrid>
                <a:gridCol w="1115391">
                  <a:extLst>
                    <a:ext uri="{9D8B030D-6E8A-4147-A177-3AD203B41FA5}">
                      <a16:colId xmlns:a16="http://schemas.microsoft.com/office/drawing/2014/main" val="3939731598"/>
                    </a:ext>
                  </a:extLst>
                </a:gridCol>
                <a:gridCol w="9928085">
                  <a:extLst>
                    <a:ext uri="{9D8B030D-6E8A-4147-A177-3AD203B41FA5}">
                      <a16:colId xmlns:a16="http://schemas.microsoft.com/office/drawing/2014/main" val="49125393"/>
                    </a:ext>
                  </a:extLst>
                </a:gridCol>
              </a:tblGrid>
              <a:tr h="0">
                <a:tc gridSpan="2">
                  <a:txBody>
                    <a:bodyPr/>
                    <a:lstStyle/>
                    <a:p>
                      <a:r>
                        <a:rPr lang="en-US" sz="1600" dirty="0">
                          <a:effectLst/>
                        </a:rPr>
                        <a:t>AO4</a:t>
                      </a:r>
                      <a:endParaRPr lang="en-US" sz="1600">
                        <a:effectLst/>
                      </a:endParaRPr>
                    </a:p>
                  </a:txBody>
                  <a:tcPr anchor="ctr"/>
                </a:tc>
                <a:tc hMerge="1">
                  <a:txBody>
                    <a:bodyPr/>
                    <a:lstStyle/>
                    <a:p>
                      <a:endParaRPr lang="en-US"/>
                    </a:p>
                  </a:txBody>
                  <a:tcPr/>
                </a:tc>
                <a:extLst>
                  <a:ext uri="{0D108BD9-81ED-4DB2-BD59-A6C34878D82A}">
                    <a16:rowId xmlns:a16="http://schemas.microsoft.com/office/drawing/2014/main" val="3918607435"/>
                  </a:ext>
                </a:extLst>
              </a:tr>
              <a:tr h="0">
                <a:tc>
                  <a:txBody>
                    <a:bodyPr/>
                    <a:lstStyle/>
                    <a:p>
                      <a:r>
                        <a:rPr lang="en-US" sz="1600" dirty="0">
                          <a:effectLst/>
                        </a:rPr>
                        <a:t>17-20</a:t>
                      </a:r>
                      <a:endParaRPr lang="en-US" sz="1600">
                        <a:effectLst/>
                      </a:endParaRPr>
                    </a:p>
                  </a:txBody>
                  <a:tcPr anchor="ctr"/>
                </a:tc>
                <a:tc>
                  <a:txBody>
                    <a:bodyPr/>
                    <a:lstStyle/>
                    <a:p>
                      <a:r>
                        <a:rPr lang="en-US" sz="1600" dirty="0">
                          <a:effectLst/>
                        </a:rPr>
                        <a:t>Excellent critical and analytical response to the question set</a:t>
                      </a:r>
                      <a:endParaRPr lang="en-US" sz="1600">
                        <a:effectLst/>
                      </a:endParaRPr>
                    </a:p>
                    <a:p>
                      <a:r>
                        <a:rPr lang="en-US" sz="1600" dirty="0">
                          <a:effectLst/>
                        </a:rPr>
                        <a:t>Knowledge of the text or film is consistently accurate and detailed. Opinions, views and conclusions are consistently supported by relevant and appropriate </a:t>
                      </a:r>
                      <a:r>
                        <a:rPr lang="en-US" sz="1600" b="1" dirty="0">
                          <a:effectLst/>
                        </a:rPr>
                        <a:t>evidence </a:t>
                      </a:r>
                      <a:r>
                        <a:rPr lang="en-US" sz="1600" dirty="0">
                          <a:effectLst/>
                        </a:rPr>
                        <a:t>from the text or film. The essay demonstrates excellent evaluation of the issues, themes and the</a:t>
                      </a:r>
                      <a:r>
                        <a:rPr lang="en-US" sz="1600" b="1" dirty="0">
                          <a:effectLst/>
                        </a:rPr>
                        <a:t> cultural and social contexts</a:t>
                      </a:r>
                      <a:r>
                        <a:rPr lang="en-US" sz="1600" dirty="0">
                          <a:effectLst/>
                        </a:rPr>
                        <a:t> of the text or film studied.</a:t>
                      </a:r>
                      <a:endParaRPr lang="en-US" sz="1600">
                        <a:effectLst/>
                      </a:endParaRPr>
                    </a:p>
                  </a:txBody>
                  <a:tcPr anchor="ctr"/>
                </a:tc>
                <a:extLst>
                  <a:ext uri="{0D108BD9-81ED-4DB2-BD59-A6C34878D82A}">
                    <a16:rowId xmlns:a16="http://schemas.microsoft.com/office/drawing/2014/main" val="423481372"/>
                  </a:ext>
                </a:extLst>
              </a:tr>
              <a:tr h="0">
                <a:tc>
                  <a:txBody>
                    <a:bodyPr/>
                    <a:lstStyle/>
                    <a:p>
                      <a:r>
                        <a:rPr lang="en-US" sz="1600" dirty="0">
                          <a:effectLst/>
                        </a:rPr>
                        <a:t>13-16</a:t>
                      </a:r>
                      <a:endParaRPr lang="en-US" sz="1600">
                        <a:effectLst/>
                      </a:endParaRPr>
                    </a:p>
                  </a:txBody>
                  <a:tcPr anchor="ctr"/>
                </a:tc>
                <a:tc>
                  <a:txBody>
                    <a:bodyPr/>
                    <a:lstStyle/>
                    <a:p>
                      <a:r>
                        <a:rPr lang="en-US" sz="1600" dirty="0">
                          <a:effectLst/>
                        </a:rPr>
                        <a:t>Good critical and analytical response to the question set</a:t>
                      </a:r>
                      <a:endParaRPr lang="en-US" sz="1600">
                        <a:effectLst/>
                      </a:endParaRPr>
                    </a:p>
                    <a:p>
                      <a:r>
                        <a:rPr lang="en-US" sz="1600" dirty="0">
                          <a:effectLst/>
                        </a:rPr>
                        <a:t>Knowledge of the text or film is usually accurate and detailed. Opinions, views and conclusions are usually supported by relevant and appropriate evidence from the text or film. The essay demonstrates good evaluation of the issues, themes and the cultural and social contexts of the text or film studied.</a:t>
                      </a:r>
                      <a:endParaRPr lang="en-US" sz="1600">
                        <a:effectLst/>
                      </a:endParaRPr>
                    </a:p>
                  </a:txBody>
                  <a:tcPr anchor="ctr"/>
                </a:tc>
                <a:extLst>
                  <a:ext uri="{0D108BD9-81ED-4DB2-BD59-A6C34878D82A}">
                    <a16:rowId xmlns:a16="http://schemas.microsoft.com/office/drawing/2014/main" val="3288328061"/>
                  </a:ext>
                </a:extLst>
              </a:tr>
              <a:tr h="0">
                <a:tc>
                  <a:txBody>
                    <a:bodyPr/>
                    <a:lstStyle/>
                    <a:p>
                      <a:r>
                        <a:rPr lang="en-US" sz="1600" dirty="0">
                          <a:effectLst/>
                        </a:rPr>
                        <a:t>9-12</a:t>
                      </a:r>
                      <a:endParaRPr lang="en-US" sz="1600">
                        <a:effectLst/>
                      </a:endParaRPr>
                    </a:p>
                  </a:txBody>
                  <a:tcPr anchor="ctr"/>
                </a:tc>
                <a:tc>
                  <a:txBody>
                    <a:bodyPr/>
                    <a:lstStyle/>
                    <a:p>
                      <a:r>
                        <a:rPr lang="en-US" sz="1600" dirty="0">
                          <a:effectLst/>
                        </a:rPr>
                        <a:t>Reasonable critical and analytical response to the question set</a:t>
                      </a:r>
                      <a:endParaRPr lang="en-US" sz="1600">
                        <a:effectLst/>
                      </a:endParaRPr>
                    </a:p>
                    <a:p>
                      <a:r>
                        <a:rPr lang="en-US" sz="1600" dirty="0">
                          <a:effectLst/>
                        </a:rPr>
                        <a:t>Knowledge of the text or film is sometimes accurate and detailed. Opinions, views and conclusions are sometimes supported by relevant and appropriate evidence from the text or film. The essay demonstrates reasonable evaluation of the issues, themes and the cultural and social contexts of the text or film studied.</a:t>
                      </a:r>
                      <a:endParaRPr lang="en-US" sz="1600">
                        <a:effectLst/>
                      </a:endParaRPr>
                    </a:p>
                  </a:txBody>
                  <a:tcPr anchor="ctr"/>
                </a:tc>
                <a:extLst>
                  <a:ext uri="{0D108BD9-81ED-4DB2-BD59-A6C34878D82A}">
                    <a16:rowId xmlns:a16="http://schemas.microsoft.com/office/drawing/2014/main" val="2290125877"/>
                  </a:ext>
                </a:extLst>
              </a:tr>
              <a:tr h="0">
                <a:tc>
                  <a:txBody>
                    <a:bodyPr/>
                    <a:lstStyle/>
                    <a:p>
                      <a:r>
                        <a:rPr lang="en-US" sz="1600" dirty="0">
                          <a:effectLst/>
                        </a:rPr>
                        <a:t>5- 8</a:t>
                      </a:r>
                      <a:endParaRPr lang="en-US" sz="1600">
                        <a:effectLst/>
                      </a:endParaRPr>
                    </a:p>
                  </a:txBody>
                  <a:tcPr anchor="ctr"/>
                </a:tc>
                <a:tc>
                  <a:txBody>
                    <a:bodyPr/>
                    <a:lstStyle/>
                    <a:p>
                      <a:r>
                        <a:rPr lang="en-US" sz="1600" dirty="0">
                          <a:effectLst/>
                        </a:rPr>
                        <a:t>Limited critical and analytical response to the question set</a:t>
                      </a:r>
                      <a:endParaRPr lang="en-US" sz="1600">
                        <a:effectLst/>
                      </a:endParaRPr>
                    </a:p>
                    <a:p>
                      <a:r>
                        <a:rPr lang="en-US" sz="1600" dirty="0">
                          <a:effectLst/>
                        </a:rPr>
                        <a:t>Some knowledge of the text or film is demonstrated. Opinions, views and conclusions are occasionally supported by relevant and appropriate evidence from the text or film. The essay demonstrates limited evaluation of the issues, themes and the cultural and social contexts of the text or film studied.</a:t>
                      </a:r>
                      <a:endParaRPr lang="en-US" sz="1600">
                        <a:effectLst/>
                      </a:endParaRPr>
                    </a:p>
                  </a:txBody>
                  <a:tcPr anchor="ctr"/>
                </a:tc>
                <a:extLst>
                  <a:ext uri="{0D108BD9-81ED-4DB2-BD59-A6C34878D82A}">
                    <a16:rowId xmlns:a16="http://schemas.microsoft.com/office/drawing/2014/main" val="494980035"/>
                  </a:ext>
                </a:extLst>
              </a:tr>
              <a:tr h="0">
                <a:tc>
                  <a:txBody>
                    <a:bodyPr/>
                    <a:lstStyle/>
                    <a:p>
                      <a:r>
                        <a:rPr lang="en-US" sz="1600" dirty="0">
                          <a:effectLst/>
                        </a:rPr>
                        <a:t>1-4</a:t>
                      </a:r>
                      <a:endParaRPr lang="en-US" sz="1600">
                        <a:effectLst/>
                      </a:endParaRPr>
                    </a:p>
                  </a:txBody>
                  <a:tcPr anchor="ctr"/>
                </a:tc>
                <a:tc>
                  <a:txBody>
                    <a:bodyPr/>
                    <a:lstStyle/>
                    <a:p>
                      <a:r>
                        <a:rPr lang="en-US" sz="1600" dirty="0">
                          <a:effectLst/>
                        </a:rPr>
                        <a:t>Very limited critical and analytical response to the question set</a:t>
                      </a:r>
                      <a:endParaRPr lang="en-US" sz="1600">
                        <a:effectLst/>
                      </a:endParaRPr>
                    </a:p>
                    <a:p>
                      <a:r>
                        <a:rPr lang="en-US" sz="1600" dirty="0">
                          <a:effectLst/>
                        </a:rPr>
                        <a:t>A little knowledge of the text or film is demonstrated. Opinions, views and conclusions are rarely supported by relevant and appropriate evidence from the text or film. The essay demonstrates very limited evaluation of the issues, themes and the cultural and social contexts of the text or film studied.</a:t>
                      </a:r>
                      <a:endParaRPr lang="en-US" sz="1600">
                        <a:effectLst/>
                      </a:endParaRPr>
                    </a:p>
                  </a:txBody>
                  <a:tcPr anchor="ctr"/>
                </a:tc>
                <a:extLst>
                  <a:ext uri="{0D108BD9-81ED-4DB2-BD59-A6C34878D82A}">
                    <a16:rowId xmlns:a16="http://schemas.microsoft.com/office/drawing/2014/main" val="2521176220"/>
                  </a:ext>
                </a:extLst>
              </a:tr>
            </a:tbl>
          </a:graphicData>
        </a:graphic>
      </p:graphicFrame>
    </p:spTree>
    <p:extLst>
      <p:ext uri="{BB962C8B-B14F-4D97-AF65-F5344CB8AC3E}">
        <p14:creationId xmlns:p14="http://schemas.microsoft.com/office/powerpoint/2010/main" val="10985722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B7A7D84B2AE6B45B5421ECFED963069" ma:contentTypeVersion="12" ma:contentTypeDescription="Create a new document." ma:contentTypeScope="" ma:versionID="00399917caff00a683f3a87b056320e2">
  <xsd:schema xmlns:xsd="http://www.w3.org/2001/XMLSchema" xmlns:xs="http://www.w3.org/2001/XMLSchema" xmlns:p="http://schemas.microsoft.com/office/2006/metadata/properties" xmlns:ns2="e1ee5a5c-1b0c-449d-8620-46bf48c4e7dd" xmlns:ns3="fe5a2410-c7cf-4f0a-8160-2cc05a3c6d6a" targetNamespace="http://schemas.microsoft.com/office/2006/metadata/properties" ma:root="true" ma:fieldsID="c852bcb833f8e824b395bae5516e3c95" ns2:_="" ns3:_="">
    <xsd:import namespace="e1ee5a5c-1b0c-449d-8620-46bf48c4e7dd"/>
    <xsd:import namespace="fe5a2410-c7cf-4f0a-8160-2cc05a3c6d6a"/>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1ee5a5c-1b0c-449d-8620-46bf48c4e7dd"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e5a2410-c7cf-4f0a-8160-2cc05a3c6d6a"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MediaServiceAutoTags" ma:index="13" nillable="true" ma:displayName="MediaServiceAutoTags" ma:description=""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D0D88C0-C598-40AF-B8CD-95AC6A03A216}">
  <ds:schemaRefs>
    <ds:schemaRef ds:uri="http://purl.org/dc/elements/1.1/"/>
    <ds:schemaRef ds:uri="http://purl.org/dc/dcmitype/"/>
    <ds:schemaRef ds:uri="http://schemas.openxmlformats.org/package/2006/metadata/core-properties"/>
    <ds:schemaRef ds:uri="e1ee5a5c-1b0c-449d-8620-46bf48c4e7dd"/>
    <ds:schemaRef ds:uri="fe5a2410-c7cf-4f0a-8160-2cc05a3c6d6a"/>
    <ds:schemaRef ds:uri="http://schemas.microsoft.com/office/2006/documentManagement/types"/>
    <ds:schemaRef ds:uri="http://purl.org/dc/terms/"/>
    <ds:schemaRef ds:uri="http://www.w3.org/XML/1998/namespace"/>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165C100C-6C47-4480-8FF5-2B05DEE5BC82}">
  <ds:schemaRefs>
    <ds:schemaRef ds:uri="http://schemas.microsoft.com/sharepoint/v3/contenttype/forms"/>
  </ds:schemaRefs>
</ds:datastoreItem>
</file>

<file path=customXml/itemProps3.xml><?xml version="1.0" encoding="utf-8"?>
<ds:datastoreItem xmlns:ds="http://schemas.openxmlformats.org/officeDocument/2006/customXml" ds:itemID="{A5FA9D53-8082-44ED-BF28-E98815C9824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1ee5a5c-1b0c-449d-8620-46bf48c4e7dd"/>
    <ds:schemaRef ds:uri="fe5a2410-c7cf-4f0a-8160-2cc05a3c6d6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110</TotalTime>
  <Words>406</Words>
  <Application>Microsoft Macintosh PowerPoint</Application>
  <PresentationFormat>Widescreen</PresentationFormat>
  <Paragraphs>21</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Boule de suif</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T Munro</cp:lastModifiedBy>
  <cp:revision>14</cp:revision>
  <dcterms:created xsi:type="dcterms:W3CDTF">2020-05-15T06:53:20Z</dcterms:created>
  <dcterms:modified xsi:type="dcterms:W3CDTF">2020-05-15T09:43:19Z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0x0101005B7A7D84B2AE6B45B5421ECFED963069</vt:lpwstr>
  </property>
</Properties>
</file>