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Optical Media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408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Optical Media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size order:</a:t>
            </a:r>
          </a:p>
          <a:p>
            <a:pPr lvl="1"/>
            <a:r>
              <a:rPr lang="en-GB" dirty="0" smtClean="0"/>
              <a:t>CD – 700MB</a:t>
            </a:r>
          </a:p>
          <a:p>
            <a:pPr lvl="1"/>
            <a:r>
              <a:rPr lang="en-GB" dirty="0" smtClean="0"/>
              <a:t>DVD – 4.7GB</a:t>
            </a:r>
          </a:p>
          <a:p>
            <a:pPr lvl="1"/>
            <a:r>
              <a:rPr lang="en-GB" dirty="0" smtClean="0"/>
              <a:t>Blu-Ray – 25GB</a:t>
            </a:r>
          </a:p>
          <a:p>
            <a:r>
              <a:rPr lang="en-GB" dirty="0" smtClean="0"/>
              <a:t>Variations: Each of the above can come in 3 formats:</a:t>
            </a:r>
          </a:p>
          <a:p>
            <a:pPr lvl="1"/>
            <a:r>
              <a:rPr lang="en-GB" dirty="0" smtClean="0"/>
              <a:t>ROM e.g. BD-ROM Read Only </a:t>
            </a:r>
          </a:p>
          <a:p>
            <a:pPr lvl="1"/>
            <a:r>
              <a:rPr lang="en-GB" dirty="0" smtClean="0"/>
              <a:t>R e.g. DVD-R Can be written to once</a:t>
            </a:r>
          </a:p>
          <a:p>
            <a:pPr lvl="1"/>
            <a:r>
              <a:rPr lang="en-GB" dirty="0" smtClean="0"/>
              <a:t>RW e.g. DVD-RW Rewritable (can write to many times)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648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optical media work on the same principle</a:t>
            </a:r>
          </a:p>
          <a:p>
            <a:r>
              <a:rPr lang="en-GB" dirty="0" smtClean="0"/>
              <a:t>Learn these steps!</a:t>
            </a:r>
          </a:p>
          <a:p>
            <a:endParaRPr lang="en-GB" dirty="0" smtClean="0"/>
          </a:p>
          <a:p>
            <a:r>
              <a:rPr lang="en-GB" dirty="0"/>
              <a:t>Data </a:t>
            </a:r>
            <a:r>
              <a:rPr lang="en-GB" dirty="0"/>
              <a:t>on the CD/DVD/</a:t>
            </a:r>
            <a:r>
              <a:rPr lang="en-GB" dirty="0" err="1"/>
              <a:t>Blu</a:t>
            </a:r>
            <a:r>
              <a:rPr lang="en-GB" dirty="0"/>
              <a:t> Ray stored as microscopic indentations called pits</a:t>
            </a:r>
          </a:p>
          <a:p>
            <a:r>
              <a:rPr lang="en-GB" dirty="0"/>
              <a:t>Disk spins</a:t>
            </a:r>
          </a:p>
          <a:p>
            <a:r>
              <a:rPr lang="en-GB" dirty="0"/>
              <a:t>Arm/rail containing a laser moves in and out over the spinning disk</a:t>
            </a:r>
          </a:p>
          <a:p>
            <a:r>
              <a:rPr lang="en-GB" dirty="0"/>
              <a:t>A laser beam is shone onto the disk where it hits a pit or land(flat area)</a:t>
            </a:r>
          </a:p>
          <a:p>
            <a:r>
              <a:rPr lang="en-GB" dirty="0"/>
              <a:t>The reflected beam translated into binary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Benefits/Drawbacks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32902"/>
              </p:ext>
            </p:extLst>
          </p:nvPr>
        </p:nvGraphicFramePr>
        <p:xfrm>
          <a:off x="1311443" y="2921445"/>
          <a:ext cx="9041062" cy="30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0531"/>
                <a:gridCol w="4520531"/>
              </a:tblGrid>
              <a:tr h="445846">
                <a:tc>
                  <a:txBody>
                    <a:bodyPr/>
                    <a:lstStyle/>
                    <a:p>
                      <a:r>
                        <a:rPr lang="en-GB" dirty="0" smtClean="0"/>
                        <a:t>Benefits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Drawbacks</a:t>
                      </a:r>
                      <a:endParaRPr lang="en-GB" dirty="0"/>
                    </a:p>
                  </a:txBody>
                  <a:tcPr/>
                </a:tc>
              </a:tr>
              <a:tr h="769542"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Relatively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Cheap (per</a:t>
                      </a:r>
                      <a:r>
                        <a:rPr lang="en-GB" baseline="0" dirty="0" smtClean="0"/>
                        <a:t> GB of data)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Low capacity compared with modern USB flash drives</a:t>
                      </a:r>
                      <a:endParaRPr lang="en-GB" dirty="0"/>
                    </a:p>
                  </a:txBody>
                  <a:tcPr/>
                </a:tc>
              </a:tr>
              <a:tr h="445846">
                <a:tc>
                  <a:txBody>
                    <a:bodyPr/>
                    <a:lstStyle/>
                    <a:p>
                      <a:r>
                        <a:rPr lang="en-GB" dirty="0" smtClean="0"/>
                        <a:t>Portable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Increasing Internet speeds have made cloud storage an alternative for backing up personal data</a:t>
                      </a:r>
                      <a:endParaRPr lang="en-GB" dirty="0"/>
                    </a:p>
                  </a:txBody>
                  <a:tcPr/>
                </a:tc>
              </a:tr>
              <a:tr h="445846">
                <a:tc>
                  <a:txBody>
                    <a:bodyPr/>
                    <a:lstStyle/>
                    <a:p>
                      <a:r>
                        <a:rPr lang="en-GB" dirty="0" smtClean="0"/>
                        <a:t>Water/shock</a:t>
                      </a:r>
                      <a:r>
                        <a:rPr lang="en-GB" baseline="0" dirty="0" smtClean="0"/>
                        <a:t> proof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Easily scratched</a:t>
                      </a:r>
                      <a:endParaRPr lang="en-GB" dirty="0"/>
                    </a:p>
                  </a:txBody>
                  <a:tcPr/>
                </a:tc>
              </a:tr>
              <a:tr h="44584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658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 and Firefly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</a:t>
            </a:r>
            <a:r>
              <a:rPr lang="en-GB" dirty="0" smtClean="0"/>
              <a:t>page 7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0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95</TotalTime>
  <Words>164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Quotable</vt:lpstr>
      <vt:lpstr>Optical Media</vt:lpstr>
      <vt:lpstr>Optical Media</vt:lpstr>
      <vt:lpstr>Operation</vt:lpstr>
      <vt:lpstr>Benefits/Drawbacks</vt:lpstr>
      <vt:lpstr>Textbook and Firefly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</dc:title>
  <dc:creator>Paul Burgess</dc:creator>
  <cp:lastModifiedBy>P Burgess</cp:lastModifiedBy>
  <cp:revision>9</cp:revision>
  <dcterms:created xsi:type="dcterms:W3CDTF">2017-02-25T07:03:32Z</dcterms:created>
  <dcterms:modified xsi:type="dcterms:W3CDTF">2017-02-27T14:35:18Z</dcterms:modified>
</cp:coreProperties>
</file>