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Programming Errors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7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ERROR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Three types of error occur in programming:</a:t>
            </a:r>
          </a:p>
          <a:p>
            <a:pPr lvl="1"/>
            <a:r>
              <a:rPr lang="en-GB" dirty="0" smtClean="0"/>
              <a:t>Syntax Errors</a:t>
            </a:r>
          </a:p>
          <a:p>
            <a:pPr lvl="1"/>
            <a:r>
              <a:rPr lang="en-GB" dirty="0" smtClean="0"/>
              <a:t>Logical Errors</a:t>
            </a:r>
          </a:p>
          <a:p>
            <a:pPr lvl="1"/>
            <a:r>
              <a:rPr lang="en-GB" dirty="0" smtClean="0"/>
              <a:t>Run time Errors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60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SYNTAX </a:t>
            </a:r>
            <a:r>
              <a:rPr lang="en-GB" dirty="0" smtClean="0"/>
              <a:t>ERRORS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Syntax = spelling, punctuation, grammar of a language</a:t>
            </a:r>
          </a:p>
          <a:p>
            <a:r>
              <a:rPr lang="en-GB" dirty="0" smtClean="0"/>
              <a:t>Syntax errors occur when you enter code the compiler or interpreter doesn’t understand</a:t>
            </a:r>
          </a:p>
          <a:p>
            <a:pPr lvl="1"/>
            <a:r>
              <a:rPr lang="en-GB" dirty="0" smtClean="0"/>
              <a:t>Misspelled commands or variable names</a:t>
            </a:r>
          </a:p>
          <a:p>
            <a:pPr lvl="1"/>
            <a:r>
              <a:rPr lang="en-GB" dirty="0" smtClean="0"/>
              <a:t>Missing punctuation – brackets, speech marks etc.</a:t>
            </a:r>
          </a:p>
          <a:p>
            <a:pPr lvl="1"/>
            <a:r>
              <a:rPr lang="en-GB" dirty="0" smtClean="0"/>
              <a:t>Incorrect indentation</a:t>
            </a:r>
          </a:p>
        </p:txBody>
      </p:sp>
    </p:spTree>
    <p:extLst>
      <p:ext uri="{BB962C8B-B14F-4D97-AF65-F5344CB8AC3E}">
        <p14:creationId xmlns:p14="http://schemas.microsoft.com/office/powerpoint/2010/main" val="247930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SYNTAX ERRORS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78703"/>
            <a:ext cx="10554574" cy="3636511"/>
          </a:xfrm>
        </p:spPr>
        <p:txBody>
          <a:bodyPr>
            <a:normAutofit/>
          </a:bodyPr>
          <a:lstStyle/>
          <a:p>
            <a:r>
              <a:rPr lang="en-GB" dirty="0" smtClean="0"/>
              <a:t>Easiest type of error to </a:t>
            </a:r>
            <a:r>
              <a:rPr lang="en-GB" dirty="0" smtClean="0"/>
              <a:t>detect and correct</a:t>
            </a:r>
            <a:endParaRPr lang="en-GB" dirty="0" smtClean="0"/>
          </a:p>
          <a:p>
            <a:r>
              <a:rPr lang="en-GB" dirty="0" smtClean="0"/>
              <a:t>Compiled languages wont compile with syntax errors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61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 ERRORS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04348"/>
          </a:xfrm>
        </p:spPr>
        <p:txBody>
          <a:bodyPr>
            <a:normAutofit/>
          </a:bodyPr>
          <a:lstStyle/>
          <a:p>
            <a:r>
              <a:rPr lang="en-GB" dirty="0"/>
              <a:t>Logic errors occur when there is a fault in the </a:t>
            </a:r>
            <a:r>
              <a:rPr lang="en-GB" b="1" u="sng" dirty="0"/>
              <a:t>logic or structure</a:t>
            </a:r>
            <a:r>
              <a:rPr lang="en-GB" dirty="0"/>
              <a:t> of the problem.</a:t>
            </a:r>
          </a:p>
          <a:p>
            <a:r>
              <a:rPr lang="en-GB" dirty="0"/>
              <a:t>Logic </a:t>
            </a:r>
            <a:r>
              <a:rPr lang="en-GB" dirty="0" smtClean="0"/>
              <a:t>errors can be </a:t>
            </a:r>
            <a:r>
              <a:rPr lang="en-GB" b="1" u="sng" dirty="0" smtClean="0"/>
              <a:t>difficult to detect</a:t>
            </a:r>
            <a:r>
              <a:rPr lang="en-GB" dirty="0" smtClean="0"/>
              <a:t> as they do </a:t>
            </a:r>
            <a:r>
              <a:rPr lang="en-GB" dirty="0"/>
              <a:t>not usually cause a program to </a:t>
            </a:r>
            <a:r>
              <a:rPr lang="en-GB" dirty="0" smtClean="0"/>
              <a:t>crash.</a:t>
            </a:r>
          </a:p>
          <a:p>
            <a:r>
              <a:rPr lang="en-GB" dirty="0" smtClean="0"/>
              <a:t>However</a:t>
            </a:r>
            <a:r>
              <a:rPr lang="en-GB" dirty="0"/>
              <a:t>, logic errors can cause a program to produce </a:t>
            </a:r>
            <a:r>
              <a:rPr lang="en-GB" b="1" u="sng" dirty="0"/>
              <a:t>unexpected </a:t>
            </a:r>
            <a:r>
              <a:rPr lang="en-GB" b="1" u="sng" dirty="0" smtClean="0"/>
              <a:t>results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27122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 ERROR EXAMPLES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242" y="2461710"/>
            <a:ext cx="3181350" cy="1838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245" y="2461709"/>
            <a:ext cx="3714750" cy="1838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0332" y="2461709"/>
            <a:ext cx="3714750" cy="1838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5800" y="4548438"/>
            <a:ext cx="3689811" cy="1924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1620" y="4548438"/>
            <a:ext cx="371475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93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 </a:t>
            </a:r>
            <a:r>
              <a:rPr lang="en-GB" dirty="0" smtClean="0"/>
              <a:t>ERROR DETECTION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Logic errors are detected through  </a:t>
            </a:r>
            <a:r>
              <a:rPr lang="en-GB" b="1" u="sng" dirty="0" smtClean="0"/>
              <a:t>systematic testing</a:t>
            </a:r>
            <a:r>
              <a:rPr lang="en-GB" dirty="0" smtClean="0"/>
              <a:t> to a test plan</a:t>
            </a:r>
          </a:p>
          <a:p>
            <a:r>
              <a:rPr lang="en-GB" dirty="0" smtClean="0"/>
              <a:t>See </a:t>
            </a:r>
            <a:r>
              <a:rPr lang="en-GB" dirty="0" err="1" smtClean="0"/>
              <a:t>pptx</a:t>
            </a:r>
            <a:r>
              <a:rPr lang="en-GB" dirty="0" smtClean="0"/>
              <a:t> on testing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4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 TIME ERRORS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GB" dirty="0" smtClean="0"/>
              <a:t>Run time errors or </a:t>
            </a:r>
            <a:r>
              <a:rPr lang="en-GB" b="1" u="sng" dirty="0" smtClean="0"/>
              <a:t>exceptions</a:t>
            </a:r>
            <a:r>
              <a:rPr lang="en-GB" dirty="0" smtClean="0"/>
              <a:t> may cause the program to crash</a:t>
            </a:r>
          </a:p>
          <a:p>
            <a:r>
              <a:rPr lang="en-GB" dirty="0" smtClean="0"/>
              <a:t>They occur when the program receives unexpected or exceptional data: </a:t>
            </a:r>
            <a:endParaRPr lang="en-GB" dirty="0" smtClean="0"/>
          </a:p>
          <a:p>
            <a:endParaRPr lang="en-GB" dirty="0" smtClean="0"/>
          </a:p>
          <a:p>
            <a:pPr lvl="1"/>
            <a:r>
              <a:rPr lang="en-GB" dirty="0" smtClean="0"/>
              <a:t>Trying to do a mathematical operation on a string</a:t>
            </a:r>
            <a:endParaRPr lang="en-GB" dirty="0" smtClean="0"/>
          </a:p>
          <a:p>
            <a:pPr lvl="1"/>
            <a:r>
              <a:rPr lang="en-GB" dirty="0" smtClean="0"/>
              <a:t>Trying to convert a non-numeric string to an </a:t>
            </a:r>
            <a:r>
              <a:rPr lang="en-GB" dirty="0" err="1" smtClean="0"/>
              <a:t>int</a:t>
            </a:r>
            <a:endParaRPr lang="en-GB" dirty="0" smtClean="0"/>
          </a:p>
          <a:p>
            <a:pPr lvl="1"/>
            <a:r>
              <a:rPr lang="en-GB" dirty="0" smtClean="0"/>
              <a:t>Division by zero</a:t>
            </a:r>
          </a:p>
          <a:p>
            <a:pPr lvl="1"/>
            <a:r>
              <a:rPr lang="en-GB" dirty="0" smtClean="0"/>
              <a:t>Out of range list indexes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227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 </a:t>
            </a:r>
            <a:r>
              <a:rPr lang="en-GB" smtClean="0"/>
              <a:t>TIME ERRORS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Run time errors can be avoided by </a:t>
            </a:r>
            <a:r>
              <a:rPr lang="en-GB" b="1" u="sng" dirty="0" smtClean="0"/>
              <a:t>programming defensively</a:t>
            </a:r>
          </a:p>
          <a:p>
            <a:pPr lvl="1"/>
            <a:r>
              <a:rPr lang="en-GB" dirty="0" smtClean="0"/>
              <a:t>Try/except</a:t>
            </a:r>
          </a:p>
          <a:p>
            <a:pPr lvl="1"/>
            <a:r>
              <a:rPr lang="en-GB" dirty="0" smtClean="0"/>
              <a:t>Validation in a while loop</a:t>
            </a:r>
          </a:p>
          <a:p>
            <a:pPr lvl="1"/>
            <a:r>
              <a:rPr lang="en-GB" dirty="0" smtClean="0"/>
              <a:t>If/else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Programmers try to anticipate how users might misuse the program and then try to prevent it from happening</a:t>
            </a:r>
          </a:p>
          <a:p>
            <a:endParaRPr lang="en-GB" dirty="0" smtClean="0"/>
          </a:p>
          <a:p>
            <a:r>
              <a:rPr lang="en-GB" dirty="0" smtClean="0"/>
              <a:t>Well maintained (commented/annotated) code is also defensive programming – anyone using/adapting/updating your code will know exactly what range of values the code </a:t>
            </a:r>
            <a:r>
              <a:rPr lang="en-GB" b="1" u="sng" dirty="0" smtClean="0"/>
              <a:t>should</a:t>
            </a:r>
            <a:r>
              <a:rPr lang="en-GB" dirty="0" smtClean="0"/>
              <a:t> accept</a:t>
            </a:r>
          </a:p>
        </p:txBody>
      </p:sp>
    </p:spTree>
    <p:extLst>
      <p:ext uri="{BB962C8B-B14F-4D97-AF65-F5344CB8AC3E}">
        <p14:creationId xmlns:p14="http://schemas.microsoft.com/office/powerpoint/2010/main" val="1231172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144</TotalTime>
  <Words>265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Programming Errors</vt:lpstr>
      <vt:lpstr>TYPES OF ERROR</vt:lpstr>
      <vt:lpstr>SYNTAX ERRORS</vt:lpstr>
      <vt:lpstr>SYNTAX ERRORS</vt:lpstr>
      <vt:lpstr>LOGIC ERRORS</vt:lpstr>
      <vt:lpstr>LOGIC ERROR EXAMPLES</vt:lpstr>
      <vt:lpstr>LOGIC ERROR DETECTION</vt:lpstr>
      <vt:lpstr>RUN TIME ERRORS</vt:lpstr>
      <vt:lpstr>RUN TIME ERRORS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Paul Burgess</dc:creator>
  <cp:lastModifiedBy>P Burgess</cp:lastModifiedBy>
  <cp:revision>22</cp:revision>
  <dcterms:created xsi:type="dcterms:W3CDTF">2017-02-25T08:17:27Z</dcterms:created>
  <dcterms:modified xsi:type="dcterms:W3CDTF">2017-03-20T16:26:11Z</dcterms:modified>
</cp:coreProperties>
</file>