
<file path=[Content_Types].xml><?xml version="1.0" encoding="utf-8"?>
<Types xmlns="http://schemas.openxmlformats.org/package/2006/content-types">
  <Override PartName="/ppt/slides/slide3.xml" ContentType="application/vnd.openxmlformats-officedocument.presentationml.slide+xml"/>
  <Override PartName="/docProps/core.xml" ContentType="application/vnd.openxmlformats-package.core-properties+xml"/>
  <Override PartName="/ppt/slideLayouts/slideLayout6.xml" ContentType="application/vnd.openxmlformats-officedocument.presentationml.slideLayout+xml"/>
  <Default Extension="rels" ContentType="application/vnd.openxmlformats-package.relationships+xml"/>
  <Override PartName="/ppt/slides/slide5.xml" ContentType="application/vnd.openxmlformats-officedocument.presentationml.slide+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s/slide4.xml" ContentType="application/vnd.openxmlformats-officedocument.presentationml.slide+xml"/>
  <Override PartName="/ppt/viewProps.xml" ContentType="application/vnd.openxmlformats-officedocument.presentationml.viewProps+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4.xml" ContentType="application/vnd.openxmlformats-officedocument.presentationml.slideLayout+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40" d="100"/>
          <a:sy n="140" d="100"/>
        </p:scale>
        <p:origin x="-1544"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p>
            <a:fld id="{781FAD2A-C23A-724A-92B3-AF4C01AA5824}" type="datetimeFigureOut">
              <a:rPr lang="en-GB" smtClean="0"/>
              <a:pPr/>
              <a:t>5/1/20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E1E76-C3AA-7A40-8EBC-0B2B9B6ADC42}"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781FAD2A-C23A-724A-92B3-AF4C01AA5824}" type="datetimeFigureOut">
              <a:rPr lang="en-GB" smtClean="0"/>
              <a:pPr/>
              <a:t>5/1/20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E1E76-C3AA-7A40-8EBC-0B2B9B6ADC42}"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781FAD2A-C23A-724A-92B3-AF4C01AA5824}" type="datetimeFigureOut">
              <a:rPr lang="en-GB" smtClean="0"/>
              <a:pPr/>
              <a:t>5/1/20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E1E76-C3AA-7A40-8EBC-0B2B9B6ADC42}"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781FAD2A-C23A-724A-92B3-AF4C01AA5824}" type="datetimeFigureOut">
              <a:rPr lang="en-GB" smtClean="0"/>
              <a:pPr/>
              <a:t>5/1/20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E1E76-C3AA-7A40-8EBC-0B2B9B6ADC42}"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81FAD2A-C23A-724A-92B3-AF4C01AA5824}" type="datetimeFigureOut">
              <a:rPr lang="en-GB" smtClean="0"/>
              <a:pPr/>
              <a:t>5/1/20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E1E76-C3AA-7A40-8EBC-0B2B9B6ADC42}"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p>
            <a:fld id="{781FAD2A-C23A-724A-92B3-AF4C01AA5824}" type="datetimeFigureOut">
              <a:rPr lang="en-GB" smtClean="0"/>
              <a:pPr/>
              <a:t>5/1/20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BE1E76-C3AA-7A40-8EBC-0B2B9B6ADC42}"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p>
            <a:fld id="{781FAD2A-C23A-724A-92B3-AF4C01AA5824}" type="datetimeFigureOut">
              <a:rPr lang="en-GB" smtClean="0"/>
              <a:pPr/>
              <a:t>5/1/20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EBE1E76-C3AA-7A40-8EBC-0B2B9B6ADC42}"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p>
            <a:fld id="{781FAD2A-C23A-724A-92B3-AF4C01AA5824}" type="datetimeFigureOut">
              <a:rPr lang="en-GB" smtClean="0"/>
              <a:pPr/>
              <a:t>5/1/20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EBE1E76-C3AA-7A40-8EBC-0B2B9B6ADC42}"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1FAD2A-C23A-724A-92B3-AF4C01AA5824}" type="datetimeFigureOut">
              <a:rPr lang="en-GB" smtClean="0"/>
              <a:pPr/>
              <a:t>5/1/20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EBE1E76-C3AA-7A40-8EBC-0B2B9B6ADC42}"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81FAD2A-C23A-724A-92B3-AF4C01AA5824}" type="datetimeFigureOut">
              <a:rPr lang="en-GB" smtClean="0"/>
              <a:pPr/>
              <a:t>5/1/20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BE1E76-C3AA-7A40-8EBC-0B2B9B6ADC42}"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81FAD2A-C23A-724A-92B3-AF4C01AA5824}" type="datetimeFigureOut">
              <a:rPr lang="en-GB" smtClean="0"/>
              <a:pPr/>
              <a:t>5/1/20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BE1E76-C3AA-7A40-8EBC-0B2B9B6ADC42}"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1FAD2A-C23A-724A-92B3-AF4C01AA5824}" type="datetimeFigureOut">
              <a:rPr lang="en-GB" smtClean="0"/>
              <a:pPr/>
              <a:t>5/1/20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BE1E76-C3AA-7A40-8EBC-0B2B9B6ADC42}"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latin typeface="Apple Casual"/>
                <a:cs typeface="Apple Casual"/>
              </a:rPr>
              <a:t>The effect of Covid-19 on Swan</a:t>
            </a:r>
            <a:endParaRPr lang="en-GB" dirty="0">
              <a:latin typeface="Apple Casual"/>
              <a:cs typeface="Apple Casual"/>
            </a:endParaRPr>
          </a:p>
        </p:txBody>
      </p:sp>
      <p:pic>
        <p:nvPicPr>
          <p:cNvPr id="4" name="Picture 3"/>
          <p:cNvPicPr>
            <a:picLocks noChangeAspect="1"/>
          </p:cNvPicPr>
          <p:nvPr/>
        </p:nvPicPr>
        <p:blipFill>
          <a:blip r:embed="rId2"/>
          <a:stretch>
            <a:fillRect/>
          </a:stretch>
        </p:blipFill>
        <p:spPr>
          <a:xfrm rot="840955">
            <a:off x="5691482" y="379048"/>
            <a:ext cx="3317422" cy="1523408"/>
          </a:xfrm>
          <a:prstGeom prst="rect">
            <a:avLst/>
          </a:prstGeom>
        </p:spPr>
      </p:pic>
      <p:pic>
        <p:nvPicPr>
          <p:cNvPr id="5" name="Picture 4"/>
          <p:cNvPicPr>
            <a:picLocks noChangeAspect="1"/>
          </p:cNvPicPr>
          <p:nvPr/>
        </p:nvPicPr>
        <p:blipFill>
          <a:blip r:embed="rId3"/>
          <a:stretch>
            <a:fillRect/>
          </a:stretch>
        </p:blipFill>
        <p:spPr>
          <a:xfrm rot="21040021">
            <a:off x="269421" y="4122955"/>
            <a:ext cx="3141436" cy="2216160"/>
          </a:xfrm>
          <a:prstGeom prst="rect">
            <a:avLst/>
          </a:prstGeom>
        </p:spPr>
      </p:pic>
      <p:pic>
        <p:nvPicPr>
          <p:cNvPr id="6" name="Picture 5"/>
          <p:cNvPicPr>
            <a:picLocks noChangeAspect="1"/>
          </p:cNvPicPr>
          <p:nvPr/>
        </p:nvPicPr>
        <p:blipFill>
          <a:blip r:embed="rId4"/>
          <a:stretch>
            <a:fillRect/>
          </a:stretch>
        </p:blipFill>
        <p:spPr>
          <a:xfrm rot="896317">
            <a:off x="5791811" y="4315989"/>
            <a:ext cx="3034689" cy="2023126"/>
          </a:xfrm>
          <a:prstGeom prst="rect">
            <a:avLst/>
          </a:prstGeom>
        </p:spPr>
      </p:pic>
      <p:pic>
        <p:nvPicPr>
          <p:cNvPr id="7" name="Picture 6"/>
          <p:cNvPicPr>
            <a:picLocks noChangeAspect="1"/>
          </p:cNvPicPr>
          <p:nvPr/>
        </p:nvPicPr>
        <p:blipFill>
          <a:blip r:embed="rId5"/>
          <a:stretch>
            <a:fillRect/>
          </a:stretch>
        </p:blipFill>
        <p:spPr>
          <a:xfrm rot="20474322">
            <a:off x="230487" y="480835"/>
            <a:ext cx="2889157" cy="1236408"/>
          </a:xfrm>
          <a:prstGeom prst="rect">
            <a:avLst/>
          </a:prstGeom>
        </p:spPr>
      </p:pic>
      <p:sp>
        <p:nvSpPr>
          <p:cNvPr id="8" name="TextBox 7"/>
          <p:cNvSpPr txBox="1"/>
          <p:nvPr/>
        </p:nvSpPr>
        <p:spPr>
          <a:xfrm>
            <a:off x="3569764" y="3882896"/>
            <a:ext cx="2308521" cy="646331"/>
          </a:xfrm>
          <a:prstGeom prst="rect">
            <a:avLst/>
          </a:prstGeom>
          <a:noFill/>
        </p:spPr>
        <p:txBody>
          <a:bodyPr wrap="square" rtlCol="0">
            <a:spAutoFit/>
          </a:bodyPr>
          <a:lstStyle/>
          <a:p>
            <a:r>
              <a:rPr lang="en-GB" dirty="0" smtClean="0">
                <a:latin typeface="Apple Casual"/>
                <a:cs typeface="Apple Casual"/>
              </a:rPr>
              <a:t>   An electrical appliance company</a:t>
            </a:r>
            <a:endParaRPr lang="en-GB" dirty="0">
              <a:latin typeface="Apple Casual"/>
              <a:cs typeface="Apple Casu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pple Casual"/>
                <a:cs typeface="Apple Casual"/>
              </a:rPr>
              <a:t>Finance</a:t>
            </a:r>
            <a:endParaRPr lang="en-GB" dirty="0">
              <a:latin typeface="Apple Casual"/>
              <a:cs typeface="Apple Casual"/>
            </a:endParaRPr>
          </a:p>
        </p:txBody>
      </p:sp>
      <p:sp>
        <p:nvSpPr>
          <p:cNvPr id="3" name="Content Placeholder 2"/>
          <p:cNvSpPr>
            <a:spLocks noGrp="1"/>
          </p:cNvSpPr>
          <p:nvPr>
            <p:ph idx="1"/>
          </p:nvPr>
        </p:nvSpPr>
        <p:spPr/>
        <p:txBody>
          <a:bodyPr>
            <a:normAutofit lnSpcReduction="10000"/>
          </a:bodyPr>
          <a:lstStyle/>
          <a:p>
            <a:r>
              <a:rPr lang="en-GB" sz="2000" dirty="0" smtClean="0">
                <a:latin typeface="Apple Casual"/>
                <a:cs typeface="Apple Casual"/>
              </a:rPr>
              <a:t>Swan is a company that is 80% online as a brand meaning due to the increase in online shoppers they have actually seen an increase in sales. </a:t>
            </a:r>
            <a:r>
              <a:rPr lang="en-GB" sz="2000" dirty="0" smtClean="0">
                <a:latin typeface="Apple Casual"/>
                <a:cs typeface="Apple Casual"/>
              </a:rPr>
              <a:t>When I asked one of the owners he felt cash flow had not suffered due to the pandemic.</a:t>
            </a:r>
          </a:p>
          <a:p>
            <a:r>
              <a:rPr lang="en-GB" sz="2000" dirty="0" smtClean="0">
                <a:latin typeface="Apple Casual"/>
                <a:cs typeface="Apple Casual"/>
              </a:rPr>
              <a:t>However whilst we spoke about costs he mentioned the cost of shipping products had risen which would effect their profits.</a:t>
            </a:r>
          </a:p>
          <a:p>
            <a:r>
              <a:rPr lang="en-GB" sz="2000" dirty="0" smtClean="0">
                <a:latin typeface="Apple Casual"/>
                <a:cs typeface="Apple Casual"/>
              </a:rPr>
              <a:t>We also spoke about their source of finance and </a:t>
            </a:r>
            <a:r>
              <a:rPr lang="en-GB" sz="2000" dirty="0" smtClean="0">
                <a:latin typeface="Apple Casual"/>
                <a:cs typeface="Apple Casual"/>
              </a:rPr>
              <a:t>I</a:t>
            </a:r>
            <a:r>
              <a:rPr lang="en-GB" sz="2000" dirty="0" smtClean="0">
                <a:latin typeface="Apple Casual"/>
                <a:cs typeface="Apple Casual"/>
              </a:rPr>
              <a:t> was told they had recently moved banks to HSBC and they don’t plan to change. </a:t>
            </a:r>
          </a:p>
          <a:p>
            <a:r>
              <a:rPr lang="en-GB" sz="2000" dirty="0" smtClean="0">
                <a:latin typeface="Apple Casual"/>
                <a:cs typeface="Apple Casual"/>
              </a:rPr>
              <a:t>Finally </a:t>
            </a:r>
            <a:r>
              <a:rPr lang="en-GB" sz="2000" dirty="0" smtClean="0">
                <a:latin typeface="Apple Casual"/>
                <a:cs typeface="Apple Casual"/>
              </a:rPr>
              <a:t>I</a:t>
            </a:r>
            <a:r>
              <a:rPr lang="en-GB" sz="2000" dirty="0" smtClean="0">
                <a:latin typeface="Apple Casual"/>
                <a:cs typeface="Apple Casual"/>
              </a:rPr>
              <a:t> asked if the objective of the company had changed since this pandemic. The objective was “direct to consumer” and when </a:t>
            </a:r>
            <a:r>
              <a:rPr lang="en-GB" sz="2000" dirty="0" smtClean="0">
                <a:latin typeface="Apple Casual"/>
                <a:cs typeface="Apple Casual"/>
              </a:rPr>
              <a:t>I</a:t>
            </a:r>
            <a:r>
              <a:rPr lang="en-GB" sz="2000" dirty="0" smtClean="0">
                <a:latin typeface="Apple Casual"/>
                <a:cs typeface="Apple Casual"/>
              </a:rPr>
              <a:t> asked if it had changed he said he felt this pandemic had shown they picked the right objective and that they would not be changing it.</a:t>
            </a:r>
            <a:endParaRPr lang="en-GB" sz="2000" dirty="0">
              <a:latin typeface="Apple Casual"/>
              <a:cs typeface="Apple Casu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pple Casual"/>
                <a:cs typeface="Apple Casual"/>
              </a:rPr>
              <a:t>Marketing</a:t>
            </a:r>
            <a:endParaRPr lang="en-GB" dirty="0">
              <a:latin typeface="Apple Casual"/>
              <a:cs typeface="Apple Casual"/>
            </a:endParaRPr>
          </a:p>
        </p:txBody>
      </p:sp>
      <p:sp>
        <p:nvSpPr>
          <p:cNvPr id="3" name="Content Placeholder 2"/>
          <p:cNvSpPr>
            <a:spLocks noGrp="1"/>
          </p:cNvSpPr>
          <p:nvPr>
            <p:ph idx="1"/>
          </p:nvPr>
        </p:nvSpPr>
        <p:spPr/>
        <p:txBody>
          <a:bodyPr>
            <a:normAutofit fontScale="92500"/>
          </a:bodyPr>
          <a:lstStyle/>
          <a:p>
            <a:r>
              <a:rPr lang="en-GB" dirty="0" smtClean="0">
                <a:latin typeface="Apple Casual"/>
                <a:cs typeface="Apple Casual"/>
              </a:rPr>
              <a:t>As </a:t>
            </a:r>
            <a:r>
              <a:rPr lang="en-GB" dirty="0" smtClean="0">
                <a:latin typeface="Apple Casual"/>
                <a:cs typeface="Apple Casual"/>
              </a:rPr>
              <a:t>I</a:t>
            </a:r>
            <a:r>
              <a:rPr lang="en-GB" dirty="0" smtClean="0">
                <a:latin typeface="Apple Casual"/>
                <a:cs typeface="Apple Casual"/>
              </a:rPr>
              <a:t> mentioned before distribution costs have gone up meaning it was costing swan more to distribute their products.</a:t>
            </a:r>
          </a:p>
          <a:p>
            <a:r>
              <a:rPr lang="en-GB" dirty="0" smtClean="0">
                <a:latin typeface="Apple Casual"/>
                <a:cs typeface="Apple Casual"/>
              </a:rPr>
              <a:t>The costs, they said, have stayed the same and that things such as the exchange rate would have effected them more than this.</a:t>
            </a:r>
          </a:p>
          <a:p>
            <a:r>
              <a:rPr lang="en-GB" dirty="0" smtClean="0">
                <a:latin typeface="Apple Casual"/>
                <a:cs typeface="Apple Casual"/>
              </a:rPr>
              <a:t>Most of Swan’s marketing is online so not much has changed for them in this section.</a:t>
            </a:r>
            <a:endParaRPr lang="en-GB" dirty="0">
              <a:latin typeface="Apple Casual"/>
              <a:cs typeface="Apple Casu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pple Casual"/>
                <a:cs typeface="Apple Casual"/>
              </a:rPr>
              <a:t>Operations</a:t>
            </a:r>
            <a:endParaRPr lang="en-GB" dirty="0">
              <a:latin typeface="Apple Casual"/>
              <a:cs typeface="Apple Casual"/>
            </a:endParaRPr>
          </a:p>
        </p:txBody>
      </p:sp>
      <p:sp>
        <p:nvSpPr>
          <p:cNvPr id="3" name="Content Placeholder 2"/>
          <p:cNvSpPr>
            <a:spLocks noGrp="1"/>
          </p:cNvSpPr>
          <p:nvPr>
            <p:ph idx="1"/>
          </p:nvPr>
        </p:nvSpPr>
        <p:spPr/>
        <p:txBody>
          <a:bodyPr>
            <a:normAutofit fontScale="92500" lnSpcReduction="10000"/>
          </a:bodyPr>
          <a:lstStyle/>
          <a:p>
            <a:r>
              <a:rPr lang="en-GB" dirty="0" smtClean="0">
                <a:latin typeface="Apple Casual"/>
                <a:cs typeface="Apple Casual"/>
              </a:rPr>
              <a:t>I was assured the quality of the products have remained outstanding during this time and that they aim to keep it that way.</a:t>
            </a:r>
          </a:p>
          <a:p>
            <a:r>
              <a:rPr lang="en-GB" dirty="0" smtClean="0">
                <a:latin typeface="Apple Casual"/>
                <a:cs typeface="Apple Casual"/>
              </a:rPr>
              <a:t>Their method of production </a:t>
            </a:r>
            <a:r>
              <a:rPr lang="en-GB" dirty="0" smtClean="0">
                <a:latin typeface="Apple Casual"/>
                <a:cs typeface="Apple Casual"/>
              </a:rPr>
              <a:t>I</a:t>
            </a:r>
            <a:r>
              <a:rPr lang="en-GB" dirty="0" smtClean="0">
                <a:latin typeface="Apple Casual"/>
                <a:cs typeface="Apple Casual"/>
              </a:rPr>
              <a:t> thought was effected in an interesting way. Their production is all in China meaning they suffered most when China was at the peak of its pandemic but now China are back into every day life meaning production is on a rise once again.</a:t>
            </a:r>
            <a:endParaRPr lang="en-GB" dirty="0">
              <a:latin typeface="Apple Casual"/>
              <a:cs typeface="Apple Casu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pple Casual"/>
                <a:cs typeface="Apple Casual"/>
              </a:rPr>
              <a:t>Human Resources</a:t>
            </a:r>
            <a:endParaRPr lang="en-GB" dirty="0">
              <a:latin typeface="Apple Casual"/>
              <a:cs typeface="Apple Casual"/>
            </a:endParaRPr>
          </a:p>
        </p:txBody>
      </p:sp>
      <p:sp>
        <p:nvSpPr>
          <p:cNvPr id="3" name="Content Placeholder 2"/>
          <p:cNvSpPr>
            <a:spLocks noGrp="1"/>
          </p:cNvSpPr>
          <p:nvPr>
            <p:ph idx="1"/>
          </p:nvPr>
        </p:nvSpPr>
        <p:spPr/>
        <p:txBody>
          <a:bodyPr>
            <a:normAutofit fontScale="70000" lnSpcReduction="20000"/>
          </a:bodyPr>
          <a:lstStyle/>
          <a:p>
            <a:r>
              <a:rPr lang="en-GB" dirty="0" smtClean="0">
                <a:latin typeface="Apple Casual"/>
                <a:cs typeface="Apple Casual"/>
              </a:rPr>
              <a:t>The management style has changed drastically due to everyone working at home at the moment. The managers at Swan are using “Zoom” to hold regular meetings.</a:t>
            </a:r>
          </a:p>
          <a:p>
            <a:r>
              <a:rPr lang="en-GB" dirty="0" smtClean="0">
                <a:latin typeface="Apple Casual"/>
                <a:cs typeface="Apple Casual"/>
              </a:rPr>
              <a:t>I also asked about work force planning and I was amazed to hear this company have not furloughed anybody.</a:t>
            </a:r>
          </a:p>
          <a:p>
            <a:r>
              <a:rPr lang="en-GB" dirty="0" smtClean="0">
                <a:latin typeface="Apple Casual"/>
                <a:cs typeface="Apple Casual"/>
              </a:rPr>
              <a:t>Finally I asked about how to keep the workers motivated in times like these and </a:t>
            </a:r>
            <a:r>
              <a:rPr lang="en-GB" dirty="0" smtClean="0">
                <a:latin typeface="Apple Casual"/>
                <a:cs typeface="Apple Casual"/>
              </a:rPr>
              <a:t>I</a:t>
            </a:r>
            <a:r>
              <a:rPr lang="en-GB" dirty="0" smtClean="0">
                <a:latin typeface="Apple Casual"/>
                <a:cs typeface="Apple Casual"/>
              </a:rPr>
              <a:t> was told each department has a weekly zoom quiz and there are daily zoom meetings to examine progress of employees.</a:t>
            </a:r>
          </a:p>
          <a:p>
            <a:r>
              <a:rPr lang="en-GB" dirty="0" smtClean="0">
                <a:latin typeface="Apple Casual"/>
                <a:cs typeface="Apple Casual"/>
              </a:rPr>
              <a:t>Overall the owner told me he feels that for the business this pandemic has had a “good change”.</a:t>
            </a:r>
            <a:endParaRPr lang="en-GB" dirty="0">
              <a:latin typeface="Apple Casual"/>
              <a:cs typeface="Apple Casu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TotalTime>
  <Words>411</Words>
  <Application>Microsoft Macintosh PowerPoint</Application>
  <PresentationFormat>On-screen Show (4:3)</PresentationFormat>
  <Paragraphs>19</Paragraphs>
  <Slides>5</Slides>
  <Notes>0</Notes>
  <HiddenSlides>0</HiddenSlides>
  <MMClips>0</MMClips>
  <ScaleCrop>false</ScaleCrop>
  <HeadingPairs>
    <vt:vector size="4" baseType="variant">
      <vt:variant>
        <vt:lpstr>Design Template</vt:lpstr>
      </vt:variant>
      <vt:variant>
        <vt:i4>1</vt:i4>
      </vt:variant>
      <vt:variant>
        <vt:lpstr>Slide Titles</vt:lpstr>
      </vt:variant>
      <vt:variant>
        <vt:i4>5</vt:i4>
      </vt:variant>
    </vt:vector>
  </HeadingPairs>
  <TitlesOfParts>
    <vt:vector size="6" baseType="lpstr">
      <vt:lpstr>Office Theme</vt:lpstr>
      <vt:lpstr>The effect of Covid-19 on Swan</vt:lpstr>
      <vt:lpstr>Finance</vt:lpstr>
      <vt:lpstr>Marketing</vt:lpstr>
      <vt:lpstr>Operations</vt:lpstr>
      <vt:lpstr>Human Resources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 of Covid-19 on Swan</dc:title>
  <dc:creator>Molly</dc:creator>
  <cp:lastModifiedBy>Molly</cp:lastModifiedBy>
  <cp:revision>2</cp:revision>
  <dcterms:created xsi:type="dcterms:W3CDTF">2020-05-01T12:10:20Z</dcterms:created>
  <dcterms:modified xsi:type="dcterms:W3CDTF">2020-05-01T12:30:51Z</dcterms:modified>
</cp:coreProperties>
</file>