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C5CB1F-7612-4B30-8056-9824FCBC0D22}" v="5" dt="2023-06-29T11:28:13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Plaat" userId="b077d3bd-b504-40ce-b3f8-3ddcaf1694f0" providerId="ADAL" clId="{F33192C8-E4F2-4659-B8B8-381868853F76}"/>
    <pc:docChg chg="custSel addSld modSld">
      <pc:chgData name="P Plaat" userId="b077d3bd-b504-40ce-b3f8-3ddcaf1694f0" providerId="ADAL" clId="{F33192C8-E4F2-4659-B8B8-381868853F76}" dt="2023-05-23T11:07:32.142" v="393" actId="1076"/>
      <pc:docMkLst>
        <pc:docMk/>
      </pc:docMkLst>
      <pc:sldChg chg="addSp delSp modSp new mod">
        <pc:chgData name="P Plaat" userId="b077d3bd-b504-40ce-b3f8-3ddcaf1694f0" providerId="ADAL" clId="{F33192C8-E4F2-4659-B8B8-381868853F76}" dt="2023-05-23T09:08:14.938" v="224" actId="14100"/>
        <pc:sldMkLst>
          <pc:docMk/>
          <pc:sldMk cId="3917014190" sldId="256"/>
        </pc:sldMkLst>
        <pc:spChg chg="del">
          <ac:chgData name="P Plaat" userId="b077d3bd-b504-40ce-b3f8-3ddcaf1694f0" providerId="ADAL" clId="{F33192C8-E4F2-4659-B8B8-381868853F76}" dt="2023-05-22T14:28:14.891" v="1" actId="478"/>
          <ac:spMkLst>
            <pc:docMk/>
            <pc:sldMk cId="3917014190" sldId="256"/>
            <ac:spMk id="2" creationId="{B57F333B-14D2-312B-D0D7-9C6461AF7B14}"/>
          </ac:spMkLst>
        </pc:spChg>
        <pc:spChg chg="del">
          <ac:chgData name="P Plaat" userId="b077d3bd-b504-40ce-b3f8-3ddcaf1694f0" providerId="ADAL" clId="{F33192C8-E4F2-4659-B8B8-381868853F76}" dt="2023-05-22T14:28:16.944" v="2" actId="478"/>
          <ac:spMkLst>
            <pc:docMk/>
            <pc:sldMk cId="3917014190" sldId="256"/>
            <ac:spMk id="3" creationId="{91F40408-DC60-A12D-9FB1-8A41440CD180}"/>
          </ac:spMkLst>
        </pc:spChg>
        <pc:picChg chg="add mod">
          <ac:chgData name="P Plaat" userId="b077d3bd-b504-40ce-b3f8-3ddcaf1694f0" providerId="ADAL" clId="{F33192C8-E4F2-4659-B8B8-381868853F76}" dt="2023-05-23T09:06:37.136" v="219" actId="14100"/>
          <ac:picMkLst>
            <pc:docMk/>
            <pc:sldMk cId="3917014190" sldId="256"/>
            <ac:picMk id="3" creationId="{5DF2A117-8972-E9D3-C594-BD98EBB44EC3}"/>
          </ac:picMkLst>
        </pc:picChg>
        <pc:picChg chg="add mod">
          <ac:chgData name="P Plaat" userId="b077d3bd-b504-40ce-b3f8-3ddcaf1694f0" providerId="ADAL" clId="{F33192C8-E4F2-4659-B8B8-381868853F76}" dt="2023-05-22T14:30:32.904" v="10" actId="1076"/>
          <ac:picMkLst>
            <pc:docMk/>
            <pc:sldMk cId="3917014190" sldId="256"/>
            <ac:picMk id="5" creationId="{1EA6D2A2-AD9E-DF7B-94D7-3B391FC6C19B}"/>
          </ac:picMkLst>
        </pc:picChg>
        <pc:picChg chg="add mod">
          <ac:chgData name="P Plaat" userId="b077d3bd-b504-40ce-b3f8-3ddcaf1694f0" providerId="ADAL" clId="{F33192C8-E4F2-4659-B8B8-381868853F76}" dt="2023-05-23T09:08:14.938" v="224" actId="14100"/>
          <ac:picMkLst>
            <pc:docMk/>
            <pc:sldMk cId="3917014190" sldId="256"/>
            <ac:picMk id="6" creationId="{482E3579-50B4-7978-04A4-EE3E31DA07F6}"/>
          </ac:picMkLst>
        </pc:picChg>
        <pc:picChg chg="add mod">
          <ac:chgData name="P Plaat" userId="b077d3bd-b504-40ce-b3f8-3ddcaf1694f0" providerId="ADAL" clId="{F33192C8-E4F2-4659-B8B8-381868853F76}" dt="2023-05-22T14:31:28.681" v="13" actId="1076"/>
          <ac:picMkLst>
            <pc:docMk/>
            <pc:sldMk cId="3917014190" sldId="256"/>
            <ac:picMk id="7" creationId="{D18B9E9E-731A-735C-B286-3299A0CBA290}"/>
          </ac:picMkLst>
        </pc:picChg>
        <pc:picChg chg="add mod">
          <ac:chgData name="P Plaat" userId="b077d3bd-b504-40ce-b3f8-3ddcaf1694f0" providerId="ADAL" clId="{F33192C8-E4F2-4659-B8B8-381868853F76}" dt="2023-05-22T14:32:13.897" v="15" actId="1076"/>
          <ac:picMkLst>
            <pc:docMk/>
            <pc:sldMk cId="3917014190" sldId="256"/>
            <ac:picMk id="9" creationId="{FB968BF3-6F09-00C6-E920-2DDF7E885815}"/>
          </ac:picMkLst>
        </pc:picChg>
        <pc:picChg chg="add del mod">
          <ac:chgData name="P Plaat" userId="b077d3bd-b504-40ce-b3f8-3ddcaf1694f0" providerId="ADAL" clId="{F33192C8-E4F2-4659-B8B8-381868853F76}" dt="2023-05-22T15:30:51.709" v="132" actId="478"/>
          <ac:picMkLst>
            <pc:docMk/>
            <pc:sldMk cId="3917014190" sldId="256"/>
            <ac:picMk id="11" creationId="{D3C17967-9D87-F871-70B1-7CE42980B61D}"/>
          </ac:picMkLst>
        </pc:picChg>
        <pc:picChg chg="add mod">
          <ac:chgData name="P Plaat" userId="b077d3bd-b504-40ce-b3f8-3ddcaf1694f0" providerId="ADAL" clId="{F33192C8-E4F2-4659-B8B8-381868853F76}" dt="2023-05-22T15:31:07.550" v="139" actId="1076"/>
          <ac:picMkLst>
            <pc:docMk/>
            <pc:sldMk cId="3917014190" sldId="256"/>
            <ac:picMk id="13" creationId="{42284969-A0EB-AA61-2BBB-9EEF40F162E4}"/>
          </ac:picMkLst>
        </pc:picChg>
        <pc:picChg chg="add mod">
          <ac:chgData name="P Plaat" userId="b077d3bd-b504-40ce-b3f8-3ddcaf1694f0" providerId="ADAL" clId="{F33192C8-E4F2-4659-B8B8-381868853F76}" dt="2023-05-22T14:34:42.512" v="27" actId="14100"/>
          <ac:picMkLst>
            <pc:docMk/>
            <pc:sldMk cId="3917014190" sldId="256"/>
            <ac:picMk id="15" creationId="{D1035C98-CAA3-B16B-D1B4-2E8E80846D8D}"/>
          </ac:picMkLst>
        </pc:picChg>
        <pc:picChg chg="add del mod">
          <ac:chgData name="P Plaat" userId="b077d3bd-b504-40ce-b3f8-3ddcaf1694f0" providerId="ADAL" clId="{F33192C8-E4F2-4659-B8B8-381868853F76}" dt="2023-05-22T14:35:34.329" v="30" actId="478"/>
          <ac:picMkLst>
            <pc:docMk/>
            <pc:sldMk cId="3917014190" sldId="256"/>
            <ac:picMk id="17" creationId="{A54670F9-A3B5-992F-7B74-9B83D3A7138F}"/>
          </ac:picMkLst>
        </pc:picChg>
        <pc:picChg chg="add mod">
          <ac:chgData name="P Plaat" userId="b077d3bd-b504-40ce-b3f8-3ddcaf1694f0" providerId="ADAL" clId="{F33192C8-E4F2-4659-B8B8-381868853F76}" dt="2023-05-22T15:02:59.430" v="35" actId="14100"/>
          <ac:picMkLst>
            <pc:docMk/>
            <pc:sldMk cId="3917014190" sldId="256"/>
            <ac:picMk id="19" creationId="{81E066D3-CC5E-FB2F-8563-C09DA2C64521}"/>
          </ac:picMkLst>
        </pc:picChg>
        <pc:picChg chg="add mod">
          <ac:chgData name="P Plaat" userId="b077d3bd-b504-40ce-b3f8-3ddcaf1694f0" providerId="ADAL" clId="{F33192C8-E4F2-4659-B8B8-381868853F76}" dt="2023-05-22T15:14:57.334" v="58" actId="14100"/>
          <ac:picMkLst>
            <pc:docMk/>
            <pc:sldMk cId="3917014190" sldId="256"/>
            <ac:picMk id="21" creationId="{DDCA319F-3D1B-7654-2EFB-9BD16255EC07}"/>
          </ac:picMkLst>
        </pc:picChg>
        <pc:picChg chg="add mod">
          <ac:chgData name="P Plaat" userId="b077d3bd-b504-40ce-b3f8-3ddcaf1694f0" providerId="ADAL" clId="{F33192C8-E4F2-4659-B8B8-381868853F76}" dt="2023-05-22T15:16:29.591" v="66" actId="1076"/>
          <ac:picMkLst>
            <pc:docMk/>
            <pc:sldMk cId="3917014190" sldId="256"/>
            <ac:picMk id="23" creationId="{87451BEF-B7F0-4CDA-F80A-1478736B313F}"/>
          </ac:picMkLst>
        </pc:picChg>
        <pc:picChg chg="add mod">
          <ac:chgData name="P Plaat" userId="b077d3bd-b504-40ce-b3f8-3ddcaf1694f0" providerId="ADAL" clId="{F33192C8-E4F2-4659-B8B8-381868853F76}" dt="2023-05-22T15:35:27.268" v="164" actId="14100"/>
          <ac:picMkLst>
            <pc:docMk/>
            <pc:sldMk cId="3917014190" sldId="256"/>
            <ac:picMk id="25" creationId="{B4E2BD3A-B84B-369D-9F75-105FC755569E}"/>
          </ac:picMkLst>
        </pc:picChg>
        <pc:picChg chg="add mod">
          <ac:chgData name="P Plaat" userId="b077d3bd-b504-40ce-b3f8-3ddcaf1694f0" providerId="ADAL" clId="{F33192C8-E4F2-4659-B8B8-381868853F76}" dt="2023-05-22T15:31:03.303" v="138" actId="1076"/>
          <ac:picMkLst>
            <pc:docMk/>
            <pc:sldMk cId="3917014190" sldId="256"/>
            <ac:picMk id="27" creationId="{9BEEC4DE-4DD6-5318-C1B9-0D2422B4EBD2}"/>
          </ac:picMkLst>
        </pc:picChg>
      </pc:sldChg>
      <pc:sldChg chg="addSp delSp modSp new mod">
        <pc:chgData name="P Plaat" userId="b077d3bd-b504-40ce-b3f8-3ddcaf1694f0" providerId="ADAL" clId="{F33192C8-E4F2-4659-B8B8-381868853F76}" dt="2023-05-23T10:45:41.139" v="361" actId="14100"/>
        <pc:sldMkLst>
          <pc:docMk/>
          <pc:sldMk cId="3188497865" sldId="257"/>
        </pc:sldMkLst>
        <pc:spChg chg="del">
          <ac:chgData name="P Plaat" userId="b077d3bd-b504-40ce-b3f8-3ddcaf1694f0" providerId="ADAL" clId="{F33192C8-E4F2-4659-B8B8-381868853F76}" dt="2023-05-22T14:28:29.517" v="4" actId="478"/>
          <ac:spMkLst>
            <pc:docMk/>
            <pc:sldMk cId="3188497865" sldId="257"/>
            <ac:spMk id="2" creationId="{D9AC2AA8-23E0-BDCF-43B1-E3F32300CB5E}"/>
          </ac:spMkLst>
        </pc:spChg>
        <pc:spChg chg="del">
          <ac:chgData name="P Plaat" userId="b077d3bd-b504-40ce-b3f8-3ddcaf1694f0" providerId="ADAL" clId="{F33192C8-E4F2-4659-B8B8-381868853F76}" dt="2023-05-22T14:28:30.940" v="5" actId="478"/>
          <ac:spMkLst>
            <pc:docMk/>
            <pc:sldMk cId="3188497865" sldId="257"/>
            <ac:spMk id="3" creationId="{0B5959C7-A52C-14AB-65EC-3E387F9F5045}"/>
          </ac:spMkLst>
        </pc:spChg>
        <pc:picChg chg="add mod">
          <ac:chgData name="P Plaat" userId="b077d3bd-b504-40ce-b3f8-3ddcaf1694f0" providerId="ADAL" clId="{F33192C8-E4F2-4659-B8B8-381868853F76}" dt="2023-05-23T09:18:53.640" v="255" actId="14100"/>
          <ac:picMkLst>
            <pc:docMk/>
            <pc:sldMk cId="3188497865" sldId="257"/>
            <ac:picMk id="3" creationId="{E48AEE51-F4A0-9012-975C-5FFB79C4AD16}"/>
          </ac:picMkLst>
        </pc:picChg>
        <pc:picChg chg="add mod">
          <ac:chgData name="P Plaat" userId="b077d3bd-b504-40ce-b3f8-3ddcaf1694f0" providerId="ADAL" clId="{F33192C8-E4F2-4659-B8B8-381868853F76}" dt="2023-05-22T15:35:03.414" v="160" actId="1076"/>
          <ac:picMkLst>
            <pc:docMk/>
            <pc:sldMk cId="3188497865" sldId="257"/>
            <ac:picMk id="5" creationId="{92AF24A6-A54A-5F97-4368-708DFB7DA097}"/>
          </ac:picMkLst>
        </pc:picChg>
        <pc:picChg chg="add mod">
          <ac:chgData name="P Plaat" userId="b077d3bd-b504-40ce-b3f8-3ddcaf1694f0" providerId="ADAL" clId="{F33192C8-E4F2-4659-B8B8-381868853F76}" dt="2023-05-23T09:01:06.505" v="199" actId="1076"/>
          <ac:picMkLst>
            <pc:docMk/>
            <pc:sldMk cId="3188497865" sldId="257"/>
            <ac:picMk id="6" creationId="{48B92E1A-F742-4787-FCCC-D8D9E24C16D6}"/>
          </ac:picMkLst>
        </pc:picChg>
        <pc:picChg chg="add mod">
          <ac:chgData name="P Plaat" userId="b077d3bd-b504-40ce-b3f8-3ddcaf1694f0" providerId="ADAL" clId="{F33192C8-E4F2-4659-B8B8-381868853F76}" dt="2023-05-22T15:25:18.286" v="103" actId="1076"/>
          <ac:picMkLst>
            <pc:docMk/>
            <pc:sldMk cId="3188497865" sldId="257"/>
            <ac:picMk id="7" creationId="{217CFD25-4D4F-A87D-FADD-2030AD509AC4}"/>
          </ac:picMkLst>
        </pc:picChg>
        <pc:picChg chg="add mod">
          <ac:chgData name="P Plaat" userId="b077d3bd-b504-40ce-b3f8-3ddcaf1694f0" providerId="ADAL" clId="{F33192C8-E4F2-4659-B8B8-381868853F76}" dt="2023-05-23T09:02:51.389" v="207" actId="14100"/>
          <ac:picMkLst>
            <pc:docMk/>
            <pc:sldMk cId="3188497865" sldId="257"/>
            <ac:picMk id="9" creationId="{08BACA01-7683-A47F-D9C2-DC70295F46F3}"/>
          </ac:picMkLst>
        </pc:picChg>
        <pc:picChg chg="add del mod">
          <ac:chgData name="P Plaat" userId="b077d3bd-b504-40ce-b3f8-3ddcaf1694f0" providerId="ADAL" clId="{F33192C8-E4F2-4659-B8B8-381868853F76}" dt="2023-05-22T15:20:35.114" v="84" actId="478"/>
          <ac:picMkLst>
            <pc:docMk/>
            <pc:sldMk cId="3188497865" sldId="257"/>
            <ac:picMk id="9" creationId="{87DAAE72-E900-6A90-8803-D753C9B70B18}"/>
          </ac:picMkLst>
        </pc:picChg>
        <pc:picChg chg="add mod">
          <ac:chgData name="P Plaat" userId="b077d3bd-b504-40ce-b3f8-3ddcaf1694f0" providerId="ADAL" clId="{F33192C8-E4F2-4659-B8B8-381868853F76}" dt="2023-05-22T15:25:19.807" v="104" actId="1076"/>
          <ac:picMkLst>
            <pc:docMk/>
            <pc:sldMk cId="3188497865" sldId="257"/>
            <ac:picMk id="11" creationId="{C3D02CCA-DC58-9882-D370-E886981F32E8}"/>
          </ac:picMkLst>
        </pc:picChg>
        <pc:picChg chg="add mod">
          <ac:chgData name="P Plaat" userId="b077d3bd-b504-40ce-b3f8-3ddcaf1694f0" providerId="ADAL" clId="{F33192C8-E4F2-4659-B8B8-381868853F76}" dt="2023-05-23T10:45:12.778" v="351" actId="14100"/>
          <ac:picMkLst>
            <pc:docMk/>
            <pc:sldMk cId="3188497865" sldId="257"/>
            <ac:picMk id="12" creationId="{E215964F-28D0-8F11-9E61-3243ACA74252}"/>
          </ac:picMkLst>
        </pc:picChg>
        <pc:picChg chg="add del mod">
          <ac:chgData name="P Plaat" userId="b077d3bd-b504-40ce-b3f8-3ddcaf1694f0" providerId="ADAL" clId="{F33192C8-E4F2-4659-B8B8-381868853F76}" dt="2023-05-22T15:26:08.805" v="118" actId="478"/>
          <ac:picMkLst>
            <pc:docMk/>
            <pc:sldMk cId="3188497865" sldId="257"/>
            <ac:picMk id="13" creationId="{A9AAABD7-E5D9-026A-CF58-38AAEBA99FAA}"/>
          </ac:picMkLst>
        </pc:picChg>
        <pc:picChg chg="add del mod">
          <ac:chgData name="P Plaat" userId="b077d3bd-b504-40ce-b3f8-3ddcaf1694f0" providerId="ADAL" clId="{F33192C8-E4F2-4659-B8B8-381868853F76}" dt="2023-05-23T09:17:51.459" v="250" actId="478"/>
          <ac:picMkLst>
            <pc:docMk/>
            <pc:sldMk cId="3188497865" sldId="257"/>
            <ac:picMk id="14" creationId="{68A30954-4179-3632-99F1-E20DFF672228}"/>
          </ac:picMkLst>
        </pc:picChg>
        <pc:picChg chg="add del mod">
          <ac:chgData name="P Plaat" userId="b077d3bd-b504-40ce-b3f8-3ddcaf1694f0" providerId="ADAL" clId="{F33192C8-E4F2-4659-B8B8-381868853F76}" dt="2023-05-22T15:25:51.990" v="113" actId="478"/>
          <ac:picMkLst>
            <pc:docMk/>
            <pc:sldMk cId="3188497865" sldId="257"/>
            <ac:picMk id="15" creationId="{0A169851-2B73-7DCC-D1B6-8BF4FD406972}"/>
          </ac:picMkLst>
        </pc:picChg>
        <pc:picChg chg="add mod">
          <ac:chgData name="P Plaat" userId="b077d3bd-b504-40ce-b3f8-3ddcaf1694f0" providerId="ADAL" clId="{F33192C8-E4F2-4659-B8B8-381868853F76}" dt="2023-05-23T09:18:49.682" v="254" actId="14100"/>
          <ac:picMkLst>
            <pc:docMk/>
            <pc:sldMk cId="3188497865" sldId="257"/>
            <ac:picMk id="16" creationId="{154D5093-E350-1342-8959-EAA54A5C2FD2}"/>
          </ac:picMkLst>
        </pc:picChg>
        <pc:picChg chg="add del mod">
          <ac:chgData name="P Plaat" userId="b077d3bd-b504-40ce-b3f8-3ddcaf1694f0" providerId="ADAL" clId="{F33192C8-E4F2-4659-B8B8-381868853F76}" dt="2023-05-22T15:32:01.492" v="144" actId="478"/>
          <ac:picMkLst>
            <pc:docMk/>
            <pc:sldMk cId="3188497865" sldId="257"/>
            <ac:picMk id="17" creationId="{8472F2B4-E5CF-50DB-96FF-7E07A3EBFFFD}"/>
          </ac:picMkLst>
        </pc:picChg>
        <pc:picChg chg="add del mod">
          <ac:chgData name="P Plaat" userId="b077d3bd-b504-40ce-b3f8-3ddcaf1694f0" providerId="ADAL" clId="{F33192C8-E4F2-4659-B8B8-381868853F76}" dt="2023-05-23T09:35:47.926" v="296" actId="478"/>
          <ac:picMkLst>
            <pc:docMk/>
            <pc:sldMk cId="3188497865" sldId="257"/>
            <ac:picMk id="18" creationId="{5553D542-6E4E-303C-50DF-75CE622F1AE4}"/>
          </ac:picMkLst>
        </pc:picChg>
        <pc:picChg chg="add mod">
          <ac:chgData name="P Plaat" userId="b077d3bd-b504-40ce-b3f8-3ddcaf1694f0" providerId="ADAL" clId="{F33192C8-E4F2-4659-B8B8-381868853F76}" dt="2023-05-22T15:32:33.070" v="148" actId="14100"/>
          <ac:picMkLst>
            <pc:docMk/>
            <pc:sldMk cId="3188497865" sldId="257"/>
            <ac:picMk id="19" creationId="{A21B6DC4-DD83-F87D-B278-98ACC6BA3A69}"/>
          </ac:picMkLst>
        </pc:picChg>
        <pc:picChg chg="add mod">
          <ac:chgData name="P Plaat" userId="b077d3bd-b504-40ce-b3f8-3ddcaf1694f0" providerId="ADAL" clId="{F33192C8-E4F2-4659-B8B8-381868853F76}" dt="2023-05-22T15:33:44.857" v="152" actId="14100"/>
          <ac:picMkLst>
            <pc:docMk/>
            <pc:sldMk cId="3188497865" sldId="257"/>
            <ac:picMk id="21" creationId="{B5780A69-D002-3938-78DA-DD27737E64C6}"/>
          </ac:picMkLst>
        </pc:picChg>
        <pc:picChg chg="add del mod">
          <ac:chgData name="P Plaat" userId="b077d3bd-b504-40ce-b3f8-3ddcaf1694f0" providerId="ADAL" clId="{F33192C8-E4F2-4659-B8B8-381868853F76}" dt="2023-05-23T10:45:03.007" v="349" actId="478"/>
          <ac:picMkLst>
            <pc:docMk/>
            <pc:sldMk cId="3188497865" sldId="257"/>
            <ac:picMk id="22" creationId="{E861F4FF-FF65-A329-9B8B-1B4BE6915C5B}"/>
          </ac:picMkLst>
        </pc:picChg>
        <pc:picChg chg="add mod">
          <ac:chgData name="P Plaat" userId="b077d3bd-b504-40ce-b3f8-3ddcaf1694f0" providerId="ADAL" clId="{F33192C8-E4F2-4659-B8B8-381868853F76}" dt="2023-05-23T08:50:40.724" v="176" actId="1076"/>
          <ac:picMkLst>
            <pc:docMk/>
            <pc:sldMk cId="3188497865" sldId="257"/>
            <ac:picMk id="23" creationId="{BA6A615B-01FA-5C1B-AAC1-9CC17B5CABCB}"/>
          </ac:picMkLst>
        </pc:picChg>
        <pc:picChg chg="add del mod">
          <ac:chgData name="P Plaat" userId="b077d3bd-b504-40ce-b3f8-3ddcaf1694f0" providerId="ADAL" clId="{F33192C8-E4F2-4659-B8B8-381868853F76}" dt="2023-05-23T10:45:15.861" v="353" actId="478"/>
          <ac:picMkLst>
            <pc:docMk/>
            <pc:sldMk cId="3188497865" sldId="257"/>
            <ac:picMk id="24" creationId="{D663C0B5-8259-F963-1937-582CD530D518}"/>
          </ac:picMkLst>
        </pc:picChg>
        <pc:picChg chg="add mod">
          <ac:chgData name="P Plaat" userId="b077d3bd-b504-40ce-b3f8-3ddcaf1694f0" providerId="ADAL" clId="{F33192C8-E4F2-4659-B8B8-381868853F76}" dt="2023-05-23T10:45:41.139" v="361" actId="14100"/>
          <ac:picMkLst>
            <pc:docMk/>
            <pc:sldMk cId="3188497865" sldId="257"/>
            <ac:picMk id="26" creationId="{4819A124-7083-F9E3-A571-D5F6C9877495}"/>
          </ac:picMkLst>
        </pc:picChg>
      </pc:sldChg>
      <pc:sldChg chg="addSp modSp add mod">
        <pc:chgData name="P Plaat" userId="b077d3bd-b504-40ce-b3f8-3ddcaf1694f0" providerId="ADAL" clId="{F33192C8-E4F2-4659-B8B8-381868853F76}" dt="2023-05-23T09:11:46.321" v="234" actId="14100"/>
        <pc:sldMkLst>
          <pc:docMk/>
          <pc:sldMk cId="234982273" sldId="258"/>
        </pc:sldMkLst>
        <pc:picChg chg="add mod">
          <ac:chgData name="P Plaat" userId="b077d3bd-b504-40ce-b3f8-3ddcaf1694f0" providerId="ADAL" clId="{F33192C8-E4F2-4659-B8B8-381868853F76}" dt="2023-05-22T14:29:47.500" v="8" actId="1076"/>
          <ac:picMkLst>
            <pc:docMk/>
            <pc:sldMk cId="234982273" sldId="258"/>
            <ac:picMk id="3" creationId="{F3A8AD34-1F78-571F-57B1-9D341E8E2BC0}"/>
          </ac:picMkLst>
        </pc:picChg>
        <pc:picChg chg="add mod">
          <ac:chgData name="P Plaat" userId="b077d3bd-b504-40ce-b3f8-3ddcaf1694f0" providerId="ADAL" clId="{F33192C8-E4F2-4659-B8B8-381868853F76}" dt="2023-05-23T08:48:23.102" v="167" actId="14100"/>
          <ac:picMkLst>
            <pc:docMk/>
            <pc:sldMk cId="234982273" sldId="258"/>
            <ac:picMk id="4" creationId="{BE60290B-07CF-7FEE-86A7-9030FFCBF9B2}"/>
          </ac:picMkLst>
        </pc:picChg>
        <pc:picChg chg="add mod">
          <ac:chgData name="P Plaat" userId="b077d3bd-b504-40ce-b3f8-3ddcaf1694f0" providerId="ADAL" clId="{F33192C8-E4F2-4659-B8B8-381868853F76}" dt="2023-05-22T15:07:04.001" v="45" actId="14100"/>
          <ac:picMkLst>
            <pc:docMk/>
            <pc:sldMk cId="234982273" sldId="258"/>
            <ac:picMk id="5" creationId="{10D3C56D-DD63-6433-B7DB-1FB40D82BF62}"/>
          </ac:picMkLst>
        </pc:picChg>
        <pc:picChg chg="add mod">
          <ac:chgData name="P Plaat" userId="b077d3bd-b504-40ce-b3f8-3ddcaf1694f0" providerId="ADAL" clId="{F33192C8-E4F2-4659-B8B8-381868853F76}" dt="2023-05-22T15:08:06.200" v="51" actId="14100"/>
          <ac:picMkLst>
            <pc:docMk/>
            <pc:sldMk cId="234982273" sldId="258"/>
            <ac:picMk id="7" creationId="{32AF55CA-47C6-B28A-40CC-B7D7B4C9E3B7}"/>
          </ac:picMkLst>
        </pc:picChg>
        <pc:picChg chg="add mod">
          <ac:chgData name="P Plaat" userId="b077d3bd-b504-40ce-b3f8-3ddcaf1694f0" providerId="ADAL" clId="{F33192C8-E4F2-4659-B8B8-381868853F76}" dt="2023-05-22T15:25:49.126" v="112" actId="1076"/>
          <ac:picMkLst>
            <pc:docMk/>
            <pc:sldMk cId="234982273" sldId="258"/>
            <ac:picMk id="8" creationId="{E90FC1F2-9483-5AA2-0E6E-709904D0D613}"/>
          </ac:picMkLst>
        </pc:picChg>
        <pc:picChg chg="add mod">
          <ac:chgData name="P Plaat" userId="b077d3bd-b504-40ce-b3f8-3ddcaf1694f0" providerId="ADAL" clId="{F33192C8-E4F2-4659-B8B8-381868853F76}" dt="2023-05-22T15:26:05.134" v="117" actId="14100"/>
          <ac:picMkLst>
            <pc:docMk/>
            <pc:sldMk cId="234982273" sldId="258"/>
            <ac:picMk id="9" creationId="{5E4B7BC0-AA33-4EAD-534A-58FDCD834350}"/>
          </ac:picMkLst>
        </pc:picChg>
        <pc:picChg chg="add mod">
          <ac:chgData name="P Plaat" userId="b077d3bd-b504-40ce-b3f8-3ddcaf1694f0" providerId="ADAL" clId="{F33192C8-E4F2-4659-B8B8-381868853F76}" dt="2023-05-23T09:11:40.070" v="232" actId="14100"/>
          <ac:picMkLst>
            <pc:docMk/>
            <pc:sldMk cId="234982273" sldId="258"/>
            <ac:picMk id="10" creationId="{AEAE3459-9090-DABA-C863-E79297725BF0}"/>
          </ac:picMkLst>
        </pc:picChg>
        <pc:picChg chg="add mod">
          <ac:chgData name="P Plaat" userId="b077d3bd-b504-40ce-b3f8-3ddcaf1694f0" providerId="ADAL" clId="{F33192C8-E4F2-4659-B8B8-381868853F76}" dt="2023-05-22T15:27:08.014" v="122" actId="1076"/>
          <ac:picMkLst>
            <pc:docMk/>
            <pc:sldMk cId="234982273" sldId="258"/>
            <ac:picMk id="11" creationId="{0B73A761-ADAA-AD85-4544-E5C19B2D7C45}"/>
          </ac:picMkLst>
        </pc:picChg>
        <pc:picChg chg="add mod">
          <ac:chgData name="P Plaat" userId="b077d3bd-b504-40ce-b3f8-3ddcaf1694f0" providerId="ADAL" clId="{F33192C8-E4F2-4659-B8B8-381868853F76}" dt="2023-05-23T08:48:26.908" v="168" actId="14100"/>
          <ac:picMkLst>
            <pc:docMk/>
            <pc:sldMk cId="234982273" sldId="258"/>
            <ac:picMk id="13" creationId="{B003D0F0-F7BB-6213-0A76-D0222F97F4E8}"/>
          </ac:picMkLst>
        </pc:picChg>
        <pc:picChg chg="add mod">
          <ac:chgData name="P Plaat" userId="b077d3bd-b504-40ce-b3f8-3ddcaf1694f0" providerId="ADAL" clId="{F33192C8-E4F2-4659-B8B8-381868853F76}" dt="2023-05-23T09:11:46.321" v="234" actId="14100"/>
          <ac:picMkLst>
            <pc:docMk/>
            <pc:sldMk cId="234982273" sldId="258"/>
            <ac:picMk id="14" creationId="{F6C975E3-9967-5D27-BDF5-2995EA81E8EE}"/>
          </ac:picMkLst>
        </pc:picChg>
        <pc:picChg chg="add mod">
          <ac:chgData name="P Plaat" userId="b077d3bd-b504-40ce-b3f8-3ddcaf1694f0" providerId="ADAL" clId="{F33192C8-E4F2-4659-B8B8-381868853F76}" dt="2023-05-22T15:29:56.759" v="131" actId="14100"/>
          <ac:picMkLst>
            <pc:docMk/>
            <pc:sldMk cId="234982273" sldId="258"/>
            <ac:picMk id="15" creationId="{303BDAAF-36DF-F4DE-71CC-EEE9477FCA68}"/>
          </ac:picMkLst>
        </pc:picChg>
        <pc:picChg chg="add mod">
          <ac:chgData name="P Plaat" userId="b077d3bd-b504-40ce-b3f8-3ddcaf1694f0" providerId="ADAL" clId="{F33192C8-E4F2-4659-B8B8-381868853F76}" dt="2023-05-23T09:11:42.568" v="233" actId="14100"/>
          <ac:picMkLst>
            <pc:docMk/>
            <pc:sldMk cId="234982273" sldId="258"/>
            <ac:picMk id="17" creationId="{7A5DED8F-6A12-F40F-1BDB-77DC4CC3EC6F}"/>
          </ac:picMkLst>
        </pc:picChg>
      </pc:sldChg>
      <pc:sldChg chg="addSp delSp modSp add mod">
        <pc:chgData name="P Plaat" userId="b077d3bd-b504-40ce-b3f8-3ddcaf1694f0" providerId="ADAL" clId="{F33192C8-E4F2-4659-B8B8-381868853F76}" dt="2023-05-23T11:06:56.031" v="390" actId="1076"/>
        <pc:sldMkLst>
          <pc:docMk/>
          <pc:sldMk cId="1550669158" sldId="259"/>
        </pc:sldMkLst>
        <pc:picChg chg="del">
          <ac:chgData name="P Plaat" userId="b077d3bd-b504-40ce-b3f8-3ddcaf1694f0" providerId="ADAL" clId="{F33192C8-E4F2-4659-B8B8-381868853F76}" dt="2023-05-23T09:14:07.006" v="237" actId="478"/>
          <ac:picMkLst>
            <pc:docMk/>
            <pc:sldMk cId="1550669158" sldId="259"/>
            <ac:picMk id="3" creationId="{5DF2A117-8972-E9D3-C594-BD98EBB44EC3}"/>
          </ac:picMkLst>
        </pc:picChg>
        <pc:picChg chg="add mod">
          <ac:chgData name="P Plaat" userId="b077d3bd-b504-40ce-b3f8-3ddcaf1694f0" providerId="ADAL" clId="{F33192C8-E4F2-4659-B8B8-381868853F76}" dt="2023-05-23T09:43:25.712" v="325" actId="1076"/>
          <ac:picMkLst>
            <pc:docMk/>
            <pc:sldMk cId="1550669158" sldId="259"/>
            <ac:picMk id="4" creationId="{684B8A00-0B59-DA77-DABA-29C86B15FD44}"/>
          </ac:picMkLst>
        </pc:picChg>
        <pc:picChg chg="del">
          <ac:chgData name="P Plaat" userId="b077d3bd-b504-40ce-b3f8-3ddcaf1694f0" providerId="ADAL" clId="{F33192C8-E4F2-4659-B8B8-381868853F76}" dt="2023-05-23T09:14:10.087" v="242" actId="478"/>
          <ac:picMkLst>
            <pc:docMk/>
            <pc:sldMk cId="1550669158" sldId="259"/>
            <ac:picMk id="5" creationId="{1EA6D2A2-AD9E-DF7B-94D7-3B391FC6C19B}"/>
          </ac:picMkLst>
        </pc:picChg>
        <pc:picChg chg="del">
          <ac:chgData name="P Plaat" userId="b077d3bd-b504-40ce-b3f8-3ddcaf1694f0" providerId="ADAL" clId="{F33192C8-E4F2-4659-B8B8-381868853F76}" dt="2023-05-23T09:14:06.161" v="236" actId="478"/>
          <ac:picMkLst>
            <pc:docMk/>
            <pc:sldMk cId="1550669158" sldId="259"/>
            <ac:picMk id="6" creationId="{482E3579-50B4-7978-04A4-EE3E31DA07F6}"/>
          </ac:picMkLst>
        </pc:picChg>
        <pc:picChg chg="del">
          <ac:chgData name="P Plaat" userId="b077d3bd-b504-40ce-b3f8-3ddcaf1694f0" providerId="ADAL" clId="{F33192C8-E4F2-4659-B8B8-381868853F76}" dt="2023-05-23T09:14:10.839" v="243" actId="478"/>
          <ac:picMkLst>
            <pc:docMk/>
            <pc:sldMk cId="1550669158" sldId="259"/>
            <ac:picMk id="7" creationId="{D18B9E9E-731A-735C-B286-3299A0CBA290}"/>
          </ac:picMkLst>
        </pc:picChg>
        <pc:picChg chg="del">
          <ac:chgData name="P Plaat" userId="b077d3bd-b504-40ce-b3f8-3ddcaf1694f0" providerId="ADAL" clId="{F33192C8-E4F2-4659-B8B8-381868853F76}" dt="2023-05-23T09:14:11.512" v="244" actId="478"/>
          <ac:picMkLst>
            <pc:docMk/>
            <pc:sldMk cId="1550669158" sldId="259"/>
            <ac:picMk id="9" creationId="{FB968BF3-6F09-00C6-E920-2DDF7E885815}"/>
          </ac:picMkLst>
        </pc:picChg>
        <pc:picChg chg="add mod">
          <ac:chgData name="P Plaat" userId="b077d3bd-b504-40ce-b3f8-3ddcaf1694f0" providerId="ADAL" clId="{F33192C8-E4F2-4659-B8B8-381868853F76}" dt="2023-05-23T09:43:31.130" v="326" actId="1076"/>
          <ac:picMkLst>
            <pc:docMk/>
            <pc:sldMk cId="1550669158" sldId="259"/>
            <ac:picMk id="10" creationId="{3717BC7E-4481-2A7F-1D5F-067103B892D3}"/>
          </ac:picMkLst>
        </pc:picChg>
        <pc:picChg chg="add del mod">
          <ac:chgData name="P Plaat" userId="b077d3bd-b504-40ce-b3f8-3ddcaf1694f0" providerId="ADAL" clId="{F33192C8-E4F2-4659-B8B8-381868853F76}" dt="2023-05-23T09:31:22.121" v="281" actId="478"/>
          <ac:picMkLst>
            <pc:docMk/>
            <pc:sldMk cId="1550669158" sldId="259"/>
            <ac:picMk id="12" creationId="{74258C42-4E91-75A6-A7D7-0E974211EFCE}"/>
          </ac:picMkLst>
        </pc:picChg>
        <pc:picChg chg="del">
          <ac:chgData name="P Plaat" userId="b077d3bd-b504-40ce-b3f8-3ddcaf1694f0" providerId="ADAL" clId="{F33192C8-E4F2-4659-B8B8-381868853F76}" dt="2023-05-23T09:14:12.780" v="246" actId="478"/>
          <ac:picMkLst>
            <pc:docMk/>
            <pc:sldMk cId="1550669158" sldId="259"/>
            <ac:picMk id="13" creationId="{42284969-A0EB-AA61-2BBB-9EEF40F162E4}"/>
          </ac:picMkLst>
        </pc:picChg>
        <pc:picChg chg="del">
          <ac:chgData name="P Plaat" userId="b077d3bd-b504-40ce-b3f8-3ddcaf1694f0" providerId="ADAL" clId="{F33192C8-E4F2-4659-B8B8-381868853F76}" dt="2023-05-23T09:14:13.372" v="247" actId="478"/>
          <ac:picMkLst>
            <pc:docMk/>
            <pc:sldMk cId="1550669158" sldId="259"/>
            <ac:picMk id="15" creationId="{D1035C98-CAA3-B16B-D1B4-2E8E80846D8D}"/>
          </ac:picMkLst>
        </pc:picChg>
        <pc:picChg chg="add mod">
          <ac:chgData name="P Plaat" userId="b077d3bd-b504-40ce-b3f8-3ddcaf1694f0" providerId="ADAL" clId="{F33192C8-E4F2-4659-B8B8-381868853F76}" dt="2023-05-23T09:43:34.515" v="327" actId="1076"/>
          <ac:picMkLst>
            <pc:docMk/>
            <pc:sldMk cId="1550669158" sldId="259"/>
            <ac:picMk id="16" creationId="{66C82379-45AA-0C24-31F8-8FAC6CDE874E}"/>
          </ac:picMkLst>
        </pc:picChg>
        <pc:picChg chg="add mod">
          <ac:chgData name="P Plaat" userId="b077d3bd-b504-40ce-b3f8-3ddcaf1694f0" providerId="ADAL" clId="{F33192C8-E4F2-4659-B8B8-381868853F76}" dt="2023-05-23T09:43:36.733" v="328" actId="1076"/>
          <ac:picMkLst>
            <pc:docMk/>
            <pc:sldMk cId="1550669158" sldId="259"/>
            <ac:picMk id="18" creationId="{7D0D71C0-1047-C61A-2096-4426B2D69B66}"/>
          </ac:picMkLst>
        </pc:picChg>
        <pc:picChg chg="del">
          <ac:chgData name="P Plaat" userId="b077d3bd-b504-40ce-b3f8-3ddcaf1694f0" providerId="ADAL" clId="{F33192C8-E4F2-4659-B8B8-381868853F76}" dt="2023-05-23T09:14:09.509" v="241" actId="478"/>
          <ac:picMkLst>
            <pc:docMk/>
            <pc:sldMk cId="1550669158" sldId="259"/>
            <ac:picMk id="19" creationId="{81E066D3-CC5E-FB2F-8563-C09DA2C64521}"/>
          </ac:picMkLst>
        </pc:picChg>
        <pc:picChg chg="del">
          <ac:chgData name="P Plaat" userId="b077d3bd-b504-40ce-b3f8-3ddcaf1694f0" providerId="ADAL" clId="{F33192C8-E4F2-4659-B8B8-381868853F76}" dt="2023-05-23T09:14:08.838" v="240" actId="478"/>
          <ac:picMkLst>
            <pc:docMk/>
            <pc:sldMk cId="1550669158" sldId="259"/>
            <ac:picMk id="21" creationId="{DDCA319F-3D1B-7654-2EFB-9BD16255EC07}"/>
          </ac:picMkLst>
        </pc:picChg>
        <pc:picChg chg="add mod">
          <ac:chgData name="P Plaat" userId="b077d3bd-b504-40ce-b3f8-3ddcaf1694f0" providerId="ADAL" clId="{F33192C8-E4F2-4659-B8B8-381868853F76}" dt="2023-05-23T10:44:50.882" v="346" actId="14100"/>
          <ac:picMkLst>
            <pc:docMk/>
            <pc:sldMk cId="1550669158" sldId="259"/>
            <ac:picMk id="22" creationId="{9D14515C-D43F-0ED1-E5D1-803F8B32E2E9}"/>
          </ac:picMkLst>
        </pc:picChg>
        <pc:picChg chg="del">
          <ac:chgData name="P Plaat" userId="b077d3bd-b504-40ce-b3f8-3ddcaf1694f0" providerId="ADAL" clId="{F33192C8-E4F2-4659-B8B8-381868853F76}" dt="2023-05-23T09:14:08.321" v="239" actId="478"/>
          <ac:picMkLst>
            <pc:docMk/>
            <pc:sldMk cId="1550669158" sldId="259"/>
            <ac:picMk id="23" creationId="{87451BEF-B7F0-4CDA-F80A-1478736B313F}"/>
          </ac:picMkLst>
        </pc:picChg>
        <pc:picChg chg="del">
          <ac:chgData name="P Plaat" userId="b077d3bd-b504-40ce-b3f8-3ddcaf1694f0" providerId="ADAL" clId="{F33192C8-E4F2-4659-B8B8-381868853F76}" dt="2023-05-23T09:14:07.681" v="238" actId="478"/>
          <ac:picMkLst>
            <pc:docMk/>
            <pc:sldMk cId="1550669158" sldId="259"/>
            <ac:picMk id="25" creationId="{B4E2BD3A-B84B-369D-9F75-105FC755569E}"/>
          </ac:picMkLst>
        </pc:picChg>
        <pc:picChg chg="add mod">
          <ac:chgData name="P Plaat" userId="b077d3bd-b504-40ce-b3f8-3ddcaf1694f0" providerId="ADAL" clId="{F33192C8-E4F2-4659-B8B8-381868853F76}" dt="2023-05-23T09:44:50.557" v="335" actId="1076"/>
          <ac:picMkLst>
            <pc:docMk/>
            <pc:sldMk cId="1550669158" sldId="259"/>
            <ac:picMk id="26" creationId="{1CA75477-CA8F-6190-37E0-CD37C818810E}"/>
          </ac:picMkLst>
        </pc:picChg>
        <pc:picChg chg="del">
          <ac:chgData name="P Plaat" userId="b077d3bd-b504-40ce-b3f8-3ddcaf1694f0" providerId="ADAL" clId="{F33192C8-E4F2-4659-B8B8-381868853F76}" dt="2023-05-23T09:14:12.216" v="245" actId="478"/>
          <ac:picMkLst>
            <pc:docMk/>
            <pc:sldMk cId="1550669158" sldId="259"/>
            <ac:picMk id="27" creationId="{9BEEC4DE-4DD6-5318-C1B9-0D2422B4EBD2}"/>
          </ac:picMkLst>
        </pc:picChg>
        <pc:picChg chg="add mod">
          <ac:chgData name="P Plaat" userId="b077d3bd-b504-40ce-b3f8-3ddcaf1694f0" providerId="ADAL" clId="{F33192C8-E4F2-4659-B8B8-381868853F76}" dt="2023-05-23T10:44:58.419" v="348" actId="14100"/>
          <ac:picMkLst>
            <pc:docMk/>
            <pc:sldMk cId="1550669158" sldId="259"/>
            <ac:picMk id="28" creationId="{83C1493C-BC01-9D48-FC7E-7F4315291D83}"/>
          </ac:picMkLst>
        </pc:picChg>
        <pc:picChg chg="add mod">
          <ac:chgData name="P Plaat" userId="b077d3bd-b504-40ce-b3f8-3ddcaf1694f0" providerId="ADAL" clId="{F33192C8-E4F2-4659-B8B8-381868853F76}" dt="2023-05-23T11:06:56.031" v="390" actId="1076"/>
          <ac:picMkLst>
            <pc:docMk/>
            <pc:sldMk cId="1550669158" sldId="259"/>
            <ac:picMk id="30" creationId="{E653E458-7E6E-13AD-FE5A-846467F5F8B5}"/>
          </ac:picMkLst>
        </pc:picChg>
        <pc:picChg chg="add mod">
          <ac:chgData name="P Plaat" userId="b077d3bd-b504-40ce-b3f8-3ddcaf1694f0" providerId="ADAL" clId="{F33192C8-E4F2-4659-B8B8-381868853F76}" dt="2023-05-23T11:06:53.295" v="389" actId="14100"/>
          <ac:picMkLst>
            <pc:docMk/>
            <pc:sldMk cId="1550669158" sldId="259"/>
            <ac:picMk id="32" creationId="{08E1ED9D-2FF2-CDB8-5CF1-E10EF2FC4059}"/>
          </ac:picMkLst>
        </pc:picChg>
      </pc:sldChg>
      <pc:sldChg chg="addSp delSp modSp new mod">
        <pc:chgData name="P Plaat" userId="b077d3bd-b504-40ce-b3f8-3ddcaf1694f0" providerId="ADAL" clId="{F33192C8-E4F2-4659-B8B8-381868853F76}" dt="2023-05-23T11:07:32.142" v="393" actId="1076"/>
        <pc:sldMkLst>
          <pc:docMk/>
          <pc:sldMk cId="1200203265" sldId="260"/>
        </pc:sldMkLst>
        <pc:spChg chg="del">
          <ac:chgData name="P Plaat" userId="b077d3bd-b504-40ce-b3f8-3ddcaf1694f0" providerId="ADAL" clId="{F33192C8-E4F2-4659-B8B8-381868853F76}" dt="2023-05-23T09:19:09.979" v="257" actId="478"/>
          <ac:spMkLst>
            <pc:docMk/>
            <pc:sldMk cId="1200203265" sldId="260"/>
            <ac:spMk id="2" creationId="{BF0CAE56-14F4-AF9A-8176-9D3BF67ED47B}"/>
          </ac:spMkLst>
        </pc:spChg>
        <pc:spChg chg="del">
          <ac:chgData name="P Plaat" userId="b077d3bd-b504-40ce-b3f8-3ddcaf1694f0" providerId="ADAL" clId="{F33192C8-E4F2-4659-B8B8-381868853F76}" dt="2023-05-23T09:19:12.260" v="258" actId="478"/>
          <ac:spMkLst>
            <pc:docMk/>
            <pc:sldMk cId="1200203265" sldId="260"/>
            <ac:spMk id="3" creationId="{DAFCE0E5-E7D2-A7CF-A2FD-D6653280EA0A}"/>
          </ac:spMkLst>
        </pc:spChg>
        <pc:picChg chg="add mod">
          <ac:chgData name="P Plaat" userId="b077d3bd-b504-40ce-b3f8-3ddcaf1694f0" providerId="ADAL" clId="{F33192C8-E4F2-4659-B8B8-381868853F76}" dt="2023-05-23T09:20:12.284" v="262" actId="1076"/>
          <ac:picMkLst>
            <pc:docMk/>
            <pc:sldMk cId="1200203265" sldId="260"/>
            <ac:picMk id="5" creationId="{695AFB6B-C939-1CD2-D10B-4F39A8078CA6}"/>
          </ac:picMkLst>
        </pc:picChg>
        <pc:picChg chg="add mod">
          <ac:chgData name="P Plaat" userId="b077d3bd-b504-40ce-b3f8-3ddcaf1694f0" providerId="ADAL" clId="{F33192C8-E4F2-4659-B8B8-381868853F76}" dt="2023-05-23T09:23:26.902" v="266" actId="14100"/>
          <ac:picMkLst>
            <pc:docMk/>
            <pc:sldMk cId="1200203265" sldId="260"/>
            <ac:picMk id="7" creationId="{9FA4D1D5-AEB8-0A3B-2E58-766E1A80E9BE}"/>
          </ac:picMkLst>
        </pc:picChg>
        <pc:picChg chg="add mod">
          <ac:chgData name="P Plaat" userId="b077d3bd-b504-40ce-b3f8-3ddcaf1694f0" providerId="ADAL" clId="{F33192C8-E4F2-4659-B8B8-381868853F76}" dt="2023-05-23T10:42:09.522" v="339" actId="14100"/>
          <ac:picMkLst>
            <pc:docMk/>
            <pc:sldMk cId="1200203265" sldId="260"/>
            <ac:picMk id="9" creationId="{BE30F6F5-E131-8A17-6D6B-1106765337E7}"/>
          </ac:picMkLst>
        </pc:picChg>
        <pc:picChg chg="add mod">
          <ac:chgData name="P Plaat" userId="b077d3bd-b504-40ce-b3f8-3ddcaf1694f0" providerId="ADAL" clId="{F33192C8-E4F2-4659-B8B8-381868853F76}" dt="2023-05-23T10:46:49.930" v="367" actId="14100"/>
          <ac:picMkLst>
            <pc:docMk/>
            <pc:sldMk cId="1200203265" sldId="260"/>
            <ac:picMk id="11" creationId="{67B74EE9-BFE5-C000-DE91-4F00CA2C1094}"/>
          </ac:picMkLst>
        </pc:picChg>
        <pc:picChg chg="add mod">
          <ac:chgData name="P Plaat" userId="b077d3bd-b504-40ce-b3f8-3ddcaf1694f0" providerId="ADAL" clId="{F33192C8-E4F2-4659-B8B8-381868853F76}" dt="2023-05-23T11:07:32.142" v="393" actId="1076"/>
          <ac:picMkLst>
            <pc:docMk/>
            <pc:sldMk cId="1200203265" sldId="260"/>
            <ac:picMk id="13" creationId="{8EEE39EC-C239-2040-0C7C-580F8ABA0869}"/>
          </ac:picMkLst>
        </pc:picChg>
      </pc:sldChg>
      <pc:sldMasterChg chg="addSldLayout">
        <pc:chgData name="P Plaat" userId="b077d3bd-b504-40ce-b3f8-3ddcaf1694f0" providerId="ADAL" clId="{F33192C8-E4F2-4659-B8B8-381868853F76}" dt="2023-05-22T14:28:10.862" v="0" actId="680"/>
        <pc:sldMasterMkLst>
          <pc:docMk/>
          <pc:sldMasterMk cId="3057957013" sldId="2147483648"/>
        </pc:sldMasterMkLst>
        <pc:sldLayoutChg chg="add">
          <pc:chgData name="P Plaat" userId="b077d3bd-b504-40ce-b3f8-3ddcaf1694f0" providerId="ADAL" clId="{F33192C8-E4F2-4659-B8B8-381868853F76}" dt="2023-05-22T14:28:10.862" v="0" actId="680"/>
          <pc:sldLayoutMkLst>
            <pc:docMk/>
            <pc:sldMasterMk cId="3057957013" sldId="2147483648"/>
            <pc:sldLayoutMk cId="3589550374" sldId="2147483649"/>
          </pc:sldLayoutMkLst>
        </pc:sldLayoutChg>
      </pc:sldMasterChg>
    </pc:docChg>
  </pc:docChgLst>
  <pc:docChgLst>
    <pc:chgData name="P Plaat" userId="b077d3bd-b504-40ce-b3f8-3ddcaf1694f0" providerId="ADAL" clId="{8FB588ED-0C9A-40CE-930C-B7CA743FDD54}"/>
    <pc:docChg chg="custSel modSld">
      <pc:chgData name="P Plaat" userId="b077d3bd-b504-40ce-b3f8-3ddcaf1694f0" providerId="ADAL" clId="{8FB588ED-0C9A-40CE-930C-B7CA743FDD54}" dt="2023-05-23T12:50:53.319" v="16" actId="1076"/>
      <pc:docMkLst>
        <pc:docMk/>
      </pc:docMkLst>
      <pc:sldChg chg="addSp delSp modSp mod">
        <pc:chgData name="P Plaat" userId="b077d3bd-b504-40ce-b3f8-3ddcaf1694f0" providerId="ADAL" clId="{8FB588ED-0C9A-40CE-930C-B7CA743FDD54}" dt="2023-05-23T12:50:53.319" v="16" actId="1076"/>
        <pc:sldMkLst>
          <pc:docMk/>
          <pc:sldMk cId="234982273" sldId="258"/>
        </pc:sldMkLst>
        <pc:picChg chg="add mod">
          <ac:chgData name="P Plaat" userId="b077d3bd-b504-40ce-b3f8-3ddcaf1694f0" providerId="ADAL" clId="{8FB588ED-0C9A-40CE-930C-B7CA743FDD54}" dt="2023-05-23T12:50:53.319" v="16" actId="1076"/>
          <ac:picMkLst>
            <pc:docMk/>
            <pc:sldMk cId="234982273" sldId="258"/>
            <ac:picMk id="6" creationId="{984E2792-9872-64FE-B5B2-3BFC75E880A2}"/>
          </ac:picMkLst>
        </pc:picChg>
        <pc:picChg chg="mod">
          <ac:chgData name="P Plaat" userId="b077d3bd-b504-40ce-b3f8-3ddcaf1694f0" providerId="ADAL" clId="{8FB588ED-0C9A-40CE-930C-B7CA743FDD54}" dt="2023-05-23T12:50:47.548" v="15" actId="1076"/>
          <ac:picMkLst>
            <pc:docMk/>
            <pc:sldMk cId="234982273" sldId="258"/>
            <ac:picMk id="13" creationId="{B003D0F0-F7BB-6213-0A76-D0222F97F4E8}"/>
          </ac:picMkLst>
        </pc:picChg>
        <pc:picChg chg="del">
          <ac:chgData name="P Plaat" userId="b077d3bd-b504-40ce-b3f8-3ddcaf1694f0" providerId="ADAL" clId="{8FB588ED-0C9A-40CE-930C-B7CA743FDD54}" dt="2023-05-23T12:49:12.773" v="7" actId="478"/>
          <ac:picMkLst>
            <pc:docMk/>
            <pc:sldMk cId="234982273" sldId="258"/>
            <ac:picMk id="15" creationId="{303BDAAF-36DF-F4DE-71CC-EEE9477FCA68}"/>
          </ac:picMkLst>
        </pc:picChg>
      </pc:sldChg>
      <pc:sldChg chg="modSp mod">
        <pc:chgData name="P Plaat" userId="b077d3bd-b504-40ce-b3f8-3ddcaf1694f0" providerId="ADAL" clId="{8FB588ED-0C9A-40CE-930C-B7CA743FDD54}" dt="2023-05-23T12:28:09.030" v="6" actId="14100"/>
        <pc:sldMkLst>
          <pc:docMk/>
          <pc:sldMk cId="1200203265" sldId="260"/>
        </pc:sldMkLst>
        <pc:picChg chg="mod">
          <ac:chgData name="P Plaat" userId="b077d3bd-b504-40ce-b3f8-3ddcaf1694f0" providerId="ADAL" clId="{8FB588ED-0C9A-40CE-930C-B7CA743FDD54}" dt="2023-05-23T12:28:00.289" v="4" actId="1076"/>
          <ac:picMkLst>
            <pc:docMk/>
            <pc:sldMk cId="1200203265" sldId="260"/>
            <ac:picMk id="11" creationId="{67B74EE9-BFE5-C000-DE91-4F00CA2C1094}"/>
          </ac:picMkLst>
        </pc:picChg>
        <pc:picChg chg="mod">
          <ac:chgData name="P Plaat" userId="b077d3bd-b504-40ce-b3f8-3ddcaf1694f0" providerId="ADAL" clId="{8FB588ED-0C9A-40CE-930C-B7CA743FDD54}" dt="2023-05-23T12:28:09.030" v="6" actId="14100"/>
          <ac:picMkLst>
            <pc:docMk/>
            <pc:sldMk cId="1200203265" sldId="260"/>
            <ac:picMk id="13" creationId="{8EEE39EC-C239-2040-0C7C-580F8ABA0869}"/>
          </ac:picMkLst>
        </pc:picChg>
      </pc:sldChg>
    </pc:docChg>
  </pc:docChgLst>
  <pc:docChgLst>
    <pc:chgData name="P Plaat" userId="b077d3bd-b504-40ce-b3f8-3ddcaf1694f0" providerId="ADAL" clId="{FDC5CB1F-7612-4B30-8056-9824FCBC0D22}"/>
    <pc:docChg chg="custSel modSld">
      <pc:chgData name="P Plaat" userId="b077d3bd-b504-40ce-b3f8-3ddcaf1694f0" providerId="ADAL" clId="{FDC5CB1F-7612-4B30-8056-9824FCBC0D22}" dt="2023-06-29T12:34:53.451" v="191" actId="1076"/>
      <pc:docMkLst>
        <pc:docMk/>
      </pc:docMkLst>
      <pc:sldChg chg="addSp delSp modSp mod">
        <pc:chgData name="P Plaat" userId="b077d3bd-b504-40ce-b3f8-3ddcaf1694f0" providerId="ADAL" clId="{FDC5CB1F-7612-4B30-8056-9824FCBC0D22}" dt="2023-06-29T11:25:53.317" v="141" actId="1076"/>
        <pc:sldMkLst>
          <pc:docMk/>
          <pc:sldMk cId="3917014190" sldId="256"/>
        </pc:sldMkLst>
        <pc:spChg chg="add mod">
          <ac:chgData name="P Plaat" userId="b077d3bd-b504-40ce-b3f8-3ddcaf1694f0" providerId="ADAL" clId="{FDC5CB1F-7612-4B30-8056-9824FCBC0D22}" dt="2023-06-29T11:25:53.317" v="141" actId="1076"/>
          <ac:spMkLst>
            <pc:docMk/>
            <pc:sldMk cId="3917014190" sldId="256"/>
            <ac:spMk id="8" creationId="{6AEB8E7F-DC4A-DFBA-B2F3-BDE2338B7E15}"/>
          </ac:spMkLst>
        </pc:spChg>
        <pc:picChg chg="del">
          <ac:chgData name="P Plaat" userId="b077d3bd-b504-40ce-b3f8-3ddcaf1694f0" providerId="ADAL" clId="{FDC5CB1F-7612-4B30-8056-9824FCBC0D22}" dt="2023-06-29T10:47:54.943" v="33" actId="478"/>
          <ac:picMkLst>
            <pc:docMk/>
            <pc:sldMk cId="3917014190" sldId="256"/>
            <ac:picMk id="3" creationId="{5DF2A117-8972-E9D3-C594-BD98EBB44EC3}"/>
          </ac:picMkLst>
        </pc:picChg>
        <pc:picChg chg="add mod">
          <ac:chgData name="P Plaat" userId="b077d3bd-b504-40ce-b3f8-3ddcaf1694f0" providerId="ADAL" clId="{FDC5CB1F-7612-4B30-8056-9824FCBC0D22}" dt="2023-06-29T10:49:36.583" v="43" actId="14100"/>
          <ac:picMkLst>
            <pc:docMk/>
            <pc:sldMk cId="3917014190" sldId="256"/>
            <ac:picMk id="4" creationId="{E77671D0-2438-B2D8-4011-1AAC257C21C8}"/>
          </ac:picMkLst>
        </pc:picChg>
        <pc:picChg chg="mod">
          <ac:chgData name="P Plaat" userId="b077d3bd-b504-40ce-b3f8-3ddcaf1694f0" providerId="ADAL" clId="{FDC5CB1F-7612-4B30-8056-9824FCBC0D22}" dt="2023-06-29T10:49:12.471" v="34" actId="1076"/>
          <ac:picMkLst>
            <pc:docMk/>
            <pc:sldMk cId="3917014190" sldId="256"/>
            <ac:picMk id="25" creationId="{B4E2BD3A-B84B-369D-9F75-105FC755569E}"/>
          </ac:picMkLst>
        </pc:picChg>
      </pc:sldChg>
      <pc:sldChg chg="addSp delSp modSp mod">
        <pc:chgData name="P Plaat" userId="b077d3bd-b504-40ce-b3f8-3ddcaf1694f0" providerId="ADAL" clId="{FDC5CB1F-7612-4B30-8056-9824FCBC0D22}" dt="2023-06-29T11:27:27.642" v="164" actId="1076"/>
        <pc:sldMkLst>
          <pc:docMk/>
          <pc:sldMk cId="3188497865" sldId="257"/>
        </pc:sldMkLst>
        <pc:spChg chg="add mod">
          <ac:chgData name="P Plaat" userId="b077d3bd-b504-40ce-b3f8-3ddcaf1694f0" providerId="ADAL" clId="{FDC5CB1F-7612-4B30-8056-9824FCBC0D22}" dt="2023-06-29T11:27:27.642" v="164" actId="1076"/>
          <ac:spMkLst>
            <pc:docMk/>
            <pc:sldMk cId="3188497865" sldId="257"/>
            <ac:spMk id="18" creationId="{72C441B8-4592-56BB-6744-828E5DE3D02F}"/>
          </ac:spMkLst>
        </pc:spChg>
        <pc:picChg chg="add mod">
          <ac:chgData name="P Plaat" userId="b077d3bd-b504-40ce-b3f8-3ddcaf1694f0" providerId="ADAL" clId="{FDC5CB1F-7612-4B30-8056-9824FCBC0D22}" dt="2023-06-29T10:46:03.047" v="25" actId="14100"/>
          <ac:picMkLst>
            <pc:docMk/>
            <pc:sldMk cId="3188497865" sldId="257"/>
            <ac:picMk id="4" creationId="{70AD46C9-DEF2-125E-8695-6768752E24CE}"/>
          </ac:picMkLst>
        </pc:picChg>
        <pc:picChg chg="del">
          <ac:chgData name="P Plaat" userId="b077d3bd-b504-40ce-b3f8-3ddcaf1694f0" providerId="ADAL" clId="{FDC5CB1F-7612-4B30-8056-9824FCBC0D22}" dt="2023-06-29T10:51:56.355" v="44" actId="478"/>
          <ac:picMkLst>
            <pc:docMk/>
            <pc:sldMk cId="3188497865" sldId="257"/>
            <ac:picMk id="6" creationId="{48B92E1A-F742-4787-FCCC-D8D9E24C16D6}"/>
          </ac:picMkLst>
        </pc:picChg>
        <pc:picChg chg="add mod">
          <ac:chgData name="P Plaat" userId="b077d3bd-b504-40ce-b3f8-3ddcaf1694f0" providerId="ADAL" clId="{FDC5CB1F-7612-4B30-8056-9824FCBC0D22}" dt="2023-06-29T10:46:52.543" v="32" actId="14100"/>
          <ac:picMkLst>
            <pc:docMk/>
            <pc:sldMk cId="3188497865" sldId="257"/>
            <ac:picMk id="10" creationId="{2E6654C1-19AB-B027-C83A-EC2CB334D876}"/>
          </ac:picMkLst>
        </pc:picChg>
        <pc:picChg chg="add mod">
          <ac:chgData name="P Plaat" userId="b077d3bd-b504-40ce-b3f8-3ddcaf1694f0" providerId="ADAL" clId="{FDC5CB1F-7612-4B30-8056-9824FCBC0D22}" dt="2023-06-29T10:52:21.502" v="54" actId="14100"/>
          <ac:picMkLst>
            <pc:docMk/>
            <pc:sldMk cId="3188497865" sldId="257"/>
            <ac:picMk id="14" creationId="{1B770AF5-8419-E812-C867-0D9484EED9BB}"/>
          </ac:picMkLst>
        </pc:picChg>
        <pc:picChg chg="del">
          <ac:chgData name="P Plaat" userId="b077d3bd-b504-40ce-b3f8-3ddcaf1694f0" providerId="ADAL" clId="{FDC5CB1F-7612-4B30-8056-9824FCBC0D22}" dt="2023-06-29T10:54:17.080" v="55" actId="478"/>
          <ac:picMkLst>
            <pc:docMk/>
            <pc:sldMk cId="3188497865" sldId="257"/>
            <ac:picMk id="16" creationId="{154D5093-E350-1342-8959-EAA54A5C2FD2}"/>
          </ac:picMkLst>
        </pc:picChg>
        <pc:picChg chg="add mod">
          <ac:chgData name="P Plaat" userId="b077d3bd-b504-40ce-b3f8-3ddcaf1694f0" providerId="ADAL" clId="{FDC5CB1F-7612-4B30-8056-9824FCBC0D22}" dt="2023-06-29T10:54:58.582" v="68" actId="14100"/>
          <ac:picMkLst>
            <pc:docMk/>
            <pc:sldMk cId="3188497865" sldId="257"/>
            <ac:picMk id="17" creationId="{0827A0F1-810B-D619-2D8B-8384AC5344A0}"/>
          </ac:picMkLst>
        </pc:picChg>
        <pc:picChg chg="del">
          <ac:chgData name="P Plaat" userId="b077d3bd-b504-40ce-b3f8-3ddcaf1694f0" providerId="ADAL" clId="{FDC5CB1F-7612-4B30-8056-9824FCBC0D22}" dt="2023-06-29T10:46:30.042" v="26" actId="478"/>
          <ac:picMkLst>
            <pc:docMk/>
            <pc:sldMk cId="3188497865" sldId="257"/>
            <ac:picMk id="19" creationId="{A21B6DC4-DD83-F87D-B278-98ACC6BA3A69}"/>
          </ac:picMkLst>
        </pc:picChg>
        <pc:picChg chg="del">
          <ac:chgData name="P Plaat" userId="b077d3bd-b504-40ce-b3f8-3ddcaf1694f0" providerId="ADAL" clId="{FDC5CB1F-7612-4B30-8056-9824FCBC0D22}" dt="2023-06-29T10:45:12.843" v="19" actId="478"/>
          <ac:picMkLst>
            <pc:docMk/>
            <pc:sldMk cId="3188497865" sldId="257"/>
            <ac:picMk id="23" creationId="{BA6A615B-01FA-5C1B-AAC1-9CC17B5CABCB}"/>
          </ac:picMkLst>
        </pc:picChg>
        <pc:picChg chg="mod">
          <ac:chgData name="P Plaat" userId="b077d3bd-b504-40ce-b3f8-3ddcaf1694f0" providerId="ADAL" clId="{FDC5CB1F-7612-4B30-8056-9824FCBC0D22}" dt="2023-06-29T10:54:34.830" v="60" actId="14100"/>
          <ac:picMkLst>
            <pc:docMk/>
            <pc:sldMk cId="3188497865" sldId="257"/>
            <ac:picMk id="26" creationId="{4819A124-7083-F9E3-A571-D5F6C9877495}"/>
          </ac:picMkLst>
        </pc:picChg>
      </pc:sldChg>
      <pc:sldChg chg="addSp delSp modSp mod">
        <pc:chgData name="P Plaat" userId="b077d3bd-b504-40ce-b3f8-3ddcaf1694f0" providerId="ADAL" clId="{FDC5CB1F-7612-4B30-8056-9824FCBC0D22}" dt="2023-06-29T12:33:06.492" v="187" actId="14100"/>
        <pc:sldMkLst>
          <pc:docMk/>
          <pc:sldMk cId="234982273" sldId="258"/>
        </pc:sldMkLst>
        <pc:spChg chg="add mod">
          <ac:chgData name="P Plaat" userId="b077d3bd-b504-40ce-b3f8-3ddcaf1694f0" providerId="ADAL" clId="{FDC5CB1F-7612-4B30-8056-9824FCBC0D22}" dt="2023-06-29T11:28:03.962" v="174" actId="1076"/>
          <ac:spMkLst>
            <pc:docMk/>
            <pc:sldMk cId="234982273" sldId="258"/>
            <ac:spMk id="18" creationId="{FAE82FBB-16D0-92AC-8E3B-689DD2D624F9}"/>
          </ac:spMkLst>
        </pc:spChg>
        <pc:picChg chg="del">
          <ac:chgData name="P Plaat" userId="b077d3bd-b504-40ce-b3f8-3ddcaf1694f0" providerId="ADAL" clId="{FDC5CB1F-7612-4B30-8056-9824FCBC0D22}" dt="2023-06-29T10:41:18.577" v="0" actId="478"/>
          <ac:picMkLst>
            <pc:docMk/>
            <pc:sldMk cId="234982273" sldId="258"/>
            <ac:picMk id="8" creationId="{E90FC1F2-9483-5AA2-0E6E-709904D0D613}"/>
          </ac:picMkLst>
        </pc:picChg>
        <pc:picChg chg="del">
          <ac:chgData name="P Plaat" userId="b077d3bd-b504-40ce-b3f8-3ddcaf1694f0" providerId="ADAL" clId="{FDC5CB1F-7612-4B30-8056-9824FCBC0D22}" dt="2023-06-29T10:43:49.503" v="12" actId="478"/>
          <ac:picMkLst>
            <pc:docMk/>
            <pc:sldMk cId="234982273" sldId="258"/>
            <ac:picMk id="9" creationId="{5E4B7BC0-AA33-4EAD-534A-58FDCD834350}"/>
          </ac:picMkLst>
        </pc:picChg>
        <pc:picChg chg="mod">
          <ac:chgData name="P Plaat" userId="b077d3bd-b504-40ce-b3f8-3ddcaf1694f0" providerId="ADAL" clId="{FDC5CB1F-7612-4B30-8056-9824FCBC0D22}" dt="2023-06-29T12:33:06.492" v="187" actId="14100"/>
          <ac:picMkLst>
            <pc:docMk/>
            <pc:sldMk cId="234982273" sldId="258"/>
            <ac:picMk id="11" creationId="{0B73A761-ADAA-AD85-4544-E5C19B2D7C45}"/>
          </ac:picMkLst>
        </pc:picChg>
        <pc:picChg chg="add mod">
          <ac:chgData name="P Plaat" userId="b077d3bd-b504-40ce-b3f8-3ddcaf1694f0" providerId="ADAL" clId="{FDC5CB1F-7612-4B30-8056-9824FCBC0D22}" dt="2023-06-29T10:42:04.624" v="11" actId="14100"/>
          <ac:picMkLst>
            <pc:docMk/>
            <pc:sldMk cId="234982273" sldId="258"/>
            <ac:picMk id="12" creationId="{5F031708-87FA-7090-230F-9675F44B3841}"/>
          </ac:picMkLst>
        </pc:picChg>
        <pc:picChg chg="add mod">
          <ac:chgData name="P Plaat" userId="b077d3bd-b504-40ce-b3f8-3ddcaf1694f0" providerId="ADAL" clId="{FDC5CB1F-7612-4B30-8056-9824FCBC0D22}" dt="2023-06-29T10:44:09.168" v="18" actId="14100"/>
          <ac:picMkLst>
            <pc:docMk/>
            <pc:sldMk cId="234982273" sldId="258"/>
            <ac:picMk id="16" creationId="{B15B27B8-7E6D-797B-0C73-D76CFF573572}"/>
          </ac:picMkLst>
        </pc:picChg>
      </pc:sldChg>
      <pc:sldChg chg="addSp delSp modSp mod">
        <pc:chgData name="P Plaat" userId="b077d3bd-b504-40ce-b3f8-3ddcaf1694f0" providerId="ADAL" clId="{FDC5CB1F-7612-4B30-8056-9824FCBC0D22}" dt="2023-06-29T11:26:55.528" v="154" actId="20577"/>
        <pc:sldMkLst>
          <pc:docMk/>
          <pc:sldMk cId="1550669158" sldId="259"/>
        </pc:sldMkLst>
        <pc:spChg chg="add mod">
          <ac:chgData name="P Plaat" userId="b077d3bd-b504-40ce-b3f8-3ddcaf1694f0" providerId="ADAL" clId="{FDC5CB1F-7612-4B30-8056-9824FCBC0D22}" dt="2023-06-29T11:26:55.528" v="154" actId="20577"/>
          <ac:spMkLst>
            <pc:docMk/>
            <pc:sldMk cId="1550669158" sldId="259"/>
            <ac:spMk id="9" creationId="{165CE926-713C-9BFF-D8CB-49F08092C65F}"/>
          </ac:spMkLst>
        </pc:spChg>
        <pc:picChg chg="add del mod">
          <ac:chgData name="P Plaat" userId="b077d3bd-b504-40ce-b3f8-3ddcaf1694f0" providerId="ADAL" clId="{FDC5CB1F-7612-4B30-8056-9824FCBC0D22}" dt="2023-06-29T10:57:11.761" v="73" actId="478"/>
          <ac:picMkLst>
            <pc:docMk/>
            <pc:sldMk cId="1550669158" sldId="259"/>
            <ac:picMk id="3" creationId="{F319F118-5AA9-71CE-85FE-DF99EE42ABD6}"/>
          </ac:picMkLst>
        </pc:picChg>
        <pc:picChg chg="add mod">
          <ac:chgData name="P Plaat" userId="b077d3bd-b504-40ce-b3f8-3ddcaf1694f0" providerId="ADAL" clId="{FDC5CB1F-7612-4B30-8056-9824FCBC0D22}" dt="2023-06-29T10:59:05.614" v="87" actId="1076"/>
          <ac:picMkLst>
            <pc:docMk/>
            <pc:sldMk cId="1550669158" sldId="259"/>
            <ac:picMk id="6" creationId="{05FCF9FA-A6D0-002C-7BE4-BE9AF2332280}"/>
          </ac:picMkLst>
        </pc:picChg>
        <pc:picChg chg="add mod">
          <ac:chgData name="P Plaat" userId="b077d3bd-b504-40ce-b3f8-3ddcaf1694f0" providerId="ADAL" clId="{FDC5CB1F-7612-4B30-8056-9824FCBC0D22}" dt="2023-06-29T11:04:15.325" v="110" actId="14100"/>
          <ac:picMkLst>
            <pc:docMk/>
            <pc:sldMk cId="1550669158" sldId="259"/>
            <ac:picMk id="8" creationId="{2062A2A0-992F-4B81-FB19-993C0B1BC454}"/>
          </ac:picMkLst>
        </pc:picChg>
        <pc:picChg chg="mod">
          <ac:chgData name="P Plaat" userId="b077d3bd-b504-40ce-b3f8-3ddcaf1694f0" providerId="ADAL" clId="{FDC5CB1F-7612-4B30-8056-9824FCBC0D22}" dt="2023-06-29T10:59:09.142" v="88" actId="1076"/>
          <ac:picMkLst>
            <pc:docMk/>
            <pc:sldMk cId="1550669158" sldId="259"/>
            <ac:picMk id="16" creationId="{66C82379-45AA-0C24-31F8-8FAC6CDE874E}"/>
          </ac:picMkLst>
        </pc:picChg>
        <pc:picChg chg="mod">
          <ac:chgData name="P Plaat" userId="b077d3bd-b504-40ce-b3f8-3ddcaf1694f0" providerId="ADAL" clId="{FDC5CB1F-7612-4B30-8056-9824FCBC0D22}" dt="2023-06-29T10:59:12.606" v="90" actId="1076"/>
          <ac:picMkLst>
            <pc:docMk/>
            <pc:sldMk cId="1550669158" sldId="259"/>
            <ac:picMk id="18" creationId="{7D0D71C0-1047-C61A-2096-4426B2D69B66}"/>
          </ac:picMkLst>
        </pc:picChg>
        <pc:picChg chg="mod">
          <ac:chgData name="P Plaat" userId="b077d3bd-b504-40ce-b3f8-3ddcaf1694f0" providerId="ADAL" clId="{FDC5CB1F-7612-4B30-8056-9824FCBC0D22}" dt="2023-06-29T10:59:27.326" v="94" actId="14100"/>
          <ac:picMkLst>
            <pc:docMk/>
            <pc:sldMk cId="1550669158" sldId="259"/>
            <ac:picMk id="22" creationId="{9D14515C-D43F-0ED1-E5D1-803F8B32E2E9}"/>
          </ac:picMkLst>
        </pc:picChg>
        <pc:picChg chg="del">
          <ac:chgData name="P Plaat" userId="b077d3bd-b504-40ce-b3f8-3ddcaf1694f0" providerId="ADAL" clId="{FDC5CB1F-7612-4B30-8056-9824FCBC0D22}" dt="2023-06-29T10:57:02.053" v="69" actId="478"/>
          <ac:picMkLst>
            <pc:docMk/>
            <pc:sldMk cId="1550669158" sldId="259"/>
            <ac:picMk id="28" creationId="{83C1493C-BC01-9D48-FC7E-7F4315291D83}"/>
          </ac:picMkLst>
        </pc:picChg>
        <pc:picChg chg="del mod">
          <ac:chgData name="P Plaat" userId="b077d3bd-b504-40ce-b3f8-3ddcaf1694f0" providerId="ADAL" clId="{FDC5CB1F-7612-4B30-8056-9824FCBC0D22}" dt="2023-06-29T11:03:37.205" v="98" actId="478"/>
          <ac:picMkLst>
            <pc:docMk/>
            <pc:sldMk cId="1550669158" sldId="259"/>
            <ac:picMk id="30" creationId="{E653E458-7E6E-13AD-FE5A-846467F5F8B5}"/>
          </ac:picMkLst>
        </pc:picChg>
        <pc:picChg chg="mod">
          <ac:chgData name="P Plaat" userId="b077d3bd-b504-40ce-b3f8-3ddcaf1694f0" providerId="ADAL" clId="{FDC5CB1F-7612-4B30-8056-9824FCBC0D22}" dt="2023-06-29T11:04:30.285" v="114" actId="14100"/>
          <ac:picMkLst>
            <pc:docMk/>
            <pc:sldMk cId="1550669158" sldId="259"/>
            <ac:picMk id="32" creationId="{08E1ED9D-2FF2-CDB8-5CF1-E10EF2FC4059}"/>
          </ac:picMkLst>
        </pc:picChg>
      </pc:sldChg>
      <pc:sldChg chg="addSp modSp mod">
        <pc:chgData name="P Plaat" userId="b077d3bd-b504-40ce-b3f8-3ddcaf1694f0" providerId="ADAL" clId="{FDC5CB1F-7612-4B30-8056-9824FCBC0D22}" dt="2023-06-29T12:34:53.451" v="191" actId="1076"/>
        <pc:sldMkLst>
          <pc:docMk/>
          <pc:sldMk cId="1200203265" sldId="260"/>
        </pc:sldMkLst>
        <pc:spChg chg="add mod">
          <ac:chgData name="P Plaat" userId="b077d3bd-b504-40ce-b3f8-3ddcaf1694f0" providerId="ADAL" clId="{FDC5CB1F-7612-4B30-8056-9824FCBC0D22}" dt="2023-06-29T12:34:53.451" v="191" actId="1076"/>
          <ac:spMkLst>
            <pc:docMk/>
            <pc:sldMk cId="1200203265" sldId="260"/>
            <ac:spMk id="2" creationId="{25392617-F41C-039D-CFE1-68C5BC4E4F69}"/>
          </ac:spMkLst>
        </pc:spChg>
        <pc:picChg chg="mod">
          <ac:chgData name="P Plaat" userId="b077d3bd-b504-40ce-b3f8-3ddcaf1694f0" providerId="ADAL" clId="{FDC5CB1F-7612-4B30-8056-9824FCBC0D22}" dt="2023-06-29T12:34:52.926" v="190" actId="1076"/>
          <ac:picMkLst>
            <pc:docMk/>
            <pc:sldMk cId="1200203265" sldId="260"/>
            <ac:picMk id="11" creationId="{67B74EE9-BFE5-C000-DE91-4F00CA2C1094}"/>
          </ac:picMkLst>
        </pc:picChg>
        <pc:picChg chg="mod">
          <ac:chgData name="P Plaat" userId="b077d3bd-b504-40ce-b3f8-3ddcaf1694f0" providerId="ADAL" clId="{FDC5CB1F-7612-4B30-8056-9824FCBC0D22}" dt="2023-06-29T12:34:51.056" v="189" actId="1076"/>
          <ac:picMkLst>
            <pc:docMk/>
            <pc:sldMk cId="1200203265" sldId="260"/>
            <ac:picMk id="13" creationId="{8EEE39EC-C239-2040-0C7C-580F8ABA08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CE98-3787-7139-3C06-0194B23D3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AE78A-C378-D31D-400F-F17A67D2F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5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9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A6D2A2-AD9E-DF7B-94D7-3B391FC6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5" y="142563"/>
            <a:ext cx="1638300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B9E9E-731A-735C-B286-3299A0CB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48" y="142563"/>
            <a:ext cx="1752600" cy="2524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68BF3-6F09-00C6-E920-2DDF7E885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031" y="142563"/>
            <a:ext cx="1800225" cy="2524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284969-A0EB-AA61-2BBB-9EEF40F16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010" y="147315"/>
            <a:ext cx="1800225" cy="2543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35C98-CAA3-B16B-D1B4-2E8E80846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117" y="139210"/>
            <a:ext cx="1702034" cy="2543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E066D3-CC5E-FB2F-8563-C09DA2C64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65" y="2928832"/>
            <a:ext cx="1638300" cy="25293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CA319F-3D1B-7654-2EFB-9BD16255E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948" y="2928832"/>
            <a:ext cx="1752600" cy="25241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451BEF-B7F0-4CDA-F80A-1478736B31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1030" y="2928832"/>
            <a:ext cx="1800225" cy="2524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E2BD3A-B84B-369D-9F75-105FC75556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8822" y="2928832"/>
            <a:ext cx="1752599" cy="25431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EEC4DE-4DD6-5318-C1B9-0D2422B4EB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6764" y="139210"/>
            <a:ext cx="1752599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2E3579-50B4-7978-04A4-EE3E31DA07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0883" y="2908791"/>
            <a:ext cx="1702034" cy="2557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7671D0-2438-B2D8-4011-1AAC257C21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0717" y="2928832"/>
            <a:ext cx="1778643" cy="2524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B8E7F-DC4A-DFBA-B2F3-BDE2338B7E15}"/>
              </a:ext>
            </a:extLst>
          </p:cNvPr>
          <p:cNvSpPr txBox="1"/>
          <p:nvPr/>
        </p:nvSpPr>
        <p:spPr>
          <a:xfrm>
            <a:off x="1812882" y="5748856"/>
            <a:ext cx="832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Year 7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1701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B8A00-0B59-DA77-DABA-29C86B15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0" y="365383"/>
            <a:ext cx="1917071" cy="2721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7BC7E-4481-2A7F-1D5F-067103B8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059" y="365383"/>
            <a:ext cx="1946643" cy="2721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C82379-45AA-0C24-31F8-8FAC6CDE8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236" y="365382"/>
            <a:ext cx="1769433" cy="27219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0D71C0-1047-C61A-2096-4426B2D69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778" y="365381"/>
            <a:ext cx="1776878" cy="27219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14515C-D43F-0ED1-E5D1-803F8B32E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766" y="365381"/>
            <a:ext cx="1776878" cy="27219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A75477-CA8F-6190-37E0-CD37C8188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56" y="3213428"/>
            <a:ext cx="1952945" cy="28480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E1ED9D-2FF2-CDB8-5CF1-E10EF2FC4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5721" y="3213428"/>
            <a:ext cx="1811854" cy="2848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CF9FA-A6D0-002C-7BE4-BE9AF23322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5720" y="365381"/>
            <a:ext cx="1811854" cy="2721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2A2A0-992F-4B81-FB19-993C0B1BC4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4059" y="3213428"/>
            <a:ext cx="1961922" cy="2848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5CE926-713C-9BFF-D8CB-49F08092C65F}"/>
              </a:ext>
            </a:extLst>
          </p:cNvPr>
          <p:cNvSpPr txBox="1"/>
          <p:nvPr/>
        </p:nvSpPr>
        <p:spPr>
          <a:xfrm>
            <a:off x="6762593" y="4283507"/>
            <a:ext cx="500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Year 7/8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506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AF24A6-A54A-5F97-4368-708DFB7D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" y="353169"/>
            <a:ext cx="2019254" cy="2697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CFD25-4D4F-A87D-FADD-2030AD509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630" y="316439"/>
            <a:ext cx="1779338" cy="2697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02CCA-DC58-9882-D370-E886981F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474" y="316439"/>
            <a:ext cx="1729952" cy="26979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780A69-D002-3938-78DA-DD27737E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224" y="344204"/>
            <a:ext cx="1729952" cy="2706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8AEE51-F4A0-9012-975C-5FFB79C4A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630" y="3466204"/>
            <a:ext cx="1779338" cy="276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ACA01-7683-A47F-D9C2-DC70295F4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466202"/>
            <a:ext cx="1754650" cy="2767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5964F-28D0-8F11-9E61-3243ACA74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5224" y="3466203"/>
            <a:ext cx="1754651" cy="27678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19A124-7083-F9E3-A571-D5F6C9877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9854" y="3498956"/>
            <a:ext cx="1729952" cy="2735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AD46C9-DEF2-125E-8695-6768752E24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2062" y="344204"/>
            <a:ext cx="1729952" cy="2713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6654C1-19AB-B027-C83A-EC2CB334D8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16439"/>
            <a:ext cx="1729952" cy="2697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770AF5-8419-E812-C867-0D9484EED9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692" y="3466201"/>
            <a:ext cx="1729952" cy="2767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27A0F1-810B-D619-2D8B-8384AC5344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8370" y="3466200"/>
            <a:ext cx="1702090" cy="27678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C441B8-4592-56BB-6744-828E5DE3D02F}"/>
              </a:ext>
            </a:extLst>
          </p:cNvPr>
          <p:cNvSpPr txBox="1"/>
          <p:nvPr/>
        </p:nvSpPr>
        <p:spPr>
          <a:xfrm>
            <a:off x="3015521" y="6303034"/>
            <a:ext cx="6160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Year 8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18849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8AD34-1F78-571F-57B1-9D341E8E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4" y="122810"/>
            <a:ext cx="1638300" cy="2505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3C56D-DD63-6433-B7DB-1FB40D82B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396" y="122810"/>
            <a:ext cx="1594139" cy="2505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F55CA-47C6-B28A-40CC-B7D7B4C9E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397" y="122809"/>
            <a:ext cx="1638300" cy="2505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73A761-ADAA-AD85-4544-E5C19B2D7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468" y="170434"/>
            <a:ext cx="1651752" cy="2457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03D0F0-F7BB-6213-0A76-D0222F97F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396" y="3001392"/>
            <a:ext cx="1600200" cy="2457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60290B-07CF-7FEE-86A7-9030FFCBF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336" y="2982341"/>
            <a:ext cx="1638300" cy="24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AE3459-9090-DABA-C863-E79297725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7337" y="2982342"/>
            <a:ext cx="1644362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C975E3-9967-5D27-BDF5-2995EA81E8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4847" y="3001392"/>
            <a:ext cx="1655373" cy="2457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5DED8F-6A12-F40F-1BDB-77DC4CC3E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8438" y="3001392"/>
            <a:ext cx="1575329" cy="2457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E2792-9872-64FE-B5B2-3BFC75E880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839" y="3001392"/>
            <a:ext cx="1655373" cy="2505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031708-87FA-7090-230F-9675F44B38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7337" y="156971"/>
            <a:ext cx="1651752" cy="2470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5B27B8-7E6D-797B-0C73-D76CFF5735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7729" y="156971"/>
            <a:ext cx="1606038" cy="24709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E82FBB-16D0-92AC-8E3B-689DD2D624F9}"/>
              </a:ext>
            </a:extLst>
          </p:cNvPr>
          <p:cNvSpPr txBox="1"/>
          <p:nvPr/>
        </p:nvSpPr>
        <p:spPr>
          <a:xfrm>
            <a:off x="3079285" y="5832347"/>
            <a:ext cx="5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Year 9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498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AFB6B-C939-1CD2-D10B-4F39A8078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15" y="333375"/>
            <a:ext cx="1713329" cy="2634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4D1D5-AEB8-0A3B-2E58-766E1A80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384" y="333375"/>
            <a:ext cx="1698187" cy="2634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0F6F5-E131-8A17-6D6B-110676533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515" y="333375"/>
            <a:ext cx="1775088" cy="2634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74EE9-BFE5-C000-DE91-4F00CA2C1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507" y="333373"/>
            <a:ext cx="1775087" cy="2634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E39EC-C239-2040-0C7C-580F8ABA0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1499" y="333373"/>
            <a:ext cx="1711921" cy="2634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92617-F41C-039D-CFE1-68C5BC4E4F69}"/>
              </a:ext>
            </a:extLst>
          </p:cNvPr>
          <p:cNvSpPr txBox="1"/>
          <p:nvPr/>
        </p:nvSpPr>
        <p:spPr>
          <a:xfrm>
            <a:off x="2755270" y="3656238"/>
            <a:ext cx="550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Year 9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0020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Plaat</dc:creator>
  <cp:lastModifiedBy>P Plaat</cp:lastModifiedBy>
  <cp:revision>1</cp:revision>
  <dcterms:created xsi:type="dcterms:W3CDTF">2023-05-22T14:28:00Z</dcterms:created>
  <dcterms:modified xsi:type="dcterms:W3CDTF">2023-06-29T12:34:56Z</dcterms:modified>
</cp:coreProperties>
</file>