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8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3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95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88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053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5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1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4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6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9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2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5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21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5/17/2017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87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Developments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32273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Moore’s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371" y="2426824"/>
            <a:ext cx="10554574" cy="3636511"/>
          </a:xfrm>
        </p:spPr>
        <p:txBody>
          <a:bodyPr/>
          <a:lstStyle/>
          <a:p>
            <a:r>
              <a:rPr lang="en-GB" dirty="0" smtClean="0"/>
              <a:t>1965 – Computer Scientist Gordon Moore predicted that power of computer processors would double every 18 months</a:t>
            </a:r>
          </a:p>
          <a:p>
            <a:r>
              <a:rPr lang="en-GB" dirty="0"/>
              <a:t>Has proved to be accurate in the 50 years since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00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Computers now:</a:t>
            </a:r>
            <a:endParaRPr lang="en-GB" dirty="0" smtClean="0"/>
          </a:p>
          <a:p>
            <a:r>
              <a:rPr lang="en-GB" dirty="0" smtClean="0"/>
              <a:t>Smaller</a:t>
            </a:r>
          </a:p>
          <a:p>
            <a:r>
              <a:rPr lang="en-GB" dirty="0" smtClean="0"/>
              <a:t>Less expensive</a:t>
            </a:r>
          </a:p>
          <a:p>
            <a:r>
              <a:rPr lang="en-GB" dirty="0" smtClean="0"/>
              <a:t>Use less energy</a:t>
            </a:r>
          </a:p>
          <a:p>
            <a:r>
              <a:rPr lang="en-GB" dirty="0" smtClean="0"/>
              <a:t>Faster</a:t>
            </a:r>
          </a:p>
          <a:p>
            <a:r>
              <a:rPr lang="en-GB" dirty="0" smtClean="0"/>
              <a:t>Process/store more data</a:t>
            </a:r>
          </a:p>
        </p:txBody>
      </p:sp>
    </p:spTree>
    <p:extLst>
      <p:ext uri="{BB962C8B-B14F-4D97-AF65-F5344CB8AC3E}">
        <p14:creationId xmlns:p14="http://schemas.microsoft.com/office/powerpoint/2010/main" val="234874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Input/Output</a:t>
            </a:r>
            <a:r>
              <a:rPr lang="en-GB" dirty="0" smtClean="0"/>
              <a:t> Devices</a:t>
            </a:r>
          </a:p>
          <a:p>
            <a:r>
              <a:rPr lang="en-GB" dirty="0" smtClean="0"/>
              <a:t>Communications links</a:t>
            </a:r>
          </a:p>
          <a:p>
            <a:r>
              <a:rPr lang="en-GB" dirty="0" smtClean="0"/>
              <a:t>Software Design</a:t>
            </a:r>
          </a:p>
          <a:p>
            <a:r>
              <a:rPr lang="en-GB" dirty="0" smtClean="0"/>
              <a:t>Human users!</a:t>
            </a:r>
          </a:p>
        </p:txBody>
      </p:sp>
    </p:spTree>
    <p:extLst>
      <p:ext uri="{BB962C8B-B14F-4D97-AF65-F5344CB8AC3E}">
        <p14:creationId xmlns:p14="http://schemas.microsoft.com/office/powerpoint/2010/main" val="266599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7188"/>
            <a:ext cx="11153398" cy="970450"/>
          </a:xfrm>
        </p:spPr>
        <p:txBody>
          <a:bodyPr/>
          <a:lstStyle/>
          <a:p>
            <a:r>
              <a:rPr lang="en-GB" dirty="0" smtClean="0"/>
              <a:t>Recent Developments/Future 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Cloud computing</a:t>
            </a:r>
          </a:p>
          <a:p>
            <a:r>
              <a:rPr lang="en-GB" dirty="0" smtClean="0"/>
              <a:t>Games </a:t>
            </a:r>
            <a:r>
              <a:rPr lang="en-GB" dirty="0"/>
              <a:t>– better graphics, multi-player</a:t>
            </a:r>
          </a:p>
          <a:p>
            <a:r>
              <a:rPr lang="en-GB" dirty="0"/>
              <a:t>Mobile Devices – Phones now more powerful than PCs from 10 years ago</a:t>
            </a:r>
          </a:p>
          <a:p>
            <a:r>
              <a:rPr lang="en-GB" dirty="0"/>
              <a:t>New technology – wearable tech, street maps, Internet of Things (smart devices</a:t>
            </a:r>
            <a:r>
              <a:rPr lang="en-GB" dirty="0" smtClean="0"/>
              <a:t>)</a:t>
            </a:r>
          </a:p>
          <a:p>
            <a:r>
              <a:rPr lang="en-GB" dirty="0" smtClean="0"/>
              <a:t>AI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9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Human Like Behaviour?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of the main goals of many computer scientists is development computers that exhibit more human like behaviour – currently can’t make “common sense” or complex decisions where they have to cope with unforeseen </a:t>
            </a:r>
            <a:r>
              <a:rPr lang="en-GB" dirty="0" err="1" smtClean="0"/>
              <a:t>circumsatnces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45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for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More powerful processors may lead to:</a:t>
            </a:r>
          </a:p>
          <a:p>
            <a:r>
              <a:rPr lang="en-GB" dirty="0" smtClean="0"/>
              <a:t>Natural Language processing – surprisingly difficult for a computer</a:t>
            </a:r>
          </a:p>
          <a:p>
            <a:r>
              <a:rPr lang="en-GB" dirty="0" smtClean="0"/>
              <a:t>Translation – all languages</a:t>
            </a:r>
          </a:p>
          <a:p>
            <a:r>
              <a:rPr lang="en-GB" dirty="0" smtClean="0"/>
              <a:t>Virtual Reality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717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55</TotalTime>
  <Words>165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Developments</vt:lpstr>
      <vt:lpstr>Moore’s Law</vt:lpstr>
      <vt:lpstr>Other Improvements</vt:lpstr>
      <vt:lpstr>Limitations</vt:lpstr>
      <vt:lpstr>Recent Developments/Future Developments</vt:lpstr>
      <vt:lpstr>Human Like Behaviour?</vt:lpstr>
      <vt:lpstr>Areas for Development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Paul Burgess</dc:creator>
  <cp:lastModifiedBy>P Burgess</cp:lastModifiedBy>
  <cp:revision>7</cp:revision>
  <dcterms:created xsi:type="dcterms:W3CDTF">2017-02-26T13:22:46Z</dcterms:created>
  <dcterms:modified xsi:type="dcterms:W3CDTF">2017-05-17T12:46:34Z</dcterms:modified>
</cp:coreProperties>
</file>