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sldIdLst>
    <p:sldId id="261" r:id="rId5"/>
    <p:sldId id="262" r:id="rId6"/>
    <p:sldId id="260" r:id="rId7"/>
    <p:sldId id="258" r:id="rId8"/>
    <p:sldId id="273" r:id="rId9"/>
    <p:sldId id="274" r:id="rId10"/>
    <p:sldId id="276" r:id="rId11"/>
    <p:sldId id="277" r:id="rId12"/>
    <p:sldId id="272"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B013B6F-D31A-F9A5-601F-FD5160C28F0F}" v="217" dt="2025-10-13T13:46:28.83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0" d="100"/>
          <a:sy n="60" d="100"/>
        </p:scale>
        <p:origin x="78" y="204"/>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 O'Doherty" userId="S::g98108@wilmslowhigh.com::46c332e6-7ca3-4cee-9e49-d3bfad0de93a" providerId="AD" clId="Web-{9B013B6F-D31A-F9A5-601F-FD5160C28F0F}"/>
    <pc:docChg chg="addSld delSld modSld">
      <pc:chgData name="V O'Doherty" userId="S::g98108@wilmslowhigh.com::46c332e6-7ca3-4cee-9e49-d3bfad0de93a" providerId="AD" clId="Web-{9B013B6F-D31A-F9A5-601F-FD5160C28F0F}" dt="2025-10-13T13:46:28.835" v="222" actId="20577"/>
      <pc:docMkLst>
        <pc:docMk/>
      </pc:docMkLst>
      <pc:sldChg chg="modSp add">
        <pc:chgData name="V O'Doherty" userId="S::g98108@wilmslowhigh.com::46c332e6-7ca3-4cee-9e49-d3bfad0de93a" providerId="AD" clId="Web-{9B013B6F-D31A-F9A5-601F-FD5160C28F0F}" dt="2025-10-13T13:46:28.835" v="222" actId="20577"/>
        <pc:sldMkLst>
          <pc:docMk/>
          <pc:sldMk cId="616815057" sldId="258"/>
        </pc:sldMkLst>
        <pc:spChg chg="mod">
          <ac:chgData name="V O'Doherty" userId="S::g98108@wilmslowhigh.com::46c332e6-7ca3-4cee-9e49-d3bfad0de93a" providerId="AD" clId="Web-{9B013B6F-D31A-F9A5-601F-FD5160C28F0F}" dt="2025-10-13T13:46:28.835" v="222" actId="20577"/>
          <ac:spMkLst>
            <pc:docMk/>
            <pc:sldMk cId="616815057" sldId="258"/>
            <ac:spMk id="2" creationId="{0183242E-89A0-4CC7-8CDC-0E764E3626C7}"/>
          </ac:spMkLst>
        </pc:spChg>
      </pc:sldChg>
      <pc:sldChg chg="addSp delSp modSp mod setBg">
        <pc:chgData name="V O'Doherty" userId="S::g98108@wilmslowhigh.com::46c332e6-7ca3-4cee-9e49-d3bfad0de93a" providerId="AD" clId="Web-{9B013B6F-D31A-F9A5-601F-FD5160C28F0F}" dt="2025-10-13T13:36:49.569" v="15"/>
        <pc:sldMkLst>
          <pc:docMk/>
          <pc:sldMk cId="650624624" sldId="260"/>
        </pc:sldMkLst>
        <pc:spChg chg="mod">
          <ac:chgData name="V O'Doherty" userId="S::g98108@wilmslowhigh.com::46c332e6-7ca3-4cee-9e49-d3bfad0de93a" providerId="AD" clId="Web-{9B013B6F-D31A-F9A5-601F-FD5160C28F0F}" dt="2025-10-13T13:36:49.569" v="15"/>
          <ac:spMkLst>
            <pc:docMk/>
            <pc:sldMk cId="650624624" sldId="260"/>
            <ac:spMk id="2" creationId="{00000000-0000-0000-0000-000000000000}"/>
          </ac:spMkLst>
        </pc:spChg>
        <pc:spChg chg="add del mod">
          <ac:chgData name="V O'Doherty" userId="S::g98108@wilmslowhigh.com::46c332e6-7ca3-4cee-9e49-d3bfad0de93a" providerId="AD" clId="Web-{9B013B6F-D31A-F9A5-601F-FD5160C28F0F}" dt="2025-10-13T13:36:49.569" v="15"/>
          <ac:spMkLst>
            <pc:docMk/>
            <pc:sldMk cId="650624624" sldId="260"/>
            <ac:spMk id="3" creationId="{00000000-0000-0000-0000-000000000000}"/>
          </ac:spMkLst>
        </pc:spChg>
        <pc:spChg chg="add">
          <ac:chgData name="V O'Doherty" userId="S::g98108@wilmslowhigh.com::46c332e6-7ca3-4cee-9e49-d3bfad0de93a" providerId="AD" clId="Web-{9B013B6F-D31A-F9A5-601F-FD5160C28F0F}" dt="2025-10-13T13:36:49.569" v="15"/>
          <ac:spMkLst>
            <pc:docMk/>
            <pc:sldMk cId="650624624" sldId="260"/>
            <ac:spMk id="8" creationId="{907EF6B7-1338-4443-8C46-6A318D952DFD}"/>
          </ac:spMkLst>
        </pc:spChg>
        <pc:spChg chg="add del">
          <ac:chgData name="V O'Doherty" userId="S::g98108@wilmslowhigh.com::46c332e6-7ca3-4cee-9e49-d3bfad0de93a" providerId="AD" clId="Web-{9B013B6F-D31A-F9A5-601F-FD5160C28F0F}" dt="2025-10-13T13:36:49.569" v="14"/>
          <ac:spMkLst>
            <pc:docMk/>
            <pc:sldMk cId="650624624" sldId="260"/>
            <ac:spMk id="9" creationId="{BACC6370-2D7E-4714-9D71-7542949D7D5D}"/>
          </ac:spMkLst>
        </pc:spChg>
        <pc:spChg chg="add">
          <ac:chgData name="V O'Doherty" userId="S::g98108@wilmslowhigh.com::46c332e6-7ca3-4cee-9e49-d3bfad0de93a" providerId="AD" clId="Web-{9B013B6F-D31A-F9A5-601F-FD5160C28F0F}" dt="2025-10-13T13:36:49.569" v="15"/>
          <ac:spMkLst>
            <pc:docMk/>
            <pc:sldMk cId="650624624" sldId="260"/>
            <ac:spMk id="10" creationId="{DAAE4CDD-124C-4DCF-9584-B6033B545DD5}"/>
          </ac:spMkLst>
        </pc:spChg>
        <pc:spChg chg="add del">
          <ac:chgData name="V O'Doherty" userId="S::g98108@wilmslowhigh.com::46c332e6-7ca3-4cee-9e49-d3bfad0de93a" providerId="AD" clId="Web-{9B013B6F-D31A-F9A5-601F-FD5160C28F0F}" dt="2025-10-13T13:36:49.569" v="14"/>
          <ac:spMkLst>
            <pc:docMk/>
            <pc:sldMk cId="650624624" sldId="260"/>
            <ac:spMk id="11" creationId="{256B2C21-A230-48C0-8DF1-C46611373C44}"/>
          </ac:spMkLst>
        </pc:spChg>
        <pc:spChg chg="add">
          <ac:chgData name="V O'Doherty" userId="S::g98108@wilmslowhigh.com::46c332e6-7ca3-4cee-9e49-d3bfad0de93a" providerId="AD" clId="Web-{9B013B6F-D31A-F9A5-601F-FD5160C28F0F}" dt="2025-10-13T13:36:49.569" v="15"/>
          <ac:spMkLst>
            <pc:docMk/>
            <pc:sldMk cId="650624624" sldId="260"/>
            <ac:spMk id="12" creationId="{081E4A58-353D-44AE-B2FC-2A74E2E400F7}"/>
          </ac:spMkLst>
        </pc:spChg>
        <pc:spChg chg="add del">
          <ac:chgData name="V O'Doherty" userId="S::g98108@wilmslowhigh.com::46c332e6-7ca3-4cee-9e49-d3bfad0de93a" providerId="AD" clId="Web-{9B013B6F-D31A-F9A5-601F-FD5160C28F0F}" dt="2025-10-13T13:36:49.569" v="14"/>
          <ac:spMkLst>
            <pc:docMk/>
            <pc:sldMk cId="650624624" sldId="260"/>
            <ac:spMk id="13" creationId="{3847E18C-932D-4C95-AABA-FEC7C9499AD7}"/>
          </ac:spMkLst>
        </pc:spChg>
        <pc:spChg chg="add del">
          <ac:chgData name="V O'Doherty" userId="S::g98108@wilmslowhigh.com::46c332e6-7ca3-4cee-9e49-d3bfad0de93a" providerId="AD" clId="Web-{9B013B6F-D31A-F9A5-601F-FD5160C28F0F}" dt="2025-10-13T13:36:49.569" v="14"/>
          <ac:spMkLst>
            <pc:docMk/>
            <pc:sldMk cId="650624624" sldId="260"/>
            <ac:spMk id="15" creationId="{3150CB11-0C61-439E-910F-5787759E72A0}"/>
          </ac:spMkLst>
        </pc:spChg>
        <pc:spChg chg="add del">
          <ac:chgData name="V O'Doherty" userId="S::g98108@wilmslowhigh.com::46c332e6-7ca3-4cee-9e49-d3bfad0de93a" providerId="AD" clId="Web-{9B013B6F-D31A-F9A5-601F-FD5160C28F0F}" dt="2025-10-13T13:36:49.569" v="14"/>
          <ac:spMkLst>
            <pc:docMk/>
            <pc:sldMk cId="650624624" sldId="260"/>
            <ac:spMk id="17" creationId="{43F8A58B-5155-44CE-A5FF-7647B47D0A7A}"/>
          </ac:spMkLst>
        </pc:spChg>
        <pc:spChg chg="add del">
          <ac:chgData name="V O'Doherty" userId="S::g98108@wilmslowhigh.com::46c332e6-7ca3-4cee-9e49-d3bfad0de93a" providerId="AD" clId="Web-{9B013B6F-D31A-F9A5-601F-FD5160C28F0F}" dt="2025-10-13T13:36:49.569" v="14"/>
          <ac:spMkLst>
            <pc:docMk/>
            <pc:sldMk cId="650624624" sldId="260"/>
            <ac:spMk id="19" creationId="{443F2ACA-E6D6-4028-82DD-F03C262D5DE6}"/>
          </ac:spMkLst>
        </pc:spChg>
        <pc:spChg chg="add">
          <ac:chgData name="V O'Doherty" userId="S::g98108@wilmslowhigh.com::46c332e6-7ca3-4cee-9e49-d3bfad0de93a" providerId="AD" clId="Web-{9B013B6F-D31A-F9A5-601F-FD5160C28F0F}" dt="2025-10-13T13:36:49.569" v="15"/>
          <ac:spMkLst>
            <pc:docMk/>
            <pc:sldMk cId="650624624" sldId="260"/>
            <ac:spMk id="21" creationId="{00000000-0000-0000-0000-000000000000}"/>
          </ac:spMkLst>
        </pc:spChg>
        <pc:graphicFrameChg chg="add del">
          <ac:chgData name="V O'Doherty" userId="S::g98108@wilmslowhigh.com::46c332e6-7ca3-4cee-9e49-d3bfad0de93a" providerId="AD" clId="Web-{9B013B6F-D31A-F9A5-601F-FD5160C28F0F}" dt="2025-10-13T13:36:49.569" v="14"/>
          <ac:graphicFrameMkLst>
            <pc:docMk/>
            <pc:sldMk cId="650624624" sldId="260"/>
            <ac:graphicFrameMk id="5" creationId="{5B459659-F920-BD72-3DB1-B41A0D9EC942}"/>
          </ac:graphicFrameMkLst>
        </pc:graphicFrameChg>
      </pc:sldChg>
      <pc:sldChg chg="addSp modSp mod setBg">
        <pc:chgData name="V O'Doherty" userId="S::g98108@wilmslowhigh.com::46c332e6-7ca3-4cee-9e49-d3bfad0de93a" providerId="AD" clId="Web-{9B013B6F-D31A-F9A5-601F-FD5160C28F0F}" dt="2025-10-13T13:36:09.225" v="11"/>
        <pc:sldMkLst>
          <pc:docMk/>
          <pc:sldMk cId="3805338998" sldId="261"/>
        </pc:sldMkLst>
        <pc:spChg chg="mod">
          <ac:chgData name="V O'Doherty" userId="S::g98108@wilmslowhigh.com::46c332e6-7ca3-4cee-9e49-d3bfad0de93a" providerId="AD" clId="Web-{9B013B6F-D31A-F9A5-601F-FD5160C28F0F}" dt="2025-10-13T13:36:09.225" v="11"/>
          <ac:spMkLst>
            <pc:docMk/>
            <pc:sldMk cId="3805338998" sldId="261"/>
            <ac:spMk id="2" creationId="{00000000-0000-0000-0000-000000000000}"/>
          </ac:spMkLst>
        </pc:spChg>
        <pc:spChg chg="mod">
          <ac:chgData name="V O'Doherty" userId="S::g98108@wilmslowhigh.com::46c332e6-7ca3-4cee-9e49-d3bfad0de93a" providerId="AD" clId="Web-{9B013B6F-D31A-F9A5-601F-FD5160C28F0F}" dt="2025-10-13T13:36:09.225" v="11"/>
          <ac:spMkLst>
            <pc:docMk/>
            <pc:sldMk cId="3805338998" sldId="261"/>
            <ac:spMk id="3" creationId="{00000000-0000-0000-0000-000000000000}"/>
          </ac:spMkLst>
        </pc:spChg>
        <pc:spChg chg="add">
          <ac:chgData name="V O'Doherty" userId="S::g98108@wilmslowhigh.com::46c332e6-7ca3-4cee-9e49-d3bfad0de93a" providerId="AD" clId="Web-{9B013B6F-D31A-F9A5-601F-FD5160C28F0F}" dt="2025-10-13T13:36:09.225" v="11"/>
          <ac:spMkLst>
            <pc:docMk/>
            <pc:sldMk cId="3805338998" sldId="261"/>
            <ac:spMk id="8" creationId="{8C790BE2-4E4F-4AAF-81A2-4A6F4885EBE6}"/>
          </ac:spMkLst>
        </pc:spChg>
        <pc:spChg chg="add">
          <ac:chgData name="V O'Doherty" userId="S::g98108@wilmslowhigh.com::46c332e6-7ca3-4cee-9e49-d3bfad0de93a" providerId="AD" clId="Web-{9B013B6F-D31A-F9A5-601F-FD5160C28F0F}" dt="2025-10-13T13:36:09.225" v="11"/>
          <ac:spMkLst>
            <pc:docMk/>
            <pc:sldMk cId="3805338998" sldId="261"/>
            <ac:spMk id="10" creationId="{D28B54C3-B57B-472A-B96E-1FCB67093DC2}"/>
          </ac:spMkLst>
        </pc:spChg>
        <pc:spChg chg="add">
          <ac:chgData name="V O'Doherty" userId="S::g98108@wilmslowhigh.com::46c332e6-7ca3-4cee-9e49-d3bfad0de93a" providerId="AD" clId="Web-{9B013B6F-D31A-F9A5-601F-FD5160C28F0F}" dt="2025-10-13T13:36:09.225" v="11"/>
          <ac:spMkLst>
            <pc:docMk/>
            <pc:sldMk cId="3805338998" sldId="261"/>
            <ac:spMk id="12" creationId="{7DB3C429-F8DA-49B9-AF84-21996FCF78B5}"/>
          </ac:spMkLst>
        </pc:spChg>
        <pc:spChg chg="add">
          <ac:chgData name="V O'Doherty" userId="S::g98108@wilmslowhigh.com::46c332e6-7ca3-4cee-9e49-d3bfad0de93a" providerId="AD" clId="Web-{9B013B6F-D31A-F9A5-601F-FD5160C28F0F}" dt="2025-10-13T13:36:09.225" v="11"/>
          <ac:spMkLst>
            <pc:docMk/>
            <pc:sldMk cId="3805338998" sldId="261"/>
            <ac:spMk id="14" creationId="{E12088DD-B1AD-40E0-8B86-1D87A2CCD9BE}"/>
          </ac:spMkLst>
        </pc:spChg>
        <pc:spChg chg="add">
          <ac:chgData name="V O'Doherty" userId="S::g98108@wilmslowhigh.com::46c332e6-7ca3-4cee-9e49-d3bfad0de93a" providerId="AD" clId="Web-{9B013B6F-D31A-F9A5-601F-FD5160C28F0F}" dt="2025-10-13T13:36:09.225" v="11"/>
          <ac:spMkLst>
            <pc:docMk/>
            <pc:sldMk cId="3805338998" sldId="261"/>
            <ac:spMk id="16" creationId="{C4C9F2B0-1044-46EB-8AEB-C3BFFDE6C2CC}"/>
          </ac:spMkLst>
        </pc:spChg>
        <pc:spChg chg="add">
          <ac:chgData name="V O'Doherty" userId="S::g98108@wilmslowhigh.com::46c332e6-7ca3-4cee-9e49-d3bfad0de93a" providerId="AD" clId="Web-{9B013B6F-D31A-F9A5-601F-FD5160C28F0F}" dt="2025-10-13T13:36:09.225" v="11"/>
          <ac:spMkLst>
            <pc:docMk/>
            <pc:sldMk cId="3805338998" sldId="261"/>
            <ac:spMk id="18" creationId="{0C395952-4E26-45A2-8756-2ADFD6E53C6E}"/>
          </ac:spMkLst>
        </pc:spChg>
        <pc:spChg chg="add">
          <ac:chgData name="V O'Doherty" userId="S::g98108@wilmslowhigh.com::46c332e6-7ca3-4cee-9e49-d3bfad0de93a" providerId="AD" clId="Web-{9B013B6F-D31A-F9A5-601F-FD5160C28F0F}" dt="2025-10-13T13:36:09.225" v="11"/>
          <ac:spMkLst>
            <pc:docMk/>
            <pc:sldMk cId="3805338998" sldId="261"/>
            <ac:spMk id="20" creationId="{4734BADF-9461-4621-B112-2D7BABEA7DD0}"/>
          </ac:spMkLst>
        </pc:spChg>
      </pc:sldChg>
      <pc:sldChg chg="addSp modSp mod setBg">
        <pc:chgData name="V O'Doherty" userId="S::g98108@wilmslowhigh.com::46c332e6-7ca3-4cee-9e49-d3bfad0de93a" providerId="AD" clId="Web-{9B013B6F-D31A-F9A5-601F-FD5160C28F0F}" dt="2025-10-13T13:36:20.116" v="12"/>
        <pc:sldMkLst>
          <pc:docMk/>
          <pc:sldMk cId="2982244157" sldId="262"/>
        </pc:sldMkLst>
        <pc:spChg chg="mod">
          <ac:chgData name="V O'Doherty" userId="S::g98108@wilmslowhigh.com::46c332e6-7ca3-4cee-9e49-d3bfad0de93a" providerId="AD" clId="Web-{9B013B6F-D31A-F9A5-601F-FD5160C28F0F}" dt="2025-10-13T13:36:20.116" v="12"/>
          <ac:spMkLst>
            <pc:docMk/>
            <pc:sldMk cId="2982244157" sldId="262"/>
            <ac:spMk id="2" creationId="{00000000-0000-0000-0000-000000000000}"/>
          </ac:spMkLst>
        </pc:spChg>
        <pc:spChg chg="mod">
          <ac:chgData name="V O'Doherty" userId="S::g98108@wilmslowhigh.com::46c332e6-7ca3-4cee-9e49-d3bfad0de93a" providerId="AD" clId="Web-{9B013B6F-D31A-F9A5-601F-FD5160C28F0F}" dt="2025-10-13T13:36:20.116" v="12"/>
          <ac:spMkLst>
            <pc:docMk/>
            <pc:sldMk cId="2982244157" sldId="262"/>
            <ac:spMk id="3" creationId="{00000000-0000-0000-0000-000000000000}"/>
          </ac:spMkLst>
        </pc:spChg>
        <pc:spChg chg="add">
          <ac:chgData name="V O'Doherty" userId="S::g98108@wilmslowhigh.com::46c332e6-7ca3-4cee-9e49-d3bfad0de93a" providerId="AD" clId="Web-{9B013B6F-D31A-F9A5-601F-FD5160C28F0F}" dt="2025-10-13T13:36:20.116" v="12"/>
          <ac:spMkLst>
            <pc:docMk/>
            <pc:sldMk cId="2982244157" sldId="262"/>
            <ac:spMk id="9" creationId="{9F7D5CDA-D291-4307-BF55-1381FED29634}"/>
          </ac:spMkLst>
        </pc:spChg>
        <pc:picChg chg="add">
          <ac:chgData name="V O'Doherty" userId="S::g98108@wilmslowhigh.com::46c332e6-7ca3-4cee-9e49-d3bfad0de93a" providerId="AD" clId="Web-{9B013B6F-D31A-F9A5-601F-FD5160C28F0F}" dt="2025-10-13T13:36:20.116" v="12"/>
          <ac:picMkLst>
            <pc:docMk/>
            <pc:sldMk cId="2982244157" sldId="262"/>
            <ac:picMk id="5" creationId="{B30C89C2-567D-08F7-07C6-DFB507CEAE60}"/>
          </ac:picMkLst>
        </pc:picChg>
      </pc:sldChg>
      <pc:sldChg chg="addSp modSp mod setBg">
        <pc:chgData name="V O'Doherty" userId="S::g98108@wilmslowhigh.com::46c332e6-7ca3-4cee-9e49-d3bfad0de93a" providerId="AD" clId="Web-{9B013B6F-D31A-F9A5-601F-FD5160C28F0F}" dt="2025-10-13T13:37:37.809" v="19" actId="20577"/>
        <pc:sldMkLst>
          <pc:docMk/>
          <pc:sldMk cId="7430095" sldId="272"/>
        </pc:sldMkLst>
        <pc:spChg chg="mod">
          <ac:chgData name="V O'Doherty" userId="S::g98108@wilmslowhigh.com::46c332e6-7ca3-4cee-9e49-d3bfad0de93a" providerId="AD" clId="Web-{9B013B6F-D31A-F9A5-601F-FD5160C28F0F}" dt="2025-10-13T13:37:17.822" v="16"/>
          <ac:spMkLst>
            <pc:docMk/>
            <pc:sldMk cId="7430095" sldId="272"/>
            <ac:spMk id="2" creationId="{00000000-0000-0000-0000-000000000000}"/>
          </ac:spMkLst>
        </pc:spChg>
        <pc:spChg chg="mod">
          <ac:chgData name="V O'Doherty" userId="S::g98108@wilmslowhigh.com::46c332e6-7ca3-4cee-9e49-d3bfad0de93a" providerId="AD" clId="Web-{9B013B6F-D31A-F9A5-601F-FD5160C28F0F}" dt="2025-10-13T13:37:37.809" v="19" actId="20577"/>
          <ac:spMkLst>
            <pc:docMk/>
            <pc:sldMk cId="7430095" sldId="272"/>
            <ac:spMk id="3" creationId="{00000000-0000-0000-0000-000000000000}"/>
          </ac:spMkLst>
        </pc:spChg>
        <pc:spChg chg="add">
          <ac:chgData name="V O'Doherty" userId="S::g98108@wilmslowhigh.com::46c332e6-7ca3-4cee-9e49-d3bfad0de93a" providerId="AD" clId="Web-{9B013B6F-D31A-F9A5-601F-FD5160C28F0F}" dt="2025-10-13T13:37:17.822" v="16"/>
          <ac:spMkLst>
            <pc:docMk/>
            <pc:sldMk cId="7430095" sldId="272"/>
            <ac:spMk id="9" creationId="{9F7D5CDA-D291-4307-BF55-1381FED29634}"/>
          </ac:spMkLst>
        </pc:spChg>
        <pc:picChg chg="add">
          <ac:chgData name="V O'Doherty" userId="S::g98108@wilmslowhigh.com::46c332e6-7ca3-4cee-9e49-d3bfad0de93a" providerId="AD" clId="Web-{9B013B6F-D31A-F9A5-601F-FD5160C28F0F}" dt="2025-10-13T13:37:17.822" v="16"/>
          <ac:picMkLst>
            <pc:docMk/>
            <pc:sldMk cId="7430095" sldId="272"/>
            <ac:picMk id="5" creationId="{E6C8040F-E612-04CD-C42E-FDC74D6BE5DF}"/>
          </ac:picMkLst>
        </pc:picChg>
      </pc:sldChg>
      <pc:sldChg chg="del">
        <pc:chgData name="V O'Doherty" userId="S::g98108@wilmslowhigh.com::46c332e6-7ca3-4cee-9e49-d3bfad0de93a" providerId="AD" clId="Web-{9B013B6F-D31A-F9A5-601F-FD5160C28F0F}" dt="2025-10-13T13:35:03.787" v="4"/>
        <pc:sldMkLst>
          <pc:docMk/>
          <pc:sldMk cId="2656466221" sldId="275"/>
        </pc:sldMkLst>
      </pc:sldChg>
      <pc:sldChg chg="addSp delSp modSp new mod setBg">
        <pc:chgData name="V O'Doherty" userId="S::g98108@wilmslowhigh.com::46c332e6-7ca3-4cee-9e49-d3bfad0de93a" providerId="AD" clId="Web-{9B013B6F-D31A-F9A5-601F-FD5160C28F0F}" dt="2025-10-13T13:40:46.213" v="217"/>
        <pc:sldMkLst>
          <pc:docMk/>
          <pc:sldMk cId="2468884179" sldId="277"/>
        </pc:sldMkLst>
        <pc:spChg chg="mod">
          <ac:chgData name="V O'Doherty" userId="S::g98108@wilmslowhigh.com::46c332e6-7ca3-4cee-9e49-d3bfad0de93a" providerId="AD" clId="Web-{9B013B6F-D31A-F9A5-601F-FD5160C28F0F}" dt="2025-10-13T13:40:46.213" v="217"/>
          <ac:spMkLst>
            <pc:docMk/>
            <pc:sldMk cId="2468884179" sldId="277"/>
            <ac:spMk id="2" creationId="{6A665018-8046-9B18-8526-A22FD8C8CB9B}"/>
          </ac:spMkLst>
        </pc:spChg>
        <pc:spChg chg="add del mod">
          <ac:chgData name="V O'Doherty" userId="S::g98108@wilmslowhigh.com::46c332e6-7ca3-4cee-9e49-d3bfad0de93a" providerId="AD" clId="Web-{9B013B6F-D31A-F9A5-601F-FD5160C28F0F}" dt="2025-10-13T13:40:46.213" v="217"/>
          <ac:spMkLst>
            <pc:docMk/>
            <pc:sldMk cId="2468884179" sldId="277"/>
            <ac:spMk id="3" creationId="{237B3F49-08D7-08CF-73D2-09A847B9C389}"/>
          </ac:spMkLst>
        </pc:spChg>
        <pc:spChg chg="add del">
          <ac:chgData name="V O'Doherty" userId="S::g98108@wilmslowhigh.com::46c332e6-7ca3-4cee-9e49-d3bfad0de93a" providerId="AD" clId="Web-{9B013B6F-D31A-F9A5-601F-FD5160C28F0F}" dt="2025-10-13T13:40:46.167" v="216"/>
          <ac:spMkLst>
            <pc:docMk/>
            <pc:sldMk cId="2468884179" sldId="277"/>
            <ac:spMk id="9" creationId="{BACC6370-2D7E-4714-9D71-7542949D7D5D}"/>
          </ac:spMkLst>
        </pc:spChg>
        <pc:spChg chg="add del">
          <ac:chgData name="V O'Doherty" userId="S::g98108@wilmslowhigh.com::46c332e6-7ca3-4cee-9e49-d3bfad0de93a" providerId="AD" clId="Web-{9B013B6F-D31A-F9A5-601F-FD5160C28F0F}" dt="2025-10-13T13:40:46.167" v="216"/>
          <ac:spMkLst>
            <pc:docMk/>
            <pc:sldMk cId="2468884179" sldId="277"/>
            <ac:spMk id="11" creationId="{F68B3F68-107C-434F-AA38-110D5EA91B85}"/>
          </ac:spMkLst>
        </pc:spChg>
        <pc:spChg chg="add del">
          <ac:chgData name="V O'Doherty" userId="S::g98108@wilmslowhigh.com::46c332e6-7ca3-4cee-9e49-d3bfad0de93a" providerId="AD" clId="Web-{9B013B6F-D31A-F9A5-601F-FD5160C28F0F}" dt="2025-10-13T13:40:46.167" v="216"/>
          <ac:spMkLst>
            <pc:docMk/>
            <pc:sldMk cId="2468884179" sldId="277"/>
            <ac:spMk id="13" creationId="{AAD0DBB9-1A4B-4391-81D4-CB19F9AB918A}"/>
          </ac:spMkLst>
        </pc:spChg>
        <pc:spChg chg="add del">
          <ac:chgData name="V O'Doherty" userId="S::g98108@wilmslowhigh.com::46c332e6-7ca3-4cee-9e49-d3bfad0de93a" providerId="AD" clId="Web-{9B013B6F-D31A-F9A5-601F-FD5160C28F0F}" dt="2025-10-13T13:40:46.167" v="216"/>
          <ac:spMkLst>
            <pc:docMk/>
            <pc:sldMk cId="2468884179" sldId="277"/>
            <ac:spMk id="15" creationId="{063BBA22-50EA-4C4D-BE05-F1CE4E63AA56}"/>
          </ac:spMkLst>
        </pc:spChg>
        <pc:spChg chg="add">
          <ac:chgData name="V O'Doherty" userId="S::g98108@wilmslowhigh.com::46c332e6-7ca3-4cee-9e49-d3bfad0de93a" providerId="AD" clId="Web-{9B013B6F-D31A-F9A5-601F-FD5160C28F0F}" dt="2025-10-13T13:40:46.213" v="217"/>
          <ac:spMkLst>
            <pc:docMk/>
            <pc:sldMk cId="2468884179" sldId="277"/>
            <ac:spMk id="17" creationId="{53B021B3-DE93-4AB7-8A18-CF5F1CED88B8}"/>
          </ac:spMkLst>
        </pc:spChg>
        <pc:spChg chg="add">
          <ac:chgData name="V O'Doherty" userId="S::g98108@wilmslowhigh.com::46c332e6-7ca3-4cee-9e49-d3bfad0de93a" providerId="AD" clId="Web-{9B013B6F-D31A-F9A5-601F-FD5160C28F0F}" dt="2025-10-13T13:40:46.213" v="217"/>
          <ac:spMkLst>
            <pc:docMk/>
            <pc:sldMk cId="2468884179" sldId="277"/>
            <ac:spMk id="18" creationId="{52D502E5-F6B4-4D58-B4AE-FC466FF15EE8}"/>
          </ac:spMkLst>
        </pc:spChg>
        <pc:spChg chg="add">
          <ac:chgData name="V O'Doherty" userId="S::g98108@wilmslowhigh.com::46c332e6-7ca3-4cee-9e49-d3bfad0de93a" providerId="AD" clId="Web-{9B013B6F-D31A-F9A5-601F-FD5160C28F0F}" dt="2025-10-13T13:40:46.213" v="217"/>
          <ac:spMkLst>
            <pc:docMk/>
            <pc:sldMk cId="2468884179" sldId="277"/>
            <ac:spMk id="19" creationId="{9DECDBF4-02B6-4BB4-B65B-B8107AD6A9E8}"/>
          </ac:spMkLst>
        </pc:spChg>
        <pc:graphicFrameChg chg="add del">
          <ac:chgData name="V O'Doherty" userId="S::g98108@wilmslowhigh.com::46c332e6-7ca3-4cee-9e49-d3bfad0de93a" providerId="AD" clId="Web-{9B013B6F-D31A-F9A5-601F-FD5160C28F0F}" dt="2025-10-13T13:40:46.167" v="216"/>
          <ac:graphicFrameMkLst>
            <pc:docMk/>
            <pc:sldMk cId="2468884179" sldId="277"/>
            <ac:graphicFrameMk id="5" creationId="{4DF767B2-59D5-DDE9-9EE6-DA33F1F335B3}"/>
          </ac:graphicFrameMkLst>
        </pc:graphicFrameChg>
        <pc:graphicFrameChg chg="add">
          <ac:chgData name="V O'Doherty" userId="S::g98108@wilmslowhigh.com::46c332e6-7ca3-4cee-9e49-d3bfad0de93a" providerId="AD" clId="Web-{9B013B6F-D31A-F9A5-601F-FD5160C28F0F}" dt="2025-10-13T13:40:46.213" v="217"/>
          <ac:graphicFrameMkLst>
            <pc:docMk/>
            <pc:sldMk cId="2468884179" sldId="277"/>
            <ac:graphicFrameMk id="20" creationId="{9E07BB7B-087A-5681-0479-9DAA18220C04}"/>
          </ac:graphicFrameMkLst>
        </pc:graphicFrameChg>
      </pc:sldChg>
    </pc:docChg>
  </pc:docChgLst>
</pc:chgInfo>
</file>

<file path=ppt/diagrams/_rels/data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A81175E1-D9FE-4E02-89AD-8B70ACE66A62}" type="doc">
      <dgm:prSet loTypeId="urn:microsoft.com/office/officeart/2005/8/layout/list1" loCatId="list" qsTypeId="urn:microsoft.com/office/officeart/2005/8/quickstyle/simple4" qsCatId="simple" csTypeId="urn:microsoft.com/office/officeart/2005/8/colors/colorful5" csCatId="colorful"/>
      <dgm:spPr/>
      <dgm:t>
        <a:bodyPr/>
        <a:lstStyle/>
        <a:p>
          <a:endParaRPr lang="en-US"/>
        </a:p>
      </dgm:t>
    </dgm:pt>
    <dgm:pt modelId="{4511EC1B-6626-4FD2-8C0A-AC9C6D6623EB}">
      <dgm:prSet/>
      <dgm:spPr/>
      <dgm:t>
        <a:bodyPr/>
        <a:lstStyle/>
        <a:p>
          <a:r>
            <a:rPr lang="en-US"/>
            <a:t>Three components</a:t>
          </a:r>
        </a:p>
      </dgm:t>
    </dgm:pt>
    <dgm:pt modelId="{326E5FC3-DBDC-40CB-A482-9119A90841B0}" type="parTrans" cxnId="{7C505EE4-8711-4D5E-A44D-592D759BE589}">
      <dgm:prSet/>
      <dgm:spPr/>
      <dgm:t>
        <a:bodyPr/>
        <a:lstStyle/>
        <a:p>
          <a:endParaRPr lang="en-US"/>
        </a:p>
      </dgm:t>
    </dgm:pt>
    <dgm:pt modelId="{F6164929-C4A0-4A7A-AC3D-5A41CE3A95B7}" type="sibTrans" cxnId="{7C505EE4-8711-4D5E-A44D-592D759BE589}">
      <dgm:prSet/>
      <dgm:spPr/>
      <dgm:t>
        <a:bodyPr/>
        <a:lstStyle/>
        <a:p>
          <a:endParaRPr lang="en-US"/>
        </a:p>
      </dgm:t>
    </dgm:pt>
    <dgm:pt modelId="{F8CEDE60-5E8E-47D0-B82D-7C0C30B7BBA6}">
      <dgm:prSet/>
      <dgm:spPr/>
      <dgm:t>
        <a:bodyPr/>
        <a:lstStyle/>
        <a:p>
          <a:r>
            <a:rPr lang="en-US"/>
            <a:t>Two written examinations</a:t>
          </a:r>
        </a:p>
      </dgm:t>
    </dgm:pt>
    <dgm:pt modelId="{50DA1283-BB13-4145-A620-8DE24FF9FB1C}" type="parTrans" cxnId="{A96193F1-7582-4E4D-A8B6-45EE8A8806D2}">
      <dgm:prSet/>
      <dgm:spPr/>
      <dgm:t>
        <a:bodyPr/>
        <a:lstStyle/>
        <a:p>
          <a:endParaRPr lang="en-US"/>
        </a:p>
      </dgm:t>
    </dgm:pt>
    <dgm:pt modelId="{0D48107D-594A-440E-A78B-7BE3896BBAB2}" type="sibTrans" cxnId="{A96193F1-7582-4E4D-A8B6-45EE8A8806D2}">
      <dgm:prSet/>
      <dgm:spPr/>
      <dgm:t>
        <a:bodyPr/>
        <a:lstStyle/>
        <a:p>
          <a:endParaRPr lang="en-US"/>
        </a:p>
      </dgm:t>
    </dgm:pt>
    <dgm:pt modelId="{9B840C66-1F6A-4849-B562-C6D8B6C6821E}">
      <dgm:prSet/>
      <dgm:spPr/>
      <dgm:t>
        <a:bodyPr/>
        <a:lstStyle/>
        <a:p>
          <a:r>
            <a:rPr lang="en-US"/>
            <a:t>One coursework (NEA) component</a:t>
          </a:r>
        </a:p>
      </dgm:t>
    </dgm:pt>
    <dgm:pt modelId="{E21820C7-2D16-43F0-BDC5-382F61ACB8FF}" type="parTrans" cxnId="{46DC7000-16DD-422B-8D4C-F8D18CF28B72}">
      <dgm:prSet/>
      <dgm:spPr/>
      <dgm:t>
        <a:bodyPr/>
        <a:lstStyle/>
        <a:p>
          <a:endParaRPr lang="en-US"/>
        </a:p>
      </dgm:t>
    </dgm:pt>
    <dgm:pt modelId="{28D0EF2A-2B42-4513-B074-479FA03B783A}" type="sibTrans" cxnId="{46DC7000-16DD-422B-8D4C-F8D18CF28B72}">
      <dgm:prSet/>
      <dgm:spPr/>
      <dgm:t>
        <a:bodyPr/>
        <a:lstStyle/>
        <a:p>
          <a:endParaRPr lang="en-US"/>
        </a:p>
      </dgm:t>
    </dgm:pt>
    <dgm:pt modelId="{86568E2E-767A-4C3A-8742-93D4E3569C31}" type="pres">
      <dgm:prSet presAssocID="{A81175E1-D9FE-4E02-89AD-8B70ACE66A62}" presName="linear" presStyleCnt="0">
        <dgm:presLayoutVars>
          <dgm:dir/>
          <dgm:animLvl val="lvl"/>
          <dgm:resizeHandles val="exact"/>
        </dgm:presLayoutVars>
      </dgm:prSet>
      <dgm:spPr/>
    </dgm:pt>
    <dgm:pt modelId="{C906293C-6DBA-40FD-AE66-9477BCCC7DF3}" type="pres">
      <dgm:prSet presAssocID="{4511EC1B-6626-4FD2-8C0A-AC9C6D6623EB}" presName="parentLin" presStyleCnt="0"/>
      <dgm:spPr/>
    </dgm:pt>
    <dgm:pt modelId="{F7101803-C345-44D3-89EE-9735D97DD0EC}" type="pres">
      <dgm:prSet presAssocID="{4511EC1B-6626-4FD2-8C0A-AC9C6D6623EB}" presName="parentLeftMargin" presStyleLbl="node1" presStyleIdx="0" presStyleCnt="1"/>
      <dgm:spPr/>
    </dgm:pt>
    <dgm:pt modelId="{DF3D6C0C-4141-4643-8E79-0430A2CFC81D}" type="pres">
      <dgm:prSet presAssocID="{4511EC1B-6626-4FD2-8C0A-AC9C6D6623EB}" presName="parentText" presStyleLbl="node1" presStyleIdx="0" presStyleCnt="1">
        <dgm:presLayoutVars>
          <dgm:chMax val="0"/>
          <dgm:bulletEnabled val="1"/>
        </dgm:presLayoutVars>
      </dgm:prSet>
      <dgm:spPr/>
    </dgm:pt>
    <dgm:pt modelId="{80F3AB7F-413D-4B10-A4AC-809B5F60B35A}" type="pres">
      <dgm:prSet presAssocID="{4511EC1B-6626-4FD2-8C0A-AC9C6D6623EB}" presName="negativeSpace" presStyleCnt="0"/>
      <dgm:spPr/>
    </dgm:pt>
    <dgm:pt modelId="{15DA56CE-DF27-4AA7-A43F-8D5DDC151FB5}" type="pres">
      <dgm:prSet presAssocID="{4511EC1B-6626-4FD2-8C0A-AC9C6D6623EB}" presName="childText" presStyleLbl="conFgAcc1" presStyleIdx="0" presStyleCnt="1">
        <dgm:presLayoutVars>
          <dgm:bulletEnabled val="1"/>
        </dgm:presLayoutVars>
      </dgm:prSet>
      <dgm:spPr/>
    </dgm:pt>
  </dgm:ptLst>
  <dgm:cxnLst>
    <dgm:cxn modelId="{46DC7000-16DD-422B-8D4C-F8D18CF28B72}" srcId="{4511EC1B-6626-4FD2-8C0A-AC9C6D6623EB}" destId="{9B840C66-1F6A-4849-B562-C6D8B6C6821E}" srcOrd="1" destOrd="0" parTransId="{E21820C7-2D16-43F0-BDC5-382F61ACB8FF}" sibTransId="{28D0EF2A-2B42-4513-B074-479FA03B783A}"/>
    <dgm:cxn modelId="{414CE22F-7F76-4A86-B4F2-32E2DDC76C37}" type="presOf" srcId="{F8CEDE60-5E8E-47D0-B82D-7C0C30B7BBA6}" destId="{15DA56CE-DF27-4AA7-A43F-8D5DDC151FB5}" srcOrd="0" destOrd="0" presId="urn:microsoft.com/office/officeart/2005/8/layout/list1"/>
    <dgm:cxn modelId="{8DB7F031-4BC0-46DB-BDE2-4751948A6D6B}" type="presOf" srcId="{4511EC1B-6626-4FD2-8C0A-AC9C6D6623EB}" destId="{DF3D6C0C-4141-4643-8E79-0430A2CFC81D}" srcOrd="1" destOrd="0" presId="urn:microsoft.com/office/officeart/2005/8/layout/list1"/>
    <dgm:cxn modelId="{CB3EC9BB-91BD-4D0B-A827-15523D8ACA88}" type="presOf" srcId="{4511EC1B-6626-4FD2-8C0A-AC9C6D6623EB}" destId="{F7101803-C345-44D3-89EE-9735D97DD0EC}" srcOrd="0" destOrd="0" presId="urn:microsoft.com/office/officeart/2005/8/layout/list1"/>
    <dgm:cxn modelId="{F42765D1-D14F-4E9B-8D8C-45B5E7BA76B4}" type="presOf" srcId="{9B840C66-1F6A-4849-B562-C6D8B6C6821E}" destId="{15DA56CE-DF27-4AA7-A43F-8D5DDC151FB5}" srcOrd="0" destOrd="1" presId="urn:microsoft.com/office/officeart/2005/8/layout/list1"/>
    <dgm:cxn modelId="{7C505EE4-8711-4D5E-A44D-592D759BE589}" srcId="{A81175E1-D9FE-4E02-89AD-8B70ACE66A62}" destId="{4511EC1B-6626-4FD2-8C0A-AC9C6D6623EB}" srcOrd="0" destOrd="0" parTransId="{326E5FC3-DBDC-40CB-A482-9119A90841B0}" sibTransId="{F6164929-C4A0-4A7A-AC3D-5A41CE3A95B7}"/>
    <dgm:cxn modelId="{A96193F1-7582-4E4D-A8B6-45EE8A8806D2}" srcId="{4511EC1B-6626-4FD2-8C0A-AC9C6D6623EB}" destId="{F8CEDE60-5E8E-47D0-B82D-7C0C30B7BBA6}" srcOrd="0" destOrd="0" parTransId="{50DA1283-BB13-4145-A620-8DE24FF9FB1C}" sibTransId="{0D48107D-594A-440E-A78B-7BE3896BBAB2}"/>
    <dgm:cxn modelId="{8FA8A8F4-2DBA-40B7-A94B-7A54B1B0FA5C}" type="presOf" srcId="{A81175E1-D9FE-4E02-89AD-8B70ACE66A62}" destId="{86568E2E-767A-4C3A-8742-93D4E3569C31}" srcOrd="0" destOrd="0" presId="urn:microsoft.com/office/officeart/2005/8/layout/list1"/>
    <dgm:cxn modelId="{89FFC5C5-B01E-4A17-8342-D31BF2F67F71}" type="presParOf" srcId="{86568E2E-767A-4C3A-8742-93D4E3569C31}" destId="{C906293C-6DBA-40FD-AE66-9477BCCC7DF3}" srcOrd="0" destOrd="0" presId="urn:microsoft.com/office/officeart/2005/8/layout/list1"/>
    <dgm:cxn modelId="{7EADAAAA-1738-4B32-809B-F8B30126BDB7}" type="presParOf" srcId="{C906293C-6DBA-40FD-AE66-9477BCCC7DF3}" destId="{F7101803-C345-44D3-89EE-9735D97DD0EC}" srcOrd="0" destOrd="0" presId="urn:microsoft.com/office/officeart/2005/8/layout/list1"/>
    <dgm:cxn modelId="{C166E351-0BEA-48B7-9B72-8326326FD209}" type="presParOf" srcId="{C906293C-6DBA-40FD-AE66-9477BCCC7DF3}" destId="{DF3D6C0C-4141-4643-8E79-0430A2CFC81D}" srcOrd="1" destOrd="0" presId="urn:microsoft.com/office/officeart/2005/8/layout/list1"/>
    <dgm:cxn modelId="{CF65C515-3AB4-4CC1-A11B-665C820AEFD5}" type="presParOf" srcId="{86568E2E-767A-4C3A-8742-93D4E3569C31}" destId="{80F3AB7F-413D-4B10-A4AC-809B5F60B35A}" srcOrd="1" destOrd="0" presId="urn:microsoft.com/office/officeart/2005/8/layout/list1"/>
    <dgm:cxn modelId="{8832D9E5-AE16-4545-818C-493B7BACE481}" type="presParOf" srcId="{86568E2E-767A-4C3A-8742-93D4E3569C31}" destId="{15DA56CE-DF27-4AA7-A43F-8D5DDC151FB5}"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1EF36FE-1929-4EC0-9F42-786B95095AF7}"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BADE5A84-1565-4C51-B3AA-F8A0BE803A0C}">
      <dgm:prSet/>
      <dgm:spPr/>
      <dgm:t>
        <a:bodyPr/>
        <a:lstStyle/>
        <a:p>
          <a:r>
            <a:rPr lang="en-US" i="1"/>
            <a:t>'English Language A level is interesting – there is a lot of new stuff to learn. The course makes me think about the way I use language and the power it has.'</a:t>
          </a:r>
          <a:endParaRPr lang="en-US"/>
        </a:p>
      </dgm:t>
    </dgm:pt>
    <dgm:pt modelId="{2EE49AB1-6D29-4F7F-BBE4-E88207174325}" type="parTrans" cxnId="{00FA4DF5-604A-4E4F-B2F9-87EC4CAB4DFA}">
      <dgm:prSet/>
      <dgm:spPr/>
      <dgm:t>
        <a:bodyPr/>
        <a:lstStyle/>
        <a:p>
          <a:endParaRPr lang="en-US"/>
        </a:p>
      </dgm:t>
    </dgm:pt>
    <dgm:pt modelId="{5E372FD6-1809-46B7-A2DC-4B4854FBD0D7}" type="sibTrans" cxnId="{00FA4DF5-604A-4E4F-B2F9-87EC4CAB4DFA}">
      <dgm:prSet/>
      <dgm:spPr/>
      <dgm:t>
        <a:bodyPr/>
        <a:lstStyle/>
        <a:p>
          <a:endParaRPr lang="en-US"/>
        </a:p>
      </dgm:t>
    </dgm:pt>
    <dgm:pt modelId="{EA3514C0-2F2A-45D2-A1B8-956DC7503A52}">
      <dgm:prSet/>
      <dgm:spPr/>
      <dgm:t>
        <a:bodyPr/>
        <a:lstStyle/>
        <a:p>
          <a:r>
            <a:rPr lang="en-US" i="1"/>
            <a:t>'English Language A level is completely different to GCSE: in a good way!'</a:t>
          </a:r>
          <a:endParaRPr lang="en-US"/>
        </a:p>
      </dgm:t>
    </dgm:pt>
    <dgm:pt modelId="{F002569D-4F34-435F-8D51-E9333D08F0D7}" type="parTrans" cxnId="{4AAFDAEE-D04B-4AAB-A2A3-B255BDE34485}">
      <dgm:prSet/>
      <dgm:spPr/>
      <dgm:t>
        <a:bodyPr/>
        <a:lstStyle/>
        <a:p>
          <a:endParaRPr lang="en-US"/>
        </a:p>
      </dgm:t>
    </dgm:pt>
    <dgm:pt modelId="{1CB75574-142C-4229-AA46-F36352EC6905}" type="sibTrans" cxnId="{4AAFDAEE-D04B-4AAB-A2A3-B255BDE34485}">
      <dgm:prSet/>
      <dgm:spPr/>
      <dgm:t>
        <a:bodyPr/>
        <a:lstStyle/>
        <a:p>
          <a:endParaRPr lang="en-US"/>
        </a:p>
      </dgm:t>
    </dgm:pt>
    <dgm:pt modelId="{8B0383E2-8CED-4485-B51D-81C76CA1E44B}">
      <dgm:prSet/>
      <dgm:spPr/>
      <dgm:t>
        <a:bodyPr/>
        <a:lstStyle/>
        <a:p>
          <a:r>
            <a:rPr lang="en-US" i="1"/>
            <a:t>'I enjoy the course because it is so different to GCSE. Going into linguistic study and learning about language in society is very interesting. It makes me think about my language use.</a:t>
          </a:r>
          <a:r>
            <a:rPr lang="en-US"/>
            <a:t>' </a:t>
          </a:r>
        </a:p>
      </dgm:t>
    </dgm:pt>
    <dgm:pt modelId="{4875C2A6-07E7-4E65-B126-FE78350C1537}" type="parTrans" cxnId="{6344367D-C3E9-4A71-98C0-5C4A49C3B8F0}">
      <dgm:prSet/>
      <dgm:spPr/>
      <dgm:t>
        <a:bodyPr/>
        <a:lstStyle/>
        <a:p>
          <a:endParaRPr lang="en-US"/>
        </a:p>
      </dgm:t>
    </dgm:pt>
    <dgm:pt modelId="{91D36C12-B790-4844-897D-0DB85410C426}" type="sibTrans" cxnId="{6344367D-C3E9-4A71-98C0-5C4A49C3B8F0}">
      <dgm:prSet/>
      <dgm:spPr/>
      <dgm:t>
        <a:bodyPr/>
        <a:lstStyle/>
        <a:p>
          <a:endParaRPr lang="en-US"/>
        </a:p>
      </dgm:t>
    </dgm:pt>
    <dgm:pt modelId="{2F1D7F9F-9783-411E-B0D0-2C8DE1AD5DA8}" type="pres">
      <dgm:prSet presAssocID="{11EF36FE-1929-4EC0-9F42-786B95095AF7}" presName="root" presStyleCnt="0">
        <dgm:presLayoutVars>
          <dgm:dir/>
          <dgm:resizeHandles val="exact"/>
        </dgm:presLayoutVars>
      </dgm:prSet>
      <dgm:spPr/>
    </dgm:pt>
    <dgm:pt modelId="{3B8FE143-CB92-41A7-A58F-B0534FFA6DB8}" type="pres">
      <dgm:prSet presAssocID="{BADE5A84-1565-4C51-B3AA-F8A0BE803A0C}" presName="compNode" presStyleCnt="0"/>
      <dgm:spPr/>
    </dgm:pt>
    <dgm:pt modelId="{F169052D-F5A4-44EA-9D1C-D9AFCC5DDD45}" type="pres">
      <dgm:prSet presAssocID="{BADE5A84-1565-4C51-B3AA-F8A0BE803A0C}" presName="bgRect" presStyleLbl="bgShp" presStyleIdx="0" presStyleCnt="3"/>
      <dgm:spPr/>
    </dgm:pt>
    <dgm:pt modelId="{F0824F6D-6A86-4E2C-BACD-5A39C99845D4}" type="pres">
      <dgm:prSet presAssocID="{BADE5A84-1565-4C51-B3AA-F8A0BE803A0C}"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Tongue"/>
        </a:ext>
      </dgm:extLst>
    </dgm:pt>
    <dgm:pt modelId="{B56A1A01-8503-4D59-9E72-5EE47CAD5B4E}" type="pres">
      <dgm:prSet presAssocID="{BADE5A84-1565-4C51-B3AA-F8A0BE803A0C}" presName="spaceRect" presStyleCnt="0"/>
      <dgm:spPr/>
    </dgm:pt>
    <dgm:pt modelId="{8AB825E3-1EB0-4992-B61F-50219E6C6F9B}" type="pres">
      <dgm:prSet presAssocID="{BADE5A84-1565-4C51-B3AA-F8A0BE803A0C}" presName="parTx" presStyleLbl="revTx" presStyleIdx="0" presStyleCnt="3">
        <dgm:presLayoutVars>
          <dgm:chMax val="0"/>
          <dgm:chPref val="0"/>
        </dgm:presLayoutVars>
      </dgm:prSet>
      <dgm:spPr/>
    </dgm:pt>
    <dgm:pt modelId="{489A7797-50D1-4BBC-B7BA-452ECE3FECFD}" type="pres">
      <dgm:prSet presAssocID="{5E372FD6-1809-46B7-A2DC-4B4854FBD0D7}" presName="sibTrans" presStyleCnt="0"/>
      <dgm:spPr/>
    </dgm:pt>
    <dgm:pt modelId="{98B9F288-A17D-4EB6-B274-42093C0D34D3}" type="pres">
      <dgm:prSet presAssocID="{EA3514C0-2F2A-45D2-A1B8-956DC7503A52}" presName="compNode" presStyleCnt="0"/>
      <dgm:spPr/>
    </dgm:pt>
    <dgm:pt modelId="{B246A9A9-B6B0-4892-B6B8-0F63410467D4}" type="pres">
      <dgm:prSet presAssocID="{EA3514C0-2F2A-45D2-A1B8-956DC7503A52}" presName="bgRect" presStyleLbl="bgShp" presStyleIdx="1" presStyleCnt="3"/>
      <dgm:spPr/>
    </dgm:pt>
    <dgm:pt modelId="{3E780BCC-4973-44B1-B3D8-5D0D1B939ECC}" type="pres">
      <dgm:prSet presAssocID="{EA3514C0-2F2A-45D2-A1B8-956DC7503A52}"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Graduation Cap"/>
        </a:ext>
      </dgm:extLst>
    </dgm:pt>
    <dgm:pt modelId="{1934040B-0711-4956-ABAA-0010F293F0D4}" type="pres">
      <dgm:prSet presAssocID="{EA3514C0-2F2A-45D2-A1B8-956DC7503A52}" presName="spaceRect" presStyleCnt="0"/>
      <dgm:spPr/>
    </dgm:pt>
    <dgm:pt modelId="{A39D1428-FE86-468C-8358-D59DD569DC6B}" type="pres">
      <dgm:prSet presAssocID="{EA3514C0-2F2A-45D2-A1B8-956DC7503A52}" presName="parTx" presStyleLbl="revTx" presStyleIdx="1" presStyleCnt="3">
        <dgm:presLayoutVars>
          <dgm:chMax val="0"/>
          <dgm:chPref val="0"/>
        </dgm:presLayoutVars>
      </dgm:prSet>
      <dgm:spPr/>
    </dgm:pt>
    <dgm:pt modelId="{818287DD-B6AB-4B3F-8D78-F76C9EC8A3A3}" type="pres">
      <dgm:prSet presAssocID="{1CB75574-142C-4229-AA46-F36352EC6905}" presName="sibTrans" presStyleCnt="0"/>
      <dgm:spPr/>
    </dgm:pt>
    <dgm:pt modelId="{F79368C5-FE46-45B0-94C3-F71BE358364E}" type="pres">
      <dgm:prSet presAssocID="{8B0383E2-8CED-4485-B51D-81C76CA1E44B}" presName="compNode" presStyleCnt="0"/>
      <dgm:spPr/>
    </dgm:pt>
    <dgm:pt modelId="{81DA3BB8-5A05-4503-83B6-BCEE2B582616}" type="pres">
      <dgm:prSet presAssocID="{8B0383E2-8CED-4485-B51D-81C76CA1E44B}" presName="bgRect" presStyleLbl="bgShp" presStyleIdx="2" presStyleCnt="3"/>
      <dgm:spPr/>
    </dgm:pt>
    <dgm:pt modelId="{D91959D9-6E94-4D02-BF9C-3DE636E30B03}" type="pres">
      <dgm:prSet presAssocID="{8B0383E2-8CED-4485-B51D-81C76CA1E44B}"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ooks"/>
        </a:ext>
      </dgm:extLst>
    </dgm:pt>
    <dgm:pt modelId="{3E3B4982-A7FC-4CA3-AF01-1CB8A96A78D9}" type="pres">
      <dgm:prSet presAssocID="{8B0383E2-8CED-4485-B51D-81C76CA1E44B}" presName="spaceRect" presStyleCnt="0"/>
      <dgm:spPr/>
    </dgm:pt>
    <dgm:pt modelId="{883CC075-F1B5-4BCD-8CFA-404D9A84EC37}" type="pres">
      <dgm:prSet presAssocID="{8B0383E2-8CED-4485-B51D-81C76CA1E44B}" presName="parTx" presStyleLbl="revTx" presStyleIdx="2" presStyleCnt="3">
        <dgm:presLayoutVars>
          <dgm:chMax val="0"/>
          <dgm:chPref val="0"/>
        </dgm:presLayoutVars>
      </dgm:prSet>
      <dgm:spPr/>
    </dgm:pt>
  </dgm:ptLst>
  <dgm:cxnLst>
    <dgm:cxn modelId="{2B686346-1A79-4925-BB90-98336956A4F0}" type="presOf" srcId="{8B0383E2-8CED-4485-B51D-81C76CA1E44B}" destId="{883CC075-F1B5-4BCD-8CFA-404D9A84EC37}" srcOrd="0" destOrd="0" presId="urn:microsoft.com/office/officeart/2018/2/layout/IconVerticalSolidList"/>
    <dgm:cxn modelId="{88031650-B763-4885-A775-5F1FAC0C14EE}" type="presOf" srcId="{11EF36FE-1929-4EC0-9F42-786B95095AF7}" destId="{2F1D7F9F-9783-411E-B0D0-2C8DE1AD5DA8}" srcOrd="0" destOrd="0" presId="urn:microsoft.com/office/officeart/2018/2/layout/IconVerticalSolidList"/>
    <dgm:cxn modelId="{6344367D-C3E9-4A71-98C0-5C4A49C3B8F0}" srcId="{11EF36FE-1929-4EC0-9F42-786B95095AF7}" destId="{8B0383E2-8CED-4485-B51D-81C76CA1E44B}" srcOrd="2" destOrd="0" parTransId="{4875C2A6-07E7-4E65-B126-FE78350C1537}" sibTransId="{91D36C12-B790-4844-897D-0DB85410C426}"/>
    <dgm:cxn modelId="{17AFC2A0-EC53-4C00-A34F-9EA632A47F14}" type="presOf" srcId="{BADE5A84-1565-4C51-B3AA-F8A0BE803A0C}" destId="{8AB825E3-1EB0-4992-B61F-50219E6C6F9B}" srcOrd="0" destOrd="0" presId="urn:microsoft.com/office/officeart/2018/2/layout/IconVerticalSolidList"/>
    <dgm:cxn modelId="{3EE6F1AB-3B77-4783-86CD-1862CC1E9797}" type="presOf" srcId="{EA3514C0-2F2A-45D2-A1B8-956DC7503A52}" destId="{A39D1428-FE86-468C-8358-D59DD569DC6B}" srcOrd="0" destOrd="0" presId="urn:microsoft.com/office/officeart/2018/2/layout/IconVerticalSolidList"/>
    <dgm:cxn modelId="{4AAFDAEE-D04B-4AAB-A2A3-B255BDE34485}" srcId="{11EF36FE-1929-4EC0-9F42-786B95095AF7}" destId="{EA3514C0-2F2A-45D2-A1B8-956DC7503A52}" srcOrd="1" destOrd="0" parTransId="{F002569D-4F34-435F-8D51-E9333D08F0D7}" sibTransId="{1CB75574-142C-4229-AA46-F36352EC6905}"/>
    <dgm:cxn modelId="{00FA4DF5-604A-4E4F-B2F9-87EC4CAB4DFA}" srcId="{11EF36FE-1929-4EC0-9F42-786B95095AF7}" destId="{BADE5A84-1565-4C51-B3AA-F8A0BE803A0C}" srcOrd="0" destOrd="0" parTransId="{2EE49AB1-6D29-4F7F-BBE4-E88207174325}" sibTransId="{5E372FD6-1809-46B7-A2DC-4B4854FBD0D7}"/>
    <dgm:cxn modelId="{03700816-BB31-4338-927F-8B466F82B6E8}" type="presParOf" srcId="{2F1D7F9F-9783-411E-B0D0-2C8DE1AD5DA8}" destId="{3B8FE143-CB92-41A7-A58F-B0534FFA6DB8}" srcOrd="0" destOrd="0" presId="urn:microsoft.com/office/officeart/2018/2/layout/IconVerticalSolidList"/>
    <dgm:cxn modelId="{2EC60827-15FA-49E8-8D55-8D89E06A1742}" type="presParOf" srcId="{3B8FE143-CB92-41A7-A58F-B0534FFA6DB8}" destId="{F169052D-F5A4-44EA-9D1C-D9AFCC5DDD45}" srcOrd="0" destOrd="0" presId="urn:microsoft.com/office/officeart/2018/2/layout/IconVerticalSolidList"/>
    <dgm:cxn modelId="{AC23FB33-389C-4F68-A664-3A2592550DCB}" type="presParOf" srcId="{3B8FE143-CB92-41A7-A58F-B0534FFA6DB8}" destId="{F0824F6D-6A86-4E2C-BACD-5A39C99845D4}" srcOrd="1" destOrd="0" presId="urn:microsoft.com/office/officeart/2018/2/layout/IconVerticalSolidList"/>
    <dgm:cxn modelId="{647F7751-C4D9-479A-9B28-84E591DFCFF4}" type="presParOf" srcId="{3B8FE143-CB92-41A7-A58F-B0534FFA6DB8}" destId="{B56A1A01-8503-4D59-9E72-5EE47CAD5B4E}" srcOrd="2" destOrd="0" presId="urn:microsoft.com/office/officeart/2018/2/layout/IconVerticalSolidList"/>
    <dgm:cxn modelId="{3CA2A503-B14D-48B2-B6AF-8B022095DBAC}" type="presParOf" srcId="{3B8FE143-CB92-41A7-A58F-B0534FFA6DB8}" destId="{8AB825E3-1EB0-4992-B61F-50219E6C6F9B}" srcOrd="3" destOrd="0" presId="urn:microsoft.com/office/officeart/2018/2/layout/IconVerticalSolidList"/>
    <dgm:cxn modelId="{6211F0DF-6273-4C3F-A6DF-100BAE7F16D6}" type="presParOf" srcId="{2F1D7F9F-9783-411E-B0D0-2C8DE1AD5DA8}" destId="{489A7797-50D1-4BBC-B7BA-452ECE3FECFD}" srcOrd="1" destOrd="0" presId="urn:microsoft.com/office/officeart/2018/2/layout/IconVerticalSolidList"/>
    <dgm:cxn modelId="{F9E7346F-20B4-4799-AFF3-C38B6E509619}" type="presParOf" srcId="{2F1D7F9F-9783-411E-B0D0-2C8DE1AD5DA8}" destId="{98B9F288-A17D-4EB6-B274-42093C0D34D3}" srcOrd="2" destOrd="0" presId="urn:microsoft.com/office/officeart/2018/2/layout/IconVerticalSolidList"/>
    <dgm:cxn modelId="{8A2EB181-5EEF-470B-AA6D-244C14A0F9CC}" type="presParOf" srcId="{98B9F288-A17D-4EB6-B274-42093C0D34D3}" destId="{B246A9A9-B6B0-4892-B6B8-0F63410467D4}" srcOrd="0" destOrd="0" presId="urn:microsoft.com/office/officeart/2018/2/layout/IconVerticalSolidList"/>
    <dgm:cxn modelId="{02B12F95-E596-40FA-9162-735CD3428EB0}" type="presParOf" srcId="{98B9F288-A17D-4EB6-B274-42093C0D34D3}" destId="{3E780BCC-4973-44B1-B3D8-5D0D1B939ECC}" srcOrd="1" destOrd="0" presId="urn:microsoft.com/office/officeart/2018/2/layout/IconVerticalSolidList"/>
    <dgm:cxn modelId="{5E7C3B6B-697F-49D1-BB20-25B37A75D33A}" type="presParOf" srcId="{98B9F288-A17D-4EB6-B274-42093C0D34D3}" destId="{1934040B-0711-4956-ABAA-0010F293F0D4}" srcOrd="2" destOrd="0" presId="urn:microsoft.com/office/officeart/2018/2/layout/IconVerticalSolidList"/>
    <dgm:cxn modelId="{72AC08A8-D8A2-4E29-AC38-6312BDABEBE8}" type="presParOf" srcId="{98B9F288-A17D-4EB6-B274-42093C0D34D3}" destId="{A39D1428-FE86-468C-8358-D59DD569DC6B}" srcOrd="3" destOrd="0" presId="urn:microsoft.com/office/officeart/2018/2/layout/IconVerticalSolidList"/>
    <dgm:cxn modelId="{04756465-B28B-4E94-8AF6-C5303770E913}" type="presParOf" srcId="{2F1D7F9F-9783-411E-B0D0-2C8DE1AD5DA8}" destId="{818287DD-B6AB-4B3F-8D78-F76C9EC8A3A3}" srcOrd="3" destOrd="0" presId="urn:microsoft.com/office/officeart/2018/2/layout/IconVerticalSolidList"/>
    <dgm:cxn modelId="{69F1AE4A-9B20-462E-AD6E-B47968DDF444}" type="presParOf" srcId="{2F1D7F9F-9783-411E-B0D0-2C8DE1AD5DA8}" destId="{F79368C5-FE46-45B0-94C3-F71BE358364E}" srcOrd="4" destOrd="0" presId="urn:microsoft.com/office/officeart/2018/2/layout/IconVerticalSolidList"/>
    <dgm:cxn modelId="{2F6605F7-FBA0-4A88-A97C-CE1454D9D743}" type="presParOf" srcId="{F79368C5-FE46-45B0-94C3-F71BE358364E}" destId="{81DA3BB8-5A05-4503-83B6-BCEE2B582616}" srcOrd="0" destOrd="0" presId="urn:microsoft.com/office/officeart/2018/2/layout/IconVerticalSolidList"/>
    <dgm:cxn modelId="{65492519-A780-45F7-9031-1ACAC1FD6AE5}" type="presParOf" srcId="{F79368C5-FE46-45B0-94C3-F71BE358364E}" destId="{D91959D9-6E94-4D02-BF9C-3DE636E30B03}" srcOrd="1" destOrd="0" presId="urn:microsoft.com/office/officeart/2018/2/layout/IconVerticalSolidList"/>
    <dgm:cxn modelId="{C8661905-74C5-426D-8CE4-03053F131C6D}" type="presParOf" srcId="{F79368C5-FE46-45B0-94C3-F71BE358364E}" destId="{3E3B4982-A7FC-4CA3-AF01-1CB8A96A78D9}" srcOrd="2" destOrd="0" presId="urn:microsoft.com/office/officeart/2018/2/layout/IconVerticalSolidList"/>
    <dgm:cxn modelId="{72335CFD-955A-4430-A04A-BAB4F50F8097}" type="presParOf" srcId="{F79368C5-FE46-45B0-94C3-F71BE358364E}" destId="{883CC075-F1B5-4BCD-8CFA-404D9A84EC37}"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DA56CE-DF27-4AA7-A43F-8D5DDC151FB5}">
      <dsp:nvSpPr>
        <dsp:cNvPr id="0" name=""/>
        <dsp:cNvSpPr/>
      </dsp:nvSpPr>
      <dsp:spPr>
        <a:xfrm>
          <a:off x="0" y="1181862"/>
          <a:ext cx="6666833" cy="3724875"/>
        </a:xfrm>
        <a:prstGeom prst="rect">
          <a:avLst/>
        </a:prstGeom>
        <a:solidFill>
          <a:schemeClr val="lt1">
            <a:alpha val="90000"/>
            <a:hueOff val="0"/>
            <a:satOff val="0"/>
            <a:lumOff val="0"/>
            <a:alphaOff val="0"/>
          </a:schemeClr>
        </a:solidFill>
        <a:ln w="9525" cap="flat" cmpd="sng" algn="ctr">
          <a:solidFill>
            <a:schemeClr val="accent5">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17420" tIns="895604" rIns="517420" bIns="305816" numCol="1" spcCol="1270" anchor="t" anchorCtr="0">
          <a:noAutofit/>
        </a:bodyPr>
        <a:lstStyle/>
        <a:p>
          <a:pPr marL="285750" lvl="1" indent="-285750" algn="l" defTabSz="1911350">
            <a:lnSpc>
              <a:spcPct val="90000"/>
            </a:lnSpc>
            <a:spcBef>
              <a:spcPct val="0"/>
            </a:spcBef>
            <a:spcAft>
              <a:spcPct val="15000"/>
            </a:spcAft>
            <a:buChar char="•"/>
          </a:pPr>
          <a:r>
            <a:rPr lang="en-US" sz="4300" kern="1200"/>
            <a:t>Two written examinations</a:t>
          </a:r>
        </a:p>
        <a:p>
          <a:pPr marL="285750" lvl="1" indent="-285750" algn="l" defTabSz="1911350">
            <a:lnSpc>
              <a:spcPct val="90000"/>
            </a:lnSpc>
            <a:spcBef>
              <a:spcPct val="0"/>
            </a:spcBef>
            <a:spcAft>
              <a:spcPct val="15000"/>
            </a:spcAft>
            <a:buChar char="•"/>
          </a:pPr>
          <a:r>
            <a:rPr lang="en-US" sz="4300" kern="1200"/>
            <a:t>One coursework (NEA) component</a:t>
          </a:r>
        </a:p>
      </dsp:txBody>
      <dsp:txXfrm>
        <a:off x="0" y="1181862"/>
        <a:ext cx="6666833" cy="3724875"/>
      </dsp:txXfrm>
    </dsp:sp>
    <dsp:sp modelId="{DF3D6C0C-4141-4643-8E79-0430A2CFC81D}">
      <dsp:nvSpPr>
        <dsp:cNvPr id="0" name=""/>
        <dsp:cNvSpPr/>
      </dsp:nvSpPr>
      <dsp:spPr>
        <a:xfrm>
          <a:off x="333341" y="547182"/>
          <a:ext cx="4666783" cy="1269360"/>
        </a:xfrm>
        <a:prstGeom prst="roundRect">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1911350">
            <a:lnSpc>
              <a:spcPct val="90000"/>
            </a:lnSpc>
            <a:spcBef>
              <a:spcPct val="0"/>
            </a:spcBef>
            <a:spcAft>
              <a:spcPct val="35000"/>
            </a:spcAft>
            <a:buNone/>
          </a:pPr>
          <a:r>
            <a:rPr lang="en-US" sz="4300" kern="1200"/>
            <a:t>Three components</a:t>
          </a:r>
        </a:p>
      </dsp:txBody>
      <dsp:txXfrm>
        <a:off x="395306" y="609147"/>
        <a:ext cx="4542853" cy="114543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69052D-F5A4-44EA-9D1C-D9AFCC5DDD45}">
      <dsp:nvSpPr>
        <dsp:cNvPr id="0" name=""/>
        <dsp:cNvSpPr/>
      </dsp:nvSpPr>
      <dsp:spPr>
        <a:xfrm>
          <a:off x="0" y="531"/>
          <a:ext cx="10515600" cy="1244702"/>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0824F6D-6A86-4E2C-BACD-5A39C99845D4}">
      <dsp:nvSpPr>
        <dsp:cNvPr id="0" name=""/>
        <dsp:cNvSpPr/>
      </dsp:nvSpPr>
      <dsp:spPr>
        <a:xfrm>
          <a:off x="376522" y="280590"/>
          <a:ext cx="684586" cy="68458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AB825E3-1EB0-4992-B61F-50219E6C6F9B}">
      <dsp:nvSpPr>
        <dsp:cNvPr id="0" name=""/>
        <dsp:cNvSpPr/>
      </dsp:nvSpPr>
      <dsp:spPr>
        <a:xfrm>
          <a:off x="1437631" y="531"/>
          <a:ext cx="9077968" cy="1244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731" tIns="131731" rIns="131731" bIns="131731" numCol="1" spcCol="1270" anchor="ctr" anchorCtr="0">
          <a:noAutofit/>
        </a:bodyPr>
        <a:lstStyle/>
        <a:p>
          <a:pPr marL="0" lvl="0" indent="0" algn="l" defTabSz="1022350">
            <a:lnSpc>
              <a:spcPct val="90000"/>
            </a:lnSpc>
            <a:spcBef>
              <a:spcPct val="0"/>
            </a:spcBef>
            <a:spcAft>
              <a:spcPct val="35000"/>
            </a:spcAft>
            <a:buNone/>
          </a:pPr>
          <a:r>
            <a:rPr lang="en-US" sz="2300" i="1" kern="1200"/>
            <a:t>'English Language A level is interesting – there is a lot of new stuff to learn. The course makes me think about the way I use language and the power it has.'</a:t>
          </a:r>
          <a:endParaRPr lang="en-US" sz="2300" kern="1200"/>
        </a:p>
      </dsp:txBody>
      <dsp:txXfrm>
        <a:off x="1437631" y="531"/>
        <a:ext cx="9077968" cy="1244702"/>
      </dsp:txXfrm>
    </dsp:sp>
    <dsp:sp modelId="{B246A9A9-B6B0-4892-B6B8-0F63410467D4}">
      <dsp:nvSpPr>
        <dsp:cNvPr id="0" name=""/>
        <dsp:cNvSpPr/>
      </dsp:nvSpPr>
      <dsp:spPr>
        <a:xfrm>
          <a:off x="0" y="1556410"/>
          <a:ext cx="10515600" cy="1244702"/>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E780BCC-4973-44B1-B3D8-5D0D1B939ECC}">
      <dsp:nvSpPr>
        <dsp:cNvPr id="0" name=""/>
        <dsp:cNvSpPr/>
      </dsp:nvSpPr>
      <dsp:spPr>
        <a:xfrm>
          <a:off x="376522" y="1836468"/>
          <a:ext cx="684586" cy="68458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39D1428-FE86-468C-8358-D59DD569DC6B}">
      <dsp:nvSpPr>
        <dsp:cNvPr id="0" name=""/>
        <dsp:cNvSpPr/>
      </dsp:nvSpPr>
      <dsp:spPr>
        <a:xfrm>
          <a:off x="1437631" y="1556410"/>
          <a:ext cx="9077968" cy="1244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731" tIns="131731" rIns="131731" bIns="131731" numCol="1" spcCol="1270" anchor="ctr" anchorCtr="0">
          <a:noAutofit/>
        </a:bodyPr>
        <a:lstStyle/>
        <a:p>
          <a:pPr marL="0" lvl="0" indent="0" algn="l" defTabSz="1022350">
            <a:lnSpc>
              <a:spcPct val="90000"/>
            </a:lnSpc>
            <a:spcBef>
              <a:spcPct val="0"/>
            </a:spcBef>
            <a:spcAft>
              <a:spcPct val="35000"/>
            </a:spcAft>
            <a:buNone/>
          </a:pPr>
          <a:r>
            <a:rPr lang="en-US" sz="2300" i="1" kern="1200"/>
            <a:t>'English Language A level is completely different to GCSE: in a good way!'</a:t>
          </a:r>
          <a:endParaRPr lang="en-US" sz="2300" kern="1200"/>
        </a:p>
      </dsp:txBody>
      <dsp:txXfrm>
        <a:off x="1437631" y="1556410"/>
        <a:ext cx="9077968" cy="1244702"/>
      </dsp:txXfrm>
    </dsp:sp>
    <dsp:sp modelId="{81DA3BB8-5A05-4503-83B6-BCEE2B582616}">
      <dsp:nvSpPr>
        <dsp:cNvPr id="0" name=""/>
        <dsp:cNvSpPr/>
      </dsp:nvSpPr>
      <dsp:spPr>
        <a:xfrm>
          <a:off x="0" y="3112289"/>
          <a:ext cx="10515600" cy="1244702"/>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91959D9-6E94-4D02-BF9C-3DE636E30B03}">
      <dsp:nvSpPr>
        <dsp:cNvPr id="0" name=""/>
        <dsp:cNvSpPr/>
      </dsp:nvSpPr>
      <dsp:spPr>
        <a:xfrm>
          <a:off x="376522" y="3392347"/>
          <a:ext cx="684586" cy="68458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83CC075-F1B5-4BCD-8CFA-404D9A84EC37}">
      <dsp:nvSpPr>
        <dsp:cNvPr id="0" name=""/>
        <dsp:cNvSpPr/>
      </dsp:nvSpPr>
      <dsp:spPr>
        <a:xfrm>
          <a:off x="1437631" y="3112289"/>
          <a:ext cx="9077968" cy="1244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731" tIns="131731" rIns="131731" bIns="131731" numCol="1" spcCol="1270" anchor="ctr" anchorCtr="0">
          <a:noAutofit/>
        </a:bodyPr>
        <a:lstStyle/>
        <a:p>
          <a:pPr marL="0" lvl="0" indent="0" algn="l" defTabSz="1022350">
            <a:lnSpc>
              <a:spcPct val="90000"/>
            </a:lnSpc>
            <a:spcBef>
              <a:spcPct val="0"/>
            </a:spcBef>
            <a:spcAft>
              <a:spcPct val="35000"/>
            </a:spcAft>
            <a:buNone/>
          </a:pPr>
          <a:r>
            <a:rPr lang="en-US" sz="2300" i="1" kern="1200"/>
            <a:t>'I enjoy the course because it is so different to GCSE. Going into linguistic study and learning about language in society is very interesting. It makes me think about my language use.</a:t>
          </a:r>
          <a:r>
            <a:rPr lang="en-US" sz="2300" kern="1200"/>
            <a:t>' </a:t>
          </a:r>
        </a:p>
      </dsp:txBody>
      <dsp:txXfrm>
        <a:off x="1437631" y="3112289"/>
        <a:ext cx="9077968" cy="1244702"/>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F702B03-02D3-4806-85A0-C8A81C62ECD9}" type="datetimeFigureOut">
              <a:rPr lang="en-GB" smtClean="0"/>
              <a:t>13/10/2025</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6157DA-8073-4D18-B1C6-95ECC3EA1835}" type="slidenum">
              <a:rPr lang="en-GB" smtClean="0"/>
              <a:t>‹#›</a:t>
            </a:fld>
            <a:endParaRPr lang="en-GB"/>
          </a:p>
        </p:txBody>
      </p:sp>
    </p:spTree>
    <p:extLst>
      <p:ext uri="{BB962C8B-B14F-4D97-AF65-F5344CB8AC3E}">
        <p14:creationId xmlns:p14="http://schemas.microsoft.com/office/powerpoint/2010/main" val="38834728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10/13/2025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C790BE2-4E4F-4AAF-81A2-4A6F4885EB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28B54C3-B57B-472A-B96E-1FCB67093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12191999" cy="6858000"/>
          </a:xfrm>
          <a:prstGeom prst="rect">
            <a:avLst/>
          </a:prstGeom>
          <a:gradFill>
            <a:gsLst>
              <a:gs pos="0">
                <a:schemeClr val="accent1">
                  <a:lumMod val="50000"/>
                </a:schemeClr>
              </a:gs>
              <a:gs pos="100000">
                <a:srgbClr val="000000"/>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DB3C429-F8DA-49B9-AF84-21996FCF7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4"/>
            <a:ext cx="12192000" cy="6402581"/>
          </a:xfrm>
          <a:prstGeom prst="rect">
            <a:avLst/>
          </a:prstGeom>
          <a:gradFill>
            <a:gsLst>
              <a:gs pos="1000">
                <a:schemeClr val="accent1">
                  <a:lumMod val="75000"/>
                  <a:alpha val="59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12088DD-B1AD-40E0-8B86-1D87A2CCD9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63054" y="-2653923"/>
            <a:ext cx="6858001" cy="12165846"/>
          </a:xfrm>
          <a:prstGeom prst="rect">
            <a:avLst/>
          </a:prstGeom>
          <a:gradFill>
            <a:gsLst>
              <a:gs pos="13000">
                <a:schemeClr val="accent1">
                  <a:lumMod val="50000"/>
                  <a:alpha val="0"/>
                </a:schemeClr>
              </a:gs>
              <a:gs pos="99000">
                <a:srgbClr val="000000">
                  <a:alpha val="28000"/>
                </a:srgb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C4C9F2B0-1044-46EB-8AEB-C3BFFDE6C2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94763" y="0"/>
            <a:ext cx="6096001" cy="6858000"/>
          </a:xfrm>
          <a:prstGeom prst="rect">
            <a:avLst/>
          </a:prstGeom>
          <a:gradFill>
            <a:gsLst>
              <a:gs pos="13000">
                <a:schemeClr val="accent1">
                  <a:lumMod val="50000"/>
                  <a:alpha val="0"/>
                </a:schemeClr>
              </a:gs>
              <a:gs pos="99000">
                <a:schemeClr val="accent1">
                  <a:lumMod val="75000"/>
                  <a:alpha val="50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0C395952-4E26-45A2-8756-2ADFD6E53C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 y="-3"/>
            <a:ext cx="12182871" cy="6871922"/>
          </a:xfrm>
          <a:prstGeom prst="rect">
            <a:avLst/>
          </a:prstGeom>
          <a:gradFill>
            <a:gsLst>
              <a:gs pos="13000">
                <a:srgbClr val="000000">
                  <a:alpha val="35000"/>
                </a:srgbClr>
              </a:gs>
              <a:gs pos="99000">
                <a:schemeClr val="accent1">
                  <a:lumMod val="75000"/>
                  <a:alpha val="0"/>
                </a:schemeClr>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Freeform: Shape 19">
            <a:extLst>
              <a:ext uri="{FF2B5EF4-FFF2-40B4-BE49-F238E27FC236}">
                <a16:creationId xmlns:a16="http://schemas.microsoft.com/office/drawing/2014/main" id="{4734BADF-9461-4621-B112-2D7BABEA7D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7713" y="4049"/>
            <a:ext cx="10216576" cy="4729040"/>
          </a:xfrm>
          <a:custGeom>
            <a:avLst/>
            <a:gdLst>
              <a:gd name="connsiteX0" fmla="*/ 0 w 10216576"/>
              <a:gd name="connsiteY0" fmla="*/ 0 h 4729040"/>
              <a:gd name="connsiteX1" fmla="*/ 10216576 w 10216576"/>
              <a:gd name="connsiteY1" fmla="*/ 0 h 4729040"/>
              <a:gd name="connsiteX2" fmla="*/ 10210268 w 10216576"/>
              <a:gd name="connsiteY2" fmla="*/ 124944 h 4729040"/>
              <a:gd name="connsiteX3" fmla="*/ 5108288 w 10216576"/>
              <a:gd name="connsiteY3" fmla="*/ 4729040 h 4729040"/>
              <a:gd name="connsiteX4" fmla="*/ 6309 w 10216576"/>
              <a:gd name="connsiteY4" fmla="*/ 124944 h 47290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16576" h="4729040">
                <a:moveTo>
                  <a:pt x="0" y="0"/>
                </a:moveTo>
                <a:lnTo>
                  <a:pt x="10216576" y="0"/>
                </a:lnTo>
                <a:lnTo>
                  <a:pt x="10210268" y="124944"/>
                </a:lnTo>
                <a:cubicBezTo>
                  <a:pt x="9947637" y="2710997"/>
                  <a:pt x="7763635" y="4729040"/>
                  <a:pt x="5108288" y="4729040"/>
                </a:cubicBezTo>
                <a:cubicBezTo>
                  <a:pt x="2452942" y="4729040"/>
                  <a:pt x="268937" y="2710997"/>
                  <a:pt x="6309" y="124944"/>
                </a:cubicBezTo>
                <a:close/>
              </a:path>
            </a:pathLst>
          </a:custGeom>
          <a:gradFill>
            <a:gsLst>
              <a:gs pos="7000">
                <a:schemeClr val="accent1">
                  <a:lumMod val="50000"/>
                  <a:alpha val="4000"/>
                </a:schemeClr>
              </a:gs>
              <a:gs pos="99000">
                <a:schemeClr val="accent1">
                  <a:alpha val="24000"/>
                </a:schemeClr>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p:cNvSpPr>
            <a:spLocks noGrp="1"/>
          </p:cNvSpPr>
          <p:nvPr>
            <p:ph type="ctrTitle"/>
          </p:nvPr>
        </p:nvSpPr>
        <p:spPr>
          <a:xfrm>
            <a:off x="2026693" y="1030406"/>
            <a:ext cx="8147713" cy="3081242"/>
          </a:xfrm>
        </p:spPr>
        <p:txBody>
          <a:bodyPr anchor="ctr">
            <a:normAutofit/>
          </a:bodyPr>
          <a:lstStyle/>
          <a:p>
            <a:r>
              <a:rPr lang="en-GB" sz="4800">
                <a:solidFill>
                  <a:srgbClr val="FFFFFF"/>
                </a:solidFill>
              </a:rPr>
              <a:t>A level English Language</a:t>
            </a:r>
          </a:p>
        </p:txBody>
      </p:sp>
      <p:sp>
        <p:nvSpPr>
          <p:cNvPr id="3" name="Subtitle 2"/>
          <p:cNvSpPr>
            <a:spLocks noGrp="1"/>
          </p:cNvSpPr>
          <p:nvPr>
            <p:ph type="subTitle" idx="1"/>
          </p:nvPr>
        </p:nvSpPr>
        <p:spPr>
          <a:xfrm>
            <a:off x="1559943" y="5171093"/>
            <a:ext cx="9078628" cy="860620"/>
          </a:xfrm>
        </p:spPr>
        <p:txBody>
          <a:bodyPr vert="horz" lIns="91440" tIns="45720" rIns="91440" bIns="45720" rtlCol="0" anchor="ctr">
            <a:normAutofit/>
          </a:bodyPr>
          <a:lstStyle/>
          <a:p>
            <a:endParaRPr lang="en-GB">
              <a:solidFill>
                <a:srgbClr val="FFFFFF"/>
              </a:solidFill>
              <a:ea typeface="Calibri"/>
              <a:cs typeface="Calibri"/>
            </a:endParaRPr>
          </a:p>
        </p:txBody>
      </p:sp>
    </p:spTree>
    <p:extLst>
      <p:ext uri="{BB962C8B-B14F-4D97-AF65-F5344CB8AC3E}">
        <p14:creationId xmlns:p14="http://schemas.microsoft.com/office/powerpoint/2010/main" val="3805338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9F7D5CDA-D291-4307-BF55-1381FED296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1800" y="762001"/>
            <a:ext cx="5334197" cy="1708242"/>
          </a:xfrm>
        </p:spPr>
        <p:txBody>
          <a:bodyPr anchor="ctr">
            <a:normAutofit/>
          </a:bodyPr>
          <a:lstStyle/>
          <a:p>
            <a:r>
              <a:rPr lang="en-GB" sz="3700"/>
              <a:t>Welcome to A Level English Language at WHS</a:t>
            </a:r>
          </a:p>
        </p:txBody>
      </p:sp>
      <p:sp>
        <p:nvSpPr>
          <p:cNvPr id="3" name="Content Placeholder 2"/>
          <p:cNvSpPr>
            <a:spLocks noGrp="1"/>
          </p:cNvSpPr>
          <p:nvPr>
            <p:ph idx="1"/>
          </p:nvPr>
        </p:nvSpPr>
        <p:spPr>
          <a:xfrm>
            <a:off x="761800" y="2470244"/>
            <a:ext cx="5334197" cy="3769835"/>
          </a:xfrm>
        </p:spPr>
        <p:txBody>
          <a:bodyPr anchor="ctr">
            <a:normAutofit/>
          </a:bodyPr>
          <a:lstStyle/>
          <a:p>
            <a:pPr>
              <a:lnSpc>
                <a:spcPct val="90000"/>
              </a:lnSpc>
              <a:spcAft>
                <a:spcPts val="0"/>
              </a:spcAft>
            </a:pPr>
            <a:r>
              <a:rPr lang="en-GB" sz="1900" kern="1400">
                <a:latin typeface="Calibri" panose="020F0502020204030204" pitchFamily="34" charset="0"/>
                <a:ea typeface="Times New Roman" panose="02020603050405020304" pitchFamily="18" charset="0"/>
                <a:cs typeface="Arial" panose="020B0604020202020204" pitchFamily="34" charset="0"/>
              </a:rPr>
              <a:t>Like many A Level subjects, English Language is quite different from its GCSE counterpart. It is challenging at times, and requires a sound knowledge of linguistic terminology. Analysis is a main element of the course and you will encounter a wide variety of texts.</a:t>
            </a:r>
            <a:endParaRPr lang="en-GB" sz="1900" kern="1400">
              <a:latin typeface="Times New Roman" panose="02020603050405020304" pitchFamily="18" charset="0"/>
              <a:ea typeface="Times New Roman" panose="02020603050405020304" pitchFamily="18" charset="0"/>
            </a:endParaRPr>
          </a:p>
          <a:p>
            <a:pPr>
              <a:lnSpc>
                <a:spcPct val="90000"/>
              </a:lnSpc>
              <a:spcAft>
                <a:spcPts val="0"/>
              </a:spcAft>
            </a:pPr>
            <a:endParaRPr lang="en-GB" sz="1900" kern="1400">
              <a:latin typeface="Times New Roman" panose="02020603050405020304" pitchFamily="18" charset="0"/>
              <a:ea typeface="Times New Roman" panose="02020603050405020304" pitchFamily="18" charset="0"/>
            </a:endParaRPr>
          </a:p>
          <a:p>
            <a:pPr>
              <a:lnSpc>
                <a:spcPct val="90000"/>
              </a:lnSpc>
              <a:spcAft>
                <a:spcPts val="0"/>
              </a:spcAft>
            </a:pPr>
            <a:r>
              <a:rPr lang="en-GB" sz="1900" kern="1400">
                <a:latin typeface="Calibri" panose="020F0502020204030204" pitchFamily="34" charset="0"/>
                <a:ea typeface="Times New Roman" panose="02020603050405020304" pitchFamily="18" charset="0"/>
                <a:cs typeface="Arial" panose="020B0604020202020204" pitchFamily="34" charset="0"/>
              </a:rPr>
              <a:t>During this course you will gain a much clearer knowledge and understanding of language as a dynamic and vital form of communication. You can also expect to be inspired by language and have the opportunity to create and investigate areas of your interest.</a:t>
            </a:r>
            <a:endParaRPr lang="en-GB" sz="1900" kern="1400">
              <a:latin typeface="Times New Roman" panose="02020603050405020304" pitchFamily="18" charset="0"/>
              <a:ea typeface="Times New Roman" panose="02020603050405020304" pitchFamily="18" charset="0"/>
            </a:endParaRPr>
          </a:p>
          <a:p>
            <a:pPr>
              <a:lnSpc>
                <a:spcPct val="90000"/>
              </a:lnSpc>
              <a:spcAft>
                <a:spcPts val="0"/>
              </a:spcAft>
            </a:pPr>
            <a:endParaRPr lang="en-GB" sz="1900" kern="1400">
              <a:latin typeface="Calibri" panose="020F0502020204030204" pitchFamily="34" charset="0"/>
              <a:ea typeface="Times New Roman" panose="02020603050405020304" pitchFamily="18" charset="0"/>
              <a:cs typeface="Arial" panose="020B0604020202020204" pitchFamily="34" charset="0"/>
            </a:endParaRPr>
          </a:p>
          <a:p>
            <a:pPr>
              <a:lnSpc>
                <a:spcPct val="90000"/>
              </a:lnSpc>
            </a:pPr>
            <a:endParaRPr lang="en-GB" sz="1900"/>
          </a:p>
        </p:txBody>
      </p:sp>
      <p:pic>
        <p:nvPicPr>
          <p:cNvPr id="5" name="Picture 4" descr="Multi-colored paper-craft art">
            <a:extLst>
              <a:ext uri="{FF2B5EF4-FFF2-40B4-BE49-F238E27FC236}">
                <a16:creationId xmlns:a16="http://schemas.microsoft.com/office/drawing/2014/main" id="{B30C89C2-567D-08F7-07C6-DFB507CEAE60}"/>
              </a:ext>
            </a:extLst>
          </p:cNvPr>
          <p:cNvPicPr>
            <a:picLocks noChangeAspect="1"/>
          </p:cNvPicPr>
          <p:nvPr/>
        </p:nvPicPr>
        <p:blipFill>
          <a:blip r:embed="rId2"/>
          <a:srcRect l="25931" r="22309" b="-3"/>
          <a:stretch>
            <a:fillRect/>
          </a:stretch>
        </p:blipFill>
        <p:spPr>
          <a:xfrm>
            <a:off x="6857797" y="-10886"/>
            <a:ext cx="5334204" cy="6868886"/>
          </a:xfrm>
          <a:prstGeom prst="rect">
            <a:avLst/>
          </a:prstGeom>
          <a:effectLst>
            <a:outerShdw blurRad="127000" dist="50800" dir="10800000" sx="99000" sy="99000" algn="r" rotWithShape="0">
              <a:prstClr val="black">
                <a:alpha val="40000"/>
              </a:prstClr>
            </a:outerShdw>
          </a:effectLst>
        </p:spPr>
      </p:pic>
    </p:spTree>
    <p:extLst>
      <p:ext uri="{BB962C8B-B14F-4D97-AF65-F5344CB8AC3E}">
        <p14:creationId xmlns:p14="http://schemas.microsoft.com/office/powerpoint/2010/main" val="29822441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86834" y="1153572"/>
            <a:ext cx="3200400" cy="4461163"/>
          </a:xfrm>
        </p:spPr>
        <p:txBody>
          <a:bodyPr>
            <a:normAutofit/>
          </a:bodyPr>
          <a:lstStyle/>
          <a:p>
            <a:br>
              <a:rPr lang="en-GB" kern="1400">
                <a:solidFill>
                  <a:srgbClr val="FFFFFF"/>
                </a:solidFill>
                <a:latin typeface="Calibri" panose="020F0502020204030204" pitchFamily="34" charset="0"/>
                <a:ea typeface="Times New Roman" panose="02020603050405020304" pitchFamily="18" charset="0"/>
                <a:cs typeface="Arial" panose="020B0604020202020204" pitchFamily="34" charset="0"/>
              </a:rPr>
            </a:br>
            <a:r>
              <a:rPr lang="en-GB" kern="1400">
                <a:solidFill>
                  <a:srgbClr val="FFFFFF"/>
                </a:solidFill>
                <a:latin typeface="Calibri" panose="020F0502020204030204" pitchFamily="34" charset="0"/>
                <a:ea typeface="Times New Roman" panose="02020603050405020304" pitchFamily="18" charset="0"/>
                <a:cs typeface="Arial" panose="020B0604020202020204" pitchFamily="34" charset="0"/>
              </a:rPr>
              <a:t>Where can English Language take me?</a:t>
            </a:r>
            <a:br>
              <a:rPr lang="en-GB" kern="1400">
                <a:solidFill>
                  <a:srgbClr val="FFFFFF"/>
                </a:solidFill>
                <a:latin typeface="Times New Roman" panose="02020603050405020304" pitchFamily="18" charset="0"/>
                <a:ea typeface="Times New Roman" panose="02020603050405020304" pitchFamily="18" charset="0"/>
              </a:rPr>
            </a:br>
            <a:endParaRPr lang="en-GB">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1" name="Content Placeholder 2"/>
          <p:cNvSpPr>
            <a:spLocks noGrp="1"/>
          </p:cNvSpPr>
          <p:nvPr>
            <p:ph idx="1"/>
          </p:nvPr>
        </p:nvSpPr>
        <p:spPr>
          <a:xfrm>
            <a:off x="4447308" y="591344"/>
            <a:ext cx="6906491" cy="5585619"/>
          </a:xfrm>
        </p:spPr>
        <p:txBody>
          <a:bodyPr vert="horz" lIns="91440" tIns="45720" rIns="91440" bIns="45720" rtlCol="0" anchor="ctr">
            <a:normAutofit/>
          </a:bodyPr>
          <a:lstStyle/>
          <a:p>
            <a:pPr marL="0" indent="0">
              <a:spcAft>
                <a:spcPts val="0"/>
              </a:spcAft>
              <a:buNone/>
            </a:pPr>
            <a:endParaRPr lang="en-GB" sz="3000" kern="1400">
              <a:latin typeface="Times New Roman" panose="02020603050405020304" pitchFamily="18" charset="0"/>
              <a:ea typeface="Times New Roman" panose="02020603050405020304" pitchFamily="18" charset="0"/>
            </a:endParaRPr>
          </a:p>
          <a:p>
            <a:pPr>
              <a:buFont typeface="Symbol" panose="05050102010706020507" pitchFamily="18" charset="2"/>
              <a:buChar char=""/>
            </a:pPr>
            <a:r>
              <a:rPr lang="en-GB" sz="3000" kern="1400">
                <a:latin typeface="Calibri"/>
                <a:ea typeface="Times New Roman" panose="02020603050405020304" pitchFamily="18" charset="0"/>
                <a:cs typeface="Arial"/>
              </a:rPr>
              <a:t>English Language is a subject very well regarded by Higher Education institutions, and because you are studying the thing that you will probably use the most whatever you do in life – language – it easily complements any course that you might follow.</a:t>
            </a:r>
          </a:p>
          <a:p>
            <a:pPr lvl="0">
              <a:buFont typeface="Symbol" panose="05050102010706020507" pitchFamily="18" charset="2"/>
              <a:buChar char=""/>
            </a:pPr>
            <a:r>
              <a:rPr lang="en-GB" sz="3000" kern="1400">
                <a:latin typeface="Calibri" panose="020F0502020204030204" pitchFamily="34" charset="0"/>
                <a:ea typeface="Times New Roman" panose="02020603050405020304" pitchFamily="18" charset="0"/>
                <a:cs typeface="Arial" panose="020B0604020202020204" pitchFamily="34" charset="0"/>
              </a:rPr>
              <a:t>At university, there is a considerable range of English-related course available from creative writing to speech therapy. </a:t>
            </a:r>
            <a:endParaRPr lang="en-GB" sz="3000" kern="1400">
              <a:latin typeface="Times New Roman" panose="02020603050405020304" pitchFamily="18" charset="0"/>
              <a:ea typeface="Times New Roman" panose="02020603050405020304" pitchFamily="18" charset="0"/>
            </a:endParaRPr>
          </a:p>
          <a:p>
            <a:endParaRPr lang="en-GB" sz="3000"/>
          </a:p>
        </p:txBody>
      </p:sp>
    </p:spTree>
    <p:extLst>
      <p:ext uri="{BB962C8B-B14F-4D97-AF65-F5344CB8AC3E}">
        <p14:creationId xmlns:p14="http://schemas.microsoft.com/office/powerpoint/2010/main" val="6506246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83242E-89A0-4CC7-8CDC-0E764E3626C7}"/>
              </a:ext>
            </a:extLst>
          </p:cNvPr>
          <p:cNvSpPr>
            <a:spLocks noGrp="1"/>
          </p:cNvSpPr>
          <p:nvPr>
            <p:ph type="title"/>
          </p:nvPr>
        </p:nvSpPr>
        <p:spPr>
          <a:xfrm>
            <a:off x="586478" y="1709586"/>
            <a:ext cx="3825603" cy="2370529"/>
          </a:xfrm>
        </p:spPr>
        <p:txBody>
          <a:bodyPr anchor="b">
            <a:normAutofit/>
          </a:bodyPr>
          <a:lstStyle/>
          <a:p>
            <a:pPr algn="r"/>
            <a:r>
              <a:rPr lang="en-US" sz="4000" dirty="0">
                <a:solidFill>
                  <a:srgbClr val="548DD4"/>
                </a:solidFill>
              </a:rPr>
              <a:t>What you will do </a:t>
            </a:r>
            <a:r>
              <a:rPr lang="en-US" sz="4000">
                <a:solidFill>
                  <a:srgbClr val="548DD4"/>
                </a:solidFill>
              </a:rPr>
              <a:t>on this course.</a:t>
            </a:r>
            <a:endParaRPr lang="en-GB" sz="4000" dirty="0">
              <a:solidFill>
                <a:srgbClr val="548DD4"/>
              </a:solidFill>
            </a:endParaRPr>
          </a:p>
        </p:txBody>
      </p:sp>
      <p:graphicFrame>
        <p:nvGraphicFramePr>
          <p:cNvPr id="5" name="Content Placeholder 2">
            <a:extLst>
              <a:ext uri="{FF2B5EF4-FFF2-40B4-BE49-F238E27FC236}">
                <a16:creationId xmlns:a16="http://schemas.microsoft.com/office/drawing/2014/main" id="{65462A06-016D-0E56-A225-F6FAFA172589}"/>
              </a:ext>
            </a:extLst>
          </p:cNvPr>
          <p:cNvGraphicFramePr>
            <a:graphicFrameLocks noGrp="1"/>
          </p:cNvGraphicFramePr>
          <p:nvPr>
            <p:ph idx="1"/>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168150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10972800" cy="1066800"/>
          </a:xfrm>
          <a:solidFill>
            <a:srgbClr val="92D050"/>
          </a:solidFill>
        </p:spPr>
        <p:txBody>
          <a:bodyPr>
            <a:noAutofit/>
          </a:bodyPr>
          <a:lstStyle/>
          <a:p>
            <a:r>
              <a:rPr lang="en-GB" sz="3600" b="1" dirty="0"/>
              <a:t>Paper 1: 					40% A level</a:t>
            </a:r>
            <a:br>
              <a:rPr lang="en-GB" sz="3600" b="1" dirty="0"/>
            </a:br>
            <a:r>
              <a:rPr lang="en-GB" sz="3600" dirty="0"/>
              <a:t>Language, the Individual and Society </a:t>
            </a:r>
            <a:br>
              <a:rPr lang="en-GB" sz="3600" dirty="0"/>
            </a:br>
            <a:r>
              <a:rPr lang="en-GB" sz="3600" dirty="0"/>
              <a:t>Examination 2 hours 30 minutes </a:t>
            </a:r>
            <a:br>
              <a:rPr lang="en-GB" sz="3600" dirty="0"/>
            </a:br>
            <a:endParaRPr lang="en-GB" sz="3600" dirty="0"/>
          </a:p>
        </p:txBody>
      </p:sp>
      <p:sp>
        <p:nvSpPr>
          <p:cNvPr id="11" name="TextBox 10"/>
          <p:cNvSpPr txBox="1"/>
          <p:nvPr/>
        </p:nvSpPr>
        <p:spPr>
          <a:xfrm>
            <a:off x="5867400" y="1981200"/>
            <a:ext cx="6324600" cy="4924425"/>
          </a:xfrm>
          <a:prstGeom prst="rect">
            <a:avLst/>
          </a:prstGeom>
          <a:solidFill>
            <a:schemeClr val="accent3">
              <a:lumMod val="60000"/>
              <a:lumOff val="40000"/>
            </a:schemeClr>
          </a:solidFill>
        </p:spPr>
        <p:txBody>
          <a:bodyPr wrap="square" rtlCol="0">
            <a:spAutoFit/>
          </a:bodyPr>
          <a:lstStyle/>
          <a:p>
            <a:pPr algn="ctr"/>
            <a:r>
              <a:rPr lang="en-GB" sz="2400" b="1" dirty="0"/>
              <a:t>Section B</a:t>
            </a:r>
            <a:endParaRPr lang="en-GB" sz="2400" dirty="0"/>
          </a:p>
          <a:p>
            <a:pPr algn="ctr"/>
            <a:r>
              <a:rPr lang="en-GB" sz="2400" b="1" dirty="0"/>
              <a:t>Children’s Language </a:t>
            </a:r>
            <a:endParaRPr lang="en-GB" sz="2400" dirty="0"/>
          </a:p>
          <a:p>
            <a:pPr algn="ctr"/>
            <a:r>
              <a:rPr lang="en-GB" sz="2400" b="1" dirty="0"/>
              <a:t>Development</a:t>
            </a:r>
          </a:p>
          <a:p>
            <a:pPr algn="ctr"/>
            <a:endParaRPr lang="en-GB" sz="2400" dirty="0"/>
          </a:p>
          <a:p>
            <a:r>
              <a:rPr lang="en-GB" sz="2000" dirty="0"/>
              <a:t>Students will explore how children develop their spoken and written skills. To achieve this, they will study:</a:t>
            </a:r>
          </a:p>
          <a:p>
            <a:endParaRPr lang="en-GB" sz="2000" dirty="0"/>
          </a:p>
          <a:p>
            <a:r>
              <a:rPr lang="en-GB" sz="2000" dirty="0"/>
              <a:t>· Functions of children’s language</a:t>
            </a:r>
          </a:p>
          <a:p>
            <a:r>
              <a:rPr lang="en-GB" sz="2000" dirty="0"/>
              <a:t>· Phonological, pragmatic, lexical, semantic and grammatical development</a:t>
            </a:r>
          </a:p>
          <a:p>
            <a:r>
              <a:rPr lang="en-GB" sz="2000" dirty="0"/>
              <a:t>· Different genres of speech and writing</a:t>
            </a:r>
          </a:p>
          <a:p>
            <a:r>
              <a:rPr lang="en-GB" sz="2000" dirty="0"/>
              <a:t>· Different modes of communication</a:t>
            </a:r>
          </a:p>
          <a:p>
            <a:r>
              <a:rPr lang="en-GB" sz="2000" dirty="0"/>
              <a:t>· Theories and research about language development.</a:t>
            </a:r>
          </a:p>
          <a:p>
            <a:endParaRPr lang="en-GB" sz="2000" dirty="0"/>
          </a:p>
          <a:p>
            <a:r>
              <a:rPr lang="en-GB" dirty="0"/>
              <a:t> </a:t>
            </a:r>
          </a:p>
        </p:txBody>
      </p:sp>
      <p:sp>
        <p:nvSpPr>
          <p:cNvPr id="12" name="TextBox 11"/>
          <p:cNvSpPr txBox="1"/>
          <p:nvPr/>
        </p:nvSpPr>
        <p:spPr>
          <a:xfrm>
            <a:off x="0" y="1981200"/>
            <a:ext cx="5867400" cy="4955203"/>
          </a:xfrm>
          <a:prstGeom prst="rect">
            <a:avLst/>
          </a:prstGeom>
          <a:solidFill>
            <a:schemeClr val="accent3">
              <a:lumMod val="20000"/>
              <a:lumOff val="80000"/>
            </a:schemeClr>
          </a:solidFill>
        </p:spPr>
        <p:txBody>
          <a:bodyPr wrap="square" rtlCol="0">
            <a:spAutoFit/>
          </a:bodyPr>
          <a:lstStyle/>
          <a:p>
            <a:pPr algn="ctr"/>
            <a:r>
              <a:rPr lang="en-GB" sz="2400" b="1" dirty="0"/>
              <a:t>Section A</a:t>
            </a:r>
            <a:endParaRPr lang="en-GB" sz="2400" dirty="0"/>
          </a:p>
          <a:p>
            <a:pPr algn="ctr"/>
            <a:r>
              <a:rPr lang="en-GB" sz="2400" b="1" dirty="0"/>
              <a:t>Textual Variations and </a:t>
            </a:r>
            <a:endParaRPr lang="en-GB" sz="2400" dirty="0"/>
          </a:p>
          <a:p>
            <a:pPr algn="ctr"/>
            <a:r>
              <a:rPr lang="en-GB" sz="2400" b="1" dirty="0"/>
              <a:t>Representations</a:t>
            </a:r>
          </a:p>
          <a:p>
            <a:pPr algn="ctr"/>
            <a:endParaRPr lang="en-GB" sz="2400" dirty="0"/>
          </a:p>
          <a:p>
            <a:r>
              <a:rPr lang="en-GB" sz="2000" dirty="0"/>
              <a:t>Students will </a:t>
            </a:r>
            <a:r>
              <a:rPr lang="en-GB" sz="2000" b="1" dirty="0"/>
              <a:t>study </a:t>
            </a:r>
            <a:r>
              <a:rPr lang="en-GB" sz="2000" dirty="0"/>
              <a:t>a range of texts from a range of: subjects; modes; purposes; genres; times; places. Students will </a:t>
            </a:r>
            <a:r>
              <a:rPr lang="en-GB" sz="2000" b="1" dirty="0"/>
              <a:t>analyse </a:t>
            </a:r>
            <a:r>
              <a:rPr lang="en-GB" sz="2000" dirty="0"/>
              <a:t>and explore concepts of audience, purpose, genre, mode and representation, focusing on:</a:t>
            </a:r>
          </a:p>
          <a:p>
            <a:r>
              <a:rPr lang="en-GB" sz="2000" dirty="0"/>
              <a:t>·  Phonetics, phonology, prosodics</a:t>
            </a:r>
          </a:p>
          <a:p>
            <a:r>
              <a:rPr lang="en-GB" sz="2000" dirty="0"/>
              <a:t>· Graphology</a:t>
            </a:r>
          </a:p>
          <a:p>
            <a:r>
              <a:rPr lang="en-GB" sz="2000" dirty="0"/>
              <a:t>· Lexis and semantics</a:t>
            </a:r>
          </a:p>
          <a:p>
            <a:r>
              <a:rPr lang="en-GB" sz="2000" dirty="0"/>
              <a:t>· Grammar</a:t>
            </a:r>
          </a:p>
          <a:p>
            <a:r>
              <a:rPr lang="en-GB" sz="2000" dirty="0"/>
              <a:t>· Pragmatics</a:t>
            </a:r>
          </a:p>
          <a:p>
            <a:r>
              <a:rPr lang="en-GB" sz="2000" dirty="0"/>
              <a:t>· Discourse structure</a:t>
            </a:r>
          </a:p>
        </p:txBody>
      </p:sp>
    </p:spTree>
    <p:extLst>
      <p:ext uri="{BB962C8B-B14F-4D97-AF65-F5344CB8AC3E}">
        <p14:creationId xmlns:p14="http://schemas.microsoft.com/office/powerpoint/2010/main" val="4152401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685800"/>
            <a:ext cx="10210800" cy="1066800"/>
          </a:xfrm>
          <a:solidFill>
            <a:schemeClr val="accent1">
              <a:lumMod val="20000"/>
              <a:lumOff val="80000"/>
            </a:schemeClr>
          </a:solidFill>
        </p:spPr>
        <p:txBody>
          <a:bodyPr>
            <a:normAutofit fontScale="90000"/>
          </a:bodyPr>
          <a:lstStyle/>
          <a:p>
            <a:br>
              <a:rPr lang="en-GB" sz="4000" dirty="0"/>
            </a:br>
            <a:r>
              <a:rPr lang="en-GB" sz="4000" dirty="0"/>
              <a:t>Paper 2					40% A level</a:t>
            </a:r>
            <a:br>
              <a:rPr lang="en-GB" sz="4000" dirty="0"/>
            </a:br>
            <a:r>
              <a:rPr lang="en-GB" sz="4000" b="1" dirty="0"/>
              <a:t>Language Diversity and Change</a:t>
            </a:r>
            <a:br>
              <a:rPr lang="en-GB" sz="4000" dirty="0"/>
            </a:br>
            <a:r>
              <a:rPr lang="en-GB" sz="4000" dirty="0"/>
              <a:t>Examination  2 hour 30 minutes</a:t>
            </a:r>
            <a:br>
              <a:rPr lang="en-GB" dirty="0"/>
            </a:br>
            <a:r>
              <a:rPr lang="en-GB" dirty="0"/>
              <a:t> </a:t>
            </a:r>
            <a:br>
              <a:rPr lang="en-GB" dirty="0"/>
            </a:br>
            <a:endParaRPr lang="en-GB" dirty="0"/>
          </a:p>
        </p:txBody>
      </p:sp>
      <p:sp>
        <p:nvSpPr>
          <p:cNvPr id="4" name="TextBox 3"/>
          <p:cNvSpPr txBox="1"/>
          <p:nvPr/>
        </p:nvSpPr>
        <p:spPr>
          <a:xfrm>
            <a:off x="0" y="2057400"/>
            <a:ext cx="6019800" cy="4801314"/>
          </a:xfrm>
          <a:prstGeom prst="rect">
            <a:avLst/>
          </a:prstGeom>
          <a:solidFill>
            <a:schemeClr val="tx2">
              <a:lumMod val="60000"/>
              <a:lumOff val="40000"/>
            </a:schemeClr>
          </a:solidFill>
        </p:spPr>
        <p:txBody>
          <a:bodyPr wrap="square" rtlCol="0">
            <a:spAutoFit/>
          </a:bodyPr>
          <a:lstStyle/>
          <a:p>
            <a:pPr algn="ctr"/>
            <a:r>
              <a:rPr lang="en-GB" sz="2400" b="1" dirty="0"/>
              <a:t>Section A</a:t>
            </a:r>
          </a:p>
          <a:p>
            <a:pPr algn="ctr"/>
            <a:r>
              <a:rPr lang="en-GB" sz="2400" b="1" dirty="0"/>
              <a:t>Diversity and Change</a:t>
            </a:r>
            <a:endParaRPr lang="en-GB" sz="2400" dirty="0"/>
          </a:p>
          <a:p>
            <a:r>
              <a:rPr lang="en-GB" sz="2400" dirty="0"/>
              <a:t>Students study a range of examples of language in use and research data  including:</a:t>
            </a:r>
          </a:p>
          <a:p>
            <a:r>
              <a:rPr lang="en-GB" sz="2400" dirty="0"/>
              <a:t>· Texts using different sociolects and dialects (including gender, occupational groups and ethnicity)</a:t>
            </a:r>
          </a:p>
          <a:p>
            <a:r>
              <a:rPr lang="en-GB" sz="2400" dirty="0"/>
              <a:t>· A range of written, spoken and electronic texts Items from collections of data</a:t>
            </a:r>
          </a:p>
          <a:p>
            <a:r>
              <a:rPr lang="en-GB" sz="2400" dirty="0"/>
              <a:t>· Research findings (graphs and tables)</a:t>
            </a:r>
          </a:p>
          <a:p>
            <a:r>
              <a:rPr lang="en-GB" sz="2400" dirty="0"/>
              <a:t>· Texts from different periods (1600 to the present day)</a:t>
            </a:r>
          </a:p>
          <a:p>
            <a:r>
              <a:rPr lang="en-GB" dirty="0"/>
              <a:t> </a:t>
            </a:r>
          </a:p>
        </p:txBody>
      </p:sp>
      <p:sp>
        <p:nvSpPr>
          <p:cNvPr id="5" name="TextBox 4"/>
          <p:cNvSpPr txBox="1"/>
          <p:nvPr/>
        </p:nvSpPr>
        <p:spPr>
          <a:xfrm>
            <a:off x="6019800" y="2056686"/>
            <a:ext cx="6172200" cy="4801314"/>
          </a:xfrm>
          <a:prstGeom prst="rect">
            <a:avLst/>
          </a:prstGeom>
          <a:solidFill>
            <a:schemeClr val="accent1">
              <a:lumMod val="40000"/>
              <a:lumOff val="60000"/>
            </a:schemeClr>
          </a:solidFill>
        </p:spPr>
        <p:txBody>
          <a:bodyPr wrap="square" rtlCol="0">
            <a:spAutoFit/>
          </a:bodyPr>
          <a:lstStyle/>
          <a:p>
            <a:pPr algn="ctr"/>
            <a:r>
              <a:rPr lang="en-GB" sz="2400" b="1" dirty="0"/>
              <a:t>Section B</a:t>
            </a:r>
          </a:p>
          <a:p>
            <a:pPr algn="ctr"/>
            <a:r>
              <a:rPr lang="en-GB" sz="2400" b="1" dirty="0"/>
              <a:t>Language Discourses</a:t>
            </a:r>
            <a:endParaRPr lang="en-GB" sz="2400" dirty="0"/>
          </a:p>
          <a:p>
            <a:r>
              <a:rPr lang="en-GB" sz="2400" dirty="0"/>
              <a:t>Students will study a range of texts that convey attitudes to language diversity and change, including those written for a non-specialist audience.</a:t>
            </a:r>
          </a:p>
          <a:p>
            <a:r>
              <a:rPr lang="en-GB" sz="2400" dirty="0"/>
              <a:t>They will have to explore how texts are produced to convey views and opinions and write about ideas:</a:t>
            </a:r>
          </a:p>
          <a:p>
            <a:r>
              <a:rPr lang="en-GB" sz="2400" dirty="0"/>
              <a:t>· in an academic essay</a:t>
            </a:r>
          </a:p>
          <a:p>
            <a:r>
              <a:rPr lang="en-GB" sz="2400" dirty="0"/>
              <a:t>· in an analytical piece</a:t>
            </a:r>
          </a:p>
          <a:p>
            <a:r>
              <a:rPr lang="en-GB" sz="2400" dirty="0"/>
              <a:t>· for a non-specialist audience</a:t>
            </a:r>
          </a:p>
          <a:p>
            <a:r>
              <a:rPr lang="en-GB" dirty="0"/>
              <a:t> </a:t>
            </a:r>
          </a:p>
        </p:txBody>
      </p:sp>
    </p:spTree>
    <p:extLst>
      <p:ext uri="{BB962C8B-B14F-4D97-AF65-F5344CB8AC3E}">
        <p14:creationId xmlns:p14="http://schemas.microsoft.com/office/powerpoint/2010/main" val="3171720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838200"/>
            <a:ext cx="10972800" cy="1219200"/>
          </a:xfrm>
          <a:solidFill>
            <a:schemeClr val="accent4">
              <a:lumMod val="75000"/>
            </a:schemeClr>
          </a:solidFill>
        </p:spPr>
        <p:txBody>
          <a:bodyPr>
            <a:normAutofit fontScale="90000"/>
          </a:bodyPr>
          <a:lstStyle/>
          <a:p>
            <a:r>
              <a:rPr lang="en-GB" dirty="0"/>
              <a:t>	NEA				20% A level</a:t>
            </a:r>
            <a:br>
              <a:rPr lang="en-GB" dirty="0"/>
            </a:br>
            <a:r>
              <a:rPr lang="en-GB" sz="4000" b="1" dirty="0">
                <a:solidFill>
                  <a:schemeClr val="bg1"/>
                </a:solidFill>
              </a:rPr>
              <a:t>Language in Action</a:t>
            </a:r>
            <a:br>
              <a:rPr lang="en-GB" sz="4000" dirty="0">
                <a:solidFill>
                  <a:schemeClr val="bg1"/>
                </a:solidFill>
              </a:rPr>
            </a:br>
            <a:r>
              <a:rPr lang="en-GB" sz="4000" dirty="0">
                <a:solidFill>
                  <a:schemeClr val="bg1"/>
                </a:solidFill>
              </a:rPr>
              <a:t>Internally assessed coursework</a:t>
            </a:r>
            <a:br>
              <a:rPr lang="en-GB" dirty="0"/>
            </a:br>
            <a:endParaRPr lang="en-GB" dirty="0"/>
          </a:p>
        </p:txBody>
      </p:sp>
      <p:sp>
        <p:nvSpPr>
          <p:cNvPr id="5" name="TextBox 4"/>
          <p:cNvSpPr txBox="1"/>
          <p:nvPr/>
        </p:nvSpPr>
        <p:spPr>
          <a:xfrm>
            <a:off x="0" y="2133600"/>
            <a:ext cx="6248400" cy="4616648"/>
          </a:xfrm>
          <a:prstGeom prst="rect">
            <a:avLst/>
          </a:prstGeom>
          <a:solidFill>
            <a:schemeClr val="accent4">
              <a:lumMod val="40000"/>
              <a:lumOff val="60000"/>
            </a:schemeClr>
          </a:solidFill>
        </p:spPr>
        <p:txBody>
          <a:bodyPr wrap="square" rtlCol="0">
            <a:spAutoFit/>
          </a:bodyPr>
          <a:lstStyle/>
          <a:p>
            <a:r>
              <a:rPr lang="en-GB" sz="2400" b="1" dirty="0"/>
              <a:t>Task 1: Language Investigation</a:t>
            </a:r>
          </a:p>
          <a:p>
            <a:endParaRPr lang="en-GB" sz="2400" dirty="0"/>
          </a:p>
          <a:p>
            <a:r>
              <a:rPr lang="en-GB" sz="2400" dirty="0"/>
              <a:t>2000 words (excluding data)		50 marks</a:t>
            </a:r>
          </a:p>
          <a:p>
            <a:endParaRPr lang="en-GB" sz="2400" dirty="0"/>
          </a:p>
          <a:p>
            <a:r>
              <a:rPr lang="en-GB" sz="2400" dirty="0"/>
              <a:t>Students may choose to pursue an area of individual interest. The investigation might be:</a:t>
            </a:r>
          </a:p>
          <a:p>
            <a:r>
              <a:rPr lang="en-GB" sz="2400" dirty="0"/>
              <a:t>· Genre based</a:t>
            </a:r>
          </a:p>
          <a:p>
            <a:r>
              <a:rPr lang="en-GB" sz="2400" dirty="0"/>
              <a:t>· Function based</a:t>
            </a:r>
          </a:p>
          <a:p>
            <a:r>
              <a:rPr lang="en-GB" sz="2400" dirty="0"/>
              <a:t>· Attitudes based</a:t>
            </a:r>
          </a:p>
          <a:p>
            <a:r>
              <a:rPr lang="en-GB" sz="2400" dirty="0"/>
              <a:t>· User based</a:t>
            </a:r>
          </a:p>
          <a:p>
            <a:r>
              <a:rPr lang="en-GB" dirty="0"/>
              <a:t> </a:t>
            </a:r>
          </a:p>
          <a:p>
            <a:endParaRPr lang="en-GB" dirty="0"/>
          </a:p>
          <a:p>
            <a:endParaRPr lang="en-GB" dirty="0"/>
          </a:p>
        </p:txBody>
      </p:sp>
      <p:sp>
        <p:nvSpPr>
          <p:cNvPr id="7" name="TextBox 6"/>
          <p:cNvSpPr txBox="1"/>
          <p:nvPr/>
        </p:nvSpPr>
        <p:spPr>
          <a:xfrm>
            <a:off x="6248400" y="2133600"/>
            <a:ext cx="5943600" cy="4616648"/>
          </a:xfrm>
          <a:prstGeom prst="rect">
            <a:avLst/>
          </a:prstGeom>
          <a:solidFill>
            <a:schemeClr val="accent4"/>
          </a:solidFill>
        </p:spPr>
        <p:txBody>
          <a:bodyPr wrap="square" rtlCol="0">
            <a:spAutoFit/>
          </a:bodyPr>
          <a:lstStyle/>
          <a:p>
            <a:r>
              <a:rPr lang="en-GB" sz="2400" b="1" dirty="0"/>
              <a:t>Task 2: Original Writing and commentary</a:t>
            </a:r>
          </a:p>
          <a:p>
            <a:endParaRPr lang="en-GB" sz="2400" dirty="0"/>
          </a:p>
          <a:p>
            <a:r>
              <a:rPr lang="en-GB" sz="2400" dirty="0"/>
              <a:t>1500 words				50 marks</a:t>
            </a:r>
          </a:p>
          <a:p>
            <a:endParaRPr lang="en-GB" sz="2400" dirty="0"/>
          </a:p>
          <a:p>
            <a:r>
              <a:rPr lang="en-GB" sz="2400" dirty="0"/>
              <a:t>Students will produce  one piece of original writing based on one of the following areas and one accompanying commentary:</a:t>
            </a:r>
          </a:p>
          <a:p>
            <a:r>
              <a:rPr lang="en-GB" sz="2400" dirty="0"/>
              <a:t>· The power of persuasion</a:t>
            </a:r>
          </a:p>
          <a:p>
            <a:r>
              <a:rPr lang="en-GB" sz="2400" dirty="0"/>
              <a:t>· The power of storytelling</a:t>
            </a:r>
          </a:p>
          <a:p>
            <a:r>
              <a:rPr lang="en-GB" sz="2400" dirty="0"/>
              <a:t>· The power of information</a:t>
            </a:r>
          </a:p>
          <a:p>
            <a:r>
              <a:rPr lang="en-GB" dirty="0"/>
              <a:t> </a:t>
            </a:r>
          </a:p>
          <a:p>
            <a:endParaRPr lang="en-GB" dirty="0"/>
          </a:p>
          <a:p>
            <a:endParaRPr lang="en-GB" dirty="0"/>
          </a:p>
        </p:txBody>
      </p:sp>
    </p:spTree>
    <p:extLst>
      <p:ext uri="{BB962C8B-B14F-4D97-AF65-F5344CB8AC3E}">
        <p14:creationId xmlns:p14="http://schemas.microsoft.com/office/powerpoint/2010/main" val="23997493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A665018-8046-9B18-8526-A22FD8C8CB9B}"/>
              </a:ext>
            </a:extLst>
          </p:cNvPr>
          <p:cNvSpPr>
            <a:spLocks noGrp="1"/>
          </p:cNvSpPr>
          <p:nvPr>
            <p:ph type="title"/>
          </p:nvPr>
        </p:nvSpPr>
        <p:spPr>
          <a:xfrm>
            <a:off x="841248" y="256032"/>
            <a:ext cx="10506456" cy="1014984"/>
          </a:xfrm>
        </p:spPr>
        <p:txBody>
          <a:bodyPr anchor="b">
            <a:normAutofit/>
          </a:bodyPr>
          <a:lstStyle/>
          <a:p>
            <a:r>
              <a:rPr lang="en-US" dirty="0">
                <a:ea typeface="Calibri"/>
                <a:cs typeface="Calibri"/>
              </a:rPr>
              <a:t>What students say</a:t>
            </a:r>
            <a:endParaRPr lang="en-US" dirty="0"/>
          </a:p>
        </p:txBody>
      </p:sp>
      <p:sp>
        <p:nvSpPr>
          <p:cNvPr id="18" name="Rectangle 17">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9" name="Rectangle 18">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20" name="Content Placeholder 2">
            <a:extLst>
              <a:ext uri="{FF2B5EF4-FFF2-40B4-BE49-F238E27FC236}">
                <a16:creationId xmlns:a16="http://schemas.microsoft.com/office/drawing/2014/main" id="{9E07BB7B-087A-5681-0479-9DAA18220C04}"/>
              </a:ext>
            </a:extLst>
          </p:cNvPr>
          <p:cNvGraphicFramePr>
            <a:graphicFrameLocks noGrp="1"/>
          </p:cNvGraphicFramePr>
          <p:nvPr>
            <p:ph idx="1"/>
            <p:extLst>
              <p:ext uri="{D42A27DB-BD31-4B8C-83A1-F6EECF244321}">
                <p14:modId xmlns:p14="http://schemas.microsoft.com/office/powerpoint/2010/main" val="3269415549"/>
              </p:ext>
            </p:extLst>
          </p:nvPr>
        </p:nvGraphicFramePr>
        <p:xfrm>
          <a:off x="838200" y="1926266"/>
          <a:ext cx="10515600" cy="43575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688841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9F7D5CDA-D291-4307-BF55-1381FED296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1800" y="762001"/>
            <a:ext cx="5334197" cy="1708242"/>
          </a:xfrm>
        </p:spPr>
        <p:txBody>
          <a:bodyPr anchor="ctr">
            <a:normAutofit/>
          </a:bodyPr>
          <a:lstStyle/>
          <a:p>
            <a:r>
              <a:rPr lang="en-GB" sz="4000"/>
              <a:t>Entry requirements: </a:t>
            </a:r>
          </a:p>
        </p:txBody>
      </p:sp>
      <p:sp>
        <p:nvSpPr>
          <p:cNvPr id="3" name="Content Placeholder 2"/>
          <p:cNvSpPr>
            <a:spLocks noGrp="1"/>
          </p:cNvSpPr>
          <p:nvPr>
            <p:ph idx="1"/>
          </p:nvPr>
        </p:nvSpPr>
        <p:spPr>
          <a:xfrm>
            <a:off x="761800" y="2470244"/>
            <a:ext cx="5334197" cy="3769835"/>
          </a:xfrm>
        </p:spPr>
        <p:txBody>
          <a:bodyPr vert="horz" lIns="91440" tIns="45720" rIns="91440" bIns="45720" rtlCol="0" anchor="ctr">
            <a:normAutofit/>
          </a:bodyPr>
          <a:lstStyle/>
          <a:p>
            <a:pPr marL="0" indent="0">
              <a:buNone/>
            </a:pPr>
            <a:endParaRPr lang="en-GB" sz="2000">
              <a:ea typeface="Calibri"/>
              <a:cs typeface="Calibri"/>
            </a:endParaRPr>
          </a:p>
          <a:p>
            <a:endParaRPr lang="en-GB" sz="2000"/>
          </a:p>
          <a:p>
            <a:pPr>
              <a:buNone/>
            </a:pPr>
            <a:r>
              <a:rPr lang="en-GB" sz="2800" dirty="0"/>
              <a:t>English Language GCSE grade 5</a:t>
            </a:r>
            <a:endParaRPr lang="en-GB" sz="2800" dirty="0">
              <a:ea typeface="Calibri"/>
              <a:cs typeface="Calibri"/>
            </a:endParaRPr>
          </a:p>
        </p:txBody>
      </p:sp>
      <p:pic>
        <p:nvPicPr>
          <p:cNvPr id="5" name="Picture 4" descr="Pen placed on top of a signature line">
            <a:extLst>
              <a:ext uri="{FF2B5EF4-FFF2-40B4-BE49-F238E27FC236}">
                <a16:creationId xmlns:a16="http://schemas.microsoft.com/office/drawing/2014/main" id="{E6C8040F-E612-04CD-C42E-FDC74D6BE5DF}"/>
              </a:ext>
            </a:extLst>
          </p:cNvPr>
          <p:cNvPicPr>
            <a:picLocks noChangeAspect="1"/>
          </p:cNvPicPr>
          <p:nvPr/>
        </p:nvPicPr>
        <p:blipFill>
          <a:blip r:embed="rId2"/>
          <a:srcRect l="48242" r="-3" b="-3"/>
          <a:stretch>
            <a:fillRect/>
          </a:stretch>
        </p:blipFill>
        <p:spPr>
          <a:xfrm>
            <a:off x="6857797" y="-10886"/>
            <a:ext cx="5334204" cy="6868886"/>
          </a:xfrm>
          <a:prstGeom prst="rect">
            <a:avLst/>
          </a:prstGeom>
          <a:effectLst>
            <a:outerShdw blurRad="127000" dist="50800" dir="10800000" sx="99000" sy="99000" algn="r" rotWithShape="0">
              <a:prstClr val="black">
                <a:alpha val="40000"/>
              </a:prstClr>
            </a:outerShdw>
          </a:effectLst>
        </p:spPr>
      </p:pic>
    </p:spTree>
    <p:extLst>
      <p:ext uri="{BB962C8B-B14F-4D97-AF65-F5344CB8AC3E}">
        <p14:creationId xmlns:p14="http://schemas.microsoft.com/office/powerpoint/2010/main" val="74300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 xmlns="8ef5c83b-e89f-436b-bf27-c322d8ae33f8" xsi:nil="true"/>
    <lcf76f155ced4ddcb4097134ff3c332f xmlns="8ef5c83b-e89f-436b-bf27-c322d8ae33f8">
      <Terms xmlns="http://schemas.microsoft.com/office/infopath/2007/PartnerControls"/>
    </lcf76f155ced4ddcb4097134ff3c332f>
    <TaxCatchAll xmlns="e1ee5a5c-1b0c-449d-8620-46bf48c4e7dd" xsi:nil="true"/>
    <_Flow_SignoffStatus xmlns="8ef5c83b-e89f-436b-bf27-c322d8ae33f8" xsi:nil="true"/>
    <_x002e_ xmlns="8ef5c83b-e89f-436b-bf27-c322d8ae33f8">
      <Url xsi:nil="true"/>
      <Description xsi:nil="true"/>
    </_x002e_>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9BF37000EF6A74689C02CC0DC2F678B" ma:contentTypeVersion="22" ma:contentTypeDescription="Create a new document." ma:contentTypeScope="" ma:versionID="84f3860ba2bb09d4621c825668cdbd53">
  <xsd:schema xmlns:xsd="http://www.w3.org/2001/XMLSchema" xmlns:xs="http://www.w3.org/2001/XMLSchema" xmlns:p="http://schemas.microsoft.com/office/2006/metadata/properties" xmlns:ns2="e1ee5a5c-1b0c-449d-8620-46bf48c4e7dd" xmlns:ns3="8ef5c83b-e89f-436b-bf27-c322d8ae33f8" targetNamespace="http://schemas.microsoft.com/office/2006/metadata/properties" ma:root="true" ma:fieldsID="ba75c179f8b1cec92b04f28f8591b80b" ns2:_="" ns3:_="">
    <xsd:import namespace="e1ee5a5c-1b0c-449d-8620-46bf48c4e7dd"/>
    <xsd:import namespace="8ef5c83b-e89f-436b-bf27-c322d8ae33f8"/>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Information" minOccurs="0"/>
                <xsd:element ref="ns3:MediaServiceGenerationTime" minOccurs="0"/>
                <xsd:element ref="ns3:MediaServiceEventHashCode" minOccurs="0"/>
                <xsd:element ref="ns3:_x002e_" minOccurs="0"/>
                <xsd:element ref="ns3:MediaServiceAutoKeyPoints" minOccurs="0"/>
                <xsd:element ref="ns3:MediaServiceKeyPoints" minOccurs="0"/>
                <xsd:element ref="ns3:MediaLengthInSeconds" minOccurs="0"/>
                <xsd:element ref="ns3:_Flow_SignoffStatus" minOccurs="0"/>
                <xsd:element ref="ns3:lcf76f155ced4ddcb4097134ff3c332f" minOccurs="0"/>
                <xsd:element ref="ns2:TaxCatchAll" minOccurs="0"/>
                <xsd:element ref="ns3:MediaServiceSearchProperties" minOccurs="0"/>
                <xsd:element ref="ns3:MediaServiceObjectDetectorVersion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1ee5a5c-1b0c-449d-8620-46bf48c4e7dd"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d7b9f010-ecd3-425a-b49b-59b0a47b13ce}" ma:internalName="TaxCatchAll" ma:showField="CatchAllData" ma:web="e1ee5a5c-1b0c-449d-8620-46bf48c4e7d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8ef5c83b-e89f-436b-bf27-c322d8ae33f8"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Location" ma:index="15" nillable="true" ma:displayName="MediaServiceLocation" ma:internalName="MediaServiceLocation" ma:readOnly="true">
      <xsd:simpleType>
        <xsd:restriction base="dms:Text"/>
      </xsd:simpleType>
    </xsd:element>
    <xsd:element name="Information" ma:index="16" nillable="true" ma:displayName="Information" ma:format="Dropdown" ma:internalName="Information">
      <xsd:simpleType>
        <xsd:restriction base="dms:Text">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_x002e_" ma:index="19" nillable="true" ma:displayName="." ma:format="Image" ma:internalName="_x002e_">
      <xsd:complexType>
        <xsd:complexContent>
          <xsd:extension base="dms:URL">
            <xsd:sequence>
              <xsd:element name="Url" type="dms:ValidUrl" minOccurs="0" nillable="true"/>
              <xsd:element name="Description" type="xsd:string" nillable="true"/>
            </xsd:sequence>
          </xsd:extension>
        </xsd:complexContent>
      </xsd:complex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element name="MediaLengthInSeconds" ma:index="22" nillable="true" ma:displayName="Length (seconds)" ma:internalName="MediaLengthInSeconds" ma:readOnly="true">
      <xsd:simpleType>
        <xsd:restriction base="dms:Unknown"/>
      </xsd:simpleType>
    </xsd:element>
    <xsd:element name="_Flow_SignoffStatus" ma:index="23" nillable="true" ma:displayName="Sign-off status" ma:internalName="Sign_x002d_off_x0020_status">
      <xsd:simpleType>
        <xsd:restriction base="dms:Text"/>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c10946f2-871d-49b7-964e-fd5a1e125418" ma:termSetId="09814cd3-568e-fe90-9814-8d621ff8fb84" ma:anchorId="fba54fb3-c3e1-fe81-a776-ca4b69148c4d" ma:open="true" ma:isKeyword="false">
      <xsd:complexType>
        <xsd:sequence>
          <xsd:element ref="pc:Terms" minOccurs="0" maxOccurs="1"/>
        </xsd:sequence>
      </xsd:complexType>
    </xsd:element>
    <xsd:element name="MediaServiceSearchProperties" ma:index="27" nillable="true" ma:displayName="MediaServiceSearchProperties" ma:hidden="true" ma:internalName="MediaServiceSearchProperties" ma:readOnly="true">
      <xsd:simpleType>
        <xsd:restriction base="dms:Note"/>
      </xsd:simple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BillingMetadata" ma:index="29"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64ADF5B-1564-4A19-AE2B-43830471B343}">
  <ds:schemaRefs>
    <ds:schemaRef ds:uri="8ef5c83b-e89f-436b-bf27-c322d8ae33f8"/>
    <ds:schemaRef ds:uri="http://schemas.microsoft.com/office/2006/metadata/properties"/>
    <ds:schemaRef ds:uri="e1ee5a5c-1b0c-449d-8620-46bf48c4e7dd"/>
    <ds:schemaRef ds:uri="http://purl.org/dc/elements/1.1/"/>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72D5FA32-0E44-4A7C-866A-814EC804F532}">
  <ds:schemaRefs>
    <ds:schemaRef ds:uri="http://schemas.microsoft.com/sharepoint/v3/contenttype/forms"/>
  </ds:schemaRefs>
</ds:datastoreItem>
</file>

<file path=customXml/itemProps3.xml><?xml version="1.0" encoding="utf-8"?>
<ds:datastoreItem xmlns:ds="http://schemas.openxmlformats.org/officeDocument/2006/customXml" ds:itemID="{5C82F731-46FA-4140-9843-D478964A341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1ee5a5c-1b0c-449d-8620-46bf48c4e7dd"/>
    <ds:schemaRef ds:uri="8ef5c83b-e89f-436b-bf27-c322d8ae33f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395</TotalTime>
  <Words>743</Words>
  <Application>Microsoft Office PowerPoint</Application>
  <PresentationFormat>Widescreen</PresentationFormat>
  <Paragraphs>88</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A level English Language</vt:lpstr>
      <vt:lpstr>Welcome to A Level English Language at WHS</vt:lpstr>
      <vt:lpstr> Where can English Language take me? </vt:lpstr>
      <vt:lpstr>What you will do on this course.</vt:lpstr>
      <vt:lpstr>Paper 1:      40% A level Language, the Individual and Society  Examination 2 hours 30 minutes  </vt:lpstr>
      <vt:lpstr> Paper 2     40% A level Language Diversity and Change Examination  2 hour 30 minutes   </vt:lpstr>
      <vt:lpstr> NEA    20% A level Language in Action Internally assessed coursework </vt:lpstr>
      <vt:lpstr>What students say</vt:lpstr>
      <vt:lpstr>Entry requirements: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Victoria Littler</dc:creator>
  <cp:lastModifiedBy>S Dutson</cp:lastModifiedBy>
  <cp:revision>135</cp:revision>
  <dcterms:created xsi:type="dcterms:W3CDTF">2006-08-16T00:00:00Z</dcterms:created>
  <dcterms:modified xsi:type="dcterms:W3CDTF">2025-10-13T13:46:36Z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0x010100B9BF37000EF6A74689C02CC0DC2F678B</vt:lpwstr>
  </property>
  <property fmtid="{D5CDD505-2E9C-101B-9397-08002B2CF9AE}" pid="3" name="MediaServiceImageTags">
    <vt:lpwstr/>
  </property>
</Properties>
</file>