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Playfair Display"/>
      <p:regular r:id="rId22"/>
      <p:bold r:id="rId23"/>
      <p:italic r:id="rId24"/>
      <p:boldItalic r:id="rId25"/>
    </p:embeddedFont>
    <p:embeddedFont>
      <p:font typeface="Lato"/>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layfairDisplay-regular.fntdata"/><Relationship Id="rId21" Type="http://schemas.openxmlformats.org/officeDocument/2006/relationships/slide" Target="slides/slide16.xml"/><Relationship Id="rId24" Type="http://schemas.openxmlformats.org/officeDocument/2006/relationships/font" Target="fonts/PlayfairDisplay-italic.fntdata"/><Relationship Id="rId23" Type="http://schemas.openxmlformats.org/officeDocument/2006/relationships/font" Target="fonts/PlayfairDisplay-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regular.fntdata"/><Relationship Id="rId25" Type="http://schemas.openxmlformats.org/officeDocument/2006/relationships/font" Target="fonts/PlayfairDisplay-boldItalic.fntdata"/><Relationship Id="rId28" Type="http://schemas.openxmlformats.org/officeDocument/2006/relationships/font" Target="fonts/Lato-italic.fntdata"/><Relationship Id="rId27" Type="http://schemas.openxmlformats.org/officeDocument/2006/relationships/font" Target="fonts/Lato-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ato-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14ac406c1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14ac406c1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14ac406c1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14ac406c1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14ac406c1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14ac406c1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14ac406c1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14ac406c1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14ac406c15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14ac406c1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14ac406c15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14ac406c15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14ac406c15_2_12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214ac406c15_2_1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14ac406c15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14ac406c15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14ac406c15_2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14ac406c15_2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14ac406c15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14ac406c15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14ac406c15_2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14ac406c15_2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14ac406c15_2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14ac406c15_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14ac406c15_2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14ac406c15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14ac406c15_2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14ac406c15_2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14ac406c15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14ac406c15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2" name="Google Shape;12;p2"/>
          <p:cNvCxnSpPr/>
          <p:nvPr/>
        </p:nvCxnSpPr>
        <p:spPr>
          <a:xfrm>
            <a:off x="733219" y="2235351"/>
            <a:ext cx="385200" cy="0"/>
          </a:xfrm>
          <a:prstGeom prst="straightConnector1">
            <a:avLst/>
          </a:prstGeom>
          <a:noFill/>
          <a:ln cap="flat" cmpd="sng" w="28575">
            <a:solidFill>
              <a:schemeClr val="dk1"/>
            </a:solidFill>
            <a:prstDash val="solid"/>
            <a:round/>
            <a:headEnd len="sm" w="sm" type="none"/>
            <a:tailEnd len="sm" w="sm" type="none"/>
          </a:ln>
        </p:spPr>
      </p:cxnSp>
      <p:sp>
        <p:nvSpPr>
          <p:cNvPr id="13" name="Google Shape;13;p2"/>
          <p:cNvSpPr txBox="1"/>
          <p:nvPr>
            <p:ph type="ctrTitle"/>
          </p:nvPr>
        </p:nvSpPr>
        <p:spPr>
          <a:xfrm>
            <a:off x="630600" y="136800"/>
            <a:ext cx="7893000" cy="1853700"/>
          </a:xfrm>
          <a:prstGeom prst="rect">
            <a:avLst/>
          </a:prstGeom>
        </p:spPr>
        <p:txBody>
          <a:bodyPr anchorCtr="0" anchor="b" bIns="91425" lIns="91425" spcFirstLastPara="1" rIns="91425" wrap="square" tIns="91425">
            <a:normAutofit/>
          </a:bodyPr>
          <a:lstStyle>
            <a:lvl1pPr lvl="0">
              <a:spcBef>
                <a:spcPts val="100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4" name="Google Shape;14;p2"/>
          <p:cNvSpPr txBox="1"/>
          <p:nvPr>
            <p:ph idx="1" type="subTitle"/>
          </p:nvPr>
        </p:nvSpPr>
        <p:spPr>
          <a:xfrm>
            <a:off x="630600" y="3228375"/>
            <a:ext cx="7893000" cy="1274100"/>
          </a:xfrm>
          <a:prstGeom prst="rect">
            <a:avLst/>
          </a:prstGeom>
        </p:spPr>
        <p:txBody>
          <a:bodyPr anchorCtr="0" anchor="b" bIns="91425" lIns="91425" spcFirstLastPara="1" rIns="91425" wrap="square" tIns="91425">
            <a:normAutofit/>
          </a:bodyPr>
          <a:lstStyle>
            <a:lvl1pPr lvl="0">
              <a:lnSpc>
                <a:spcPct val="100000"/>
              </a:lnSpc>
              <a:spcBef>
                <a:spcPts val="1000"/>
              </a:spcBef>
              <a:spcAft>
                <a:spcPts val="0"/>
              </a:spcAft>
              <a:buClr>
                <a:schemeClr val="accent6"/>
              </a:buClr>
              <a:buSzPts val="2400"/>
              <a:buNone/>
              <a:defRPr sz="2400">
                <a:solidFill>
                  <a:schemeClr val="accent6"/>
                </a:solidFill>
              </a:defRPr>
            </a:lvl1pPr>
            <a:lvl2pPr lvl="1">
              <a:lnSpc>
                <a:spcPct val="100000"/>
              </a:lnSpc>
              <a:spcBef>
                <a:spcPts val="0"/>
              </a:spcBef>
              <a:spcAft>
                <a:spcPts val="0"/>
              </a:spcAft>
              <a:buClr>
                <a:schemeClr val="accent6"/>
              </a:buClr>
              <a:buSzPts val="2400"/>
              <a:buNone/>
              <a:defRPr sz="2400">
                <a:solidFill>
                  <a:schemeClr val="accent6"/>
                </a:solidFill>
              </a:defRPr>
            </a:lvl2pPr>
            <a:lvl3pPr lvl="2">
              <a:lnSpc>
                <a:spcPct val="100000"/>
              </a:lnSpc>
              <a:spcBef>
                <a:spcPts val="0"/>
              </a:spcBef>
              <a:spcAft>
                <a:spcPts val="0"/>
              </a:spcAft>
              <a:buClr>
                <a:schemeClr val="accent6"/>
              </a:buClr>
              <a:buSzPts val="2400"/>
              <a:buNone/>
              <a:defRPr sz="2400">
                <a:solidFill>
                  <a:schemeClr val="accent6"/>
                </a:solidFill>
              </a:defRPr>
            </a:lvl3pPr>
            <a:lvl4pPr lvl="3">
              <a:lnSpc>
                <a:spcPct val="100000"/>
              </a:lnSpc>
              <a:spcBef>
                <a:spcPts val="0"/>
              </a:spcBef>
              <a:spcAft>
                <a:spcPts val="0"/>
              </a:spcAft>
              <a:buClr>
                <a:schemeClr val="accent6"/>
              </a:buClr>
              <a:buSzPts val="2400"/>
              <a:buNone/>
              <a:defRPr sz="2400">
                <a:solidFill>
                  <a:schemeClr val="accent6"/>
                </a:solidFill>
              </a:defRPr>
            </a:lvl4pPr>
            <a:lvl5pPr lvl="4">
              <a:lnSpc>
                <a:spcPct val="100000"/>
              </a:lnSpc>
              <a:spcBef>
                <a:spcPts val="0"/>
              </a:spcBef>
              <a:spcAft>
                <a:spcPts val="0"/>
              </a:spcAft>
              <a:buClr>
                <a:schemeClr val="accent6"/>
              </a:buClr>
              <a:buSzPts val="2400"/>
              <a:buNone/>
              <a:defRPr sz="2400">
                <a:solidFill>
                  <a:schemeClr val="accent6"/>
                </a:solidFill>
              </a:defRPr>
            </a:lvl5pPr>
            <a:lvl6pPr lvl="5">
              <a:lnSpc>
                <a:spcPct val="100000"/>
              </a:lnSpc>
              <a:spcBef>
                <a:spcPts val="0"/>
              </a:spcBef>
              <a:spcAft>
                <a:spcPts val="0"/>
              </a:spcAft>
              <a:buClr>
                <a:schemeClr val="accent6"/>
              </a:buClr>
              <a:buSzPts val="2400"/>
              <a:buNone/>
              <a:defRPr sz="2400">
                <a:solidFill>
                  <a:schemeClr val="accent6"/>
                </a:solidFill>
              </a:defRPr>
            </a:lvl6pPr>
            <a:lvl7pPr lvl="6">
              <a:lnSpc>
                <a:spcPct val="100000"/>
              </a:lnSpc>
              <a:spcBef>
                <a:spcPts val="0"/>
              </a:spcBef>
              <a:spcAft>
                <a:spcPts val="0"/>
              </a:spcAft>
              <a:buClr>
                <a:schemeClr val="accent6"/>
              </a:buClr>
              <a:buSzPts val="2400"/>
              <a:buNone/>
              <a:defRPr sz="2400">
                <a:solidFill>
                  <a:schemeClr val="accent6"/>
                </a:solidFill>
              </a:defRPr>
            </a:lvl7pPr>
            <a:lvl8pPr lvl="7">
              <a:lnSpc>
                <a:spcPct val="100000"/>
              </a:lnSpc>
              <a:spcBef>
                <a:spcPts val="0"/>
              </a:spcBef>
              <a:spcAft>
                <a:spcPts val="0"/>
              </a:spcAft>
              <a:buClr>
                <a:schemeClr val="accent6"/>
              </a:buClr>
              <a:buSzPts val="2400"/>
              <a:buNone/>
              <a:defRPr sz="2400">
                <a:solidFill>
                  <a:schemeClr val="accent6"/>
                </a:solidFill>
              </a:defRPr>
            </a:lvl8pPr>
            <a:lvl9pPr lvl="8">
              <a:lnSpc>
                <a:spcPct val="100000"/>
              </a:lnSpc>
              <a:spcBef>
                <a:spcPts val="0"/>
              </a:spcBef>
              <a:spcAft>
                <a:spcPts val="0"/>
              </a:spcAft>
              <a:buClr>
                <a:schemeClr val="accent6"/>
              </a:buClr>
              <a:buSzPts val="2400"/>
              <a:buNone/>
              <a:defRPr sz="2400">
                <a:solidFill>
                  <a:schemeClr val="accent6"/>
                </a:solidFill>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6" name="Shape 56"/>
        <p:cNvGrpSpPr/>
        <p:nvPr/>
      </p:nvGrpSpPr>
      <p:grpSpPr>
        <a:xfrm>
          <a:off x="0" y="0"/>
          <a:ext cx="0" cy="0"/>
          <a:chOff x="0" y="0"/>
          <a:chExt cx="0" cy="0"/>
        </a:xfrm>
      </p:grpSpPr>
      <p:sp>
        <p:nvSpPr>
          <p:cNvPr id="57" name="Google Shape;57;p11"/>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1"/>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1"/>
          <p:cNvSpPr txBox="1"/>
          <p:nvPr>
            <p:ph hasCustomPrompt="1" type="title"/>
          </p:nvPr>
        </p:nvSpPr>
        <p:spPr>
          <a:xfrm>
            <a:off x="586725" y="1353788"/>
            <a:ext cx="79707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6"/>
              </a:buClr>
              <a:buSzPts val="10800"/>
              <a:buNone/>
              <a:defRPr sz="10800">
                <a:solidFill>
                  <a:schemeClr val="accent6"/>
                </a:solidFill>
              </a:defRPr>
            </a:lvl1pPr>
            <a:lvl2pPr lvl="1" algn="ctr">
              <a:spcBef>
                <a:spcPts val="0"/>
              </a:spcBef>
              <a:spcAft>
                <a:spcPts val="0"/>
              </a:spcAft>
              <a:buClr>
                <a:schemeClr val="accent6"/>
              </a:buClr>
              <a:buSzPts val="10800"/>
              <a:buNone/>
              <a:defRPr sz="10800">
                <a:solidFill>
                  <a:schemeClr val="accent6"/>
                </a:solidFill>
              </a:defRPr>
            </a:lvl2pPr>
            <a:lvl3pPr lvl="2" algn="ctr">
              <a:spcBef>
                <a:spcPts val="0"/>
              </a:spcBef>
              <a:spcAft>
                <a:spcPts val="0"/>
              </a:spcAft>
              <a:buClr>
                <a:schemeClr val="accent6"/>
              </a:buClr>
              <a:buSzPts val="10800"/>
              <a:buNone/>
              <a:defRPr sz="10800">
                <a:solidFill>
                  <a:schemeClr val="accent6"/>
                </a:solidFill>
              </a:defRPr>
            </a:lvl3pPr>
            <a:lvl4pPr lvl="3" algn="ctr">
              <a:spcBef>
                <a:spcPts val="0"/>
              </a:spcBef>
              <a:spcAft>
                <a:spcPts val="0"/>
              </a:spcAft>
              <a:buClr>
                <a:schemeClr val="accent6"/>
              </a:buClr>
              <a:buSzPts val="10800"/>
              <a:buNone/>
              <a:defRPr sz="10800">
                <a:solidFill>
                  <a:schemeClr val="accent6"/>
                </a:solidFill>
              </a:defRPr>
            </a:lvl4pPr>
            <a:lvl5pPr lvl="4" algn="ctr">
              <a:spcBef>
                <a:spcPts val="0"/>
              </a:spcBef>
              <a:spcAft>
                <a:spcPts val="0"/>
              </a:spcAft>
              <a:buClr>
                <a:schemeClr val="accent6"/>
              </a:buClr>
              <a:buSzPts val="10800"/>
              <a:buNone/>
              <a:defRPr sz="10800">
                <a:solidFill>
                  <a:schemeClr val="accent6"/>
                </a:solidFill>
              </a:defRPr>
            </a:lvl5pPr>
            <a:lvl6pPr lvl="5" algn="ctr">
              <a:spcBef>
                <a:spcPts val="0"/>
              </a:spcBef>
              <a:spcAft>
                <a:spcPts val="0"/>
              </a:spcAft>
              <a:buClr>
                <a:schemeClr val="accent6"/>
              </a:buClr>
              <a:buSzPts val="10800"/>
              <a:buNone/>
              <a:defRPr sz="10800">
                <a:solidFill>
                  <a:schemeClr val="accent6"/>
                </a:solidFill>
              </a:defRPr>
            </a:lvl6pPr>
            <a:lvl7pPr lvl="6" algn="ctr">
              <a:spcBef>
                <a:spcPts val="0"/>
              </a:spcBef>
              <a:spcAft>
                <a:spcPts val="0"/>
              </a:spcAft>
              <a:buClr>
                <a:schemeClr val="accent6"/>
              </a:buClr>
              <a:buSzPts val="10800"/>
              <a:buNone/>
              <a:defRPr sz="10800">
                <a:solidFill>
                  <a:schemeClr val="accent6"/>
                </a:solidFill>
              </a:defRPr>
            </a:lvl7pPr>
            <a:lvl8pPr lvl="7" algn="ctr">
              <a:spcBef>
                <a:spcPts val="0"/>
              </a:spcBef>
              <a:spcAft>
                <a:spcPts val="0"/>
              </a:spcAft>
              <a:buClr>
                <a:schemeClr val="accent6"/>
              </a:buClr>
              <a:buSzPts val="10800"/>
              <a:buNone/>
              <a:defRPr sz="10800">
                <a:solidFill>
                  <a:schemeClr val="accent6"/>
                </a:solidFill>
              </a:defRPr>
            </a:lvl8pPr>
            <a:lvl9pPr lvl="8" algn="ctr">
              <a:spcBef>
                <a:spcPts val="0"/>
              </a:spcBef>
              <a:spcAft>
                <a:spcPts val="0"/>
              </a:spcAft>
              <a:buClr>
                <a:schemeClr val="accent6"/>
              </a:buClr>
              <a:buSzPts val="10800"/>
              <a:buNone/>
              <a:defRPr sz="10800">
                <a:solidFill>
                  <a:schemeClr val="accent6"/>
                </a:solidFill>
              </a:defRPr>
            </a:lvl9pPr>
          </a:lstStyle>
          <a:p>
            <a:r>
              <a:t>xx%</a:t>
            </a:r>
          </a:p>
        </p:txBody>
      </p:sp>
      <p:sp>
        <p:nvSpPr>
          <p:cNvPr id="60" name="Google Shape;60;p11"/>
          <p:cNvSpPr txBox="1"/>
          <p:nvPr>
            <p:ph idx="1" type="body"/>
          </p:nvPr>
        </p:nvSpPr>
        <p:spPr>
          <a:xfrm>
            <a:off x="586725" y="2968388"/>
            <a:ext cx="79707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1" name="Google Shape;61;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 name="Shape 62"/>
        <p:cNvGrpSpPr/>
        <p:nvPr/>
      </p:nvGrpSpPr>
      <p:grpSpPr>
        <a:xfrm>
          <a:off x="0" y="0"/>
          <a:ext cx="0" cy="0"/>
          <a:chOff x="0" y="0"/>
          <a:chExt cx="0" cy="0"/>
        </a:xfrm>
      </p:grpSpPr>
      <p:sp>
        <p:nvSpPr>
          <p:cNvPr id="63" name="Google Shape;63;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
          <p:cNvSpPr txBox="1"/>
          <p:nvPr>
            <p:ph type="title"/>
          </p:nvPr>
        </p:nvSpPr>
        <p:spPr>
          <a:xfrm>
            <a:off x="509550" y="1921350"/>
            <a:ext cx="8124900" cy="1300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0" name="Google Shape;2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1" name="Shape 21"/>
        <p:cNvGrpSpPr/>
        <p:nvPr/>
      </p:nvGrpSpPr>
      <p:grpSpPr>
        <a:xfrm>
          <a:off x="0" y="0"/>
          <a:ext cx="0" cy="0"/>
          <a:chOff x="0" y="0"/>
          <a:chExt cx="0" cy="0"/>
        </a:xfrm>
      </p:grpSpPr>
      <p:sp>
        <p:nvSpPr>
          <p:cNvPr id="22" name="Google Shape;22;p4"/>
          <p:cNvSpPr/>
          <p:nvPr/>
        </p:nvSpPr>
        <p:spPr>
          <a:xfrm>
            <a:off x="-125" y="5045700"/>
            <a:ext cx="9144000" cy="97800"/>
          </a:xfrm>
          <a:prstGeom prst="rect">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 name="Google Shape;23;p4"/>
          <p:cNvCxnSpPr/>
          <p:nvPr/>
        </p:nvCxnSpPr>
        <p:spPr>
          <a:xfrm>
            <a:off x="419425" y="1154195"/>
            <a:ext cx="385200" cy="0"/>
          </a:xfrm>
          <a:prstGeom prst="straightConnector1">
            <a:avLst/>
          </a:prstGeom>
          <a:noFill/>
          <a:ln cap="flat" cmpd="sng" w="28575">
            <a:solidFill>
              <a:schemeClr val="dk1"/>
            </a:solidFill>
            <a:prstDash val="solid"/>
            <a:round/>
            <a:headEnd len="sm" w="sm" type="none"/>
            <a:tailEnd len="sm" w="sm" type="none"/>
          </a:ln>
        </p:spPr>
      </p:cxnSp>
      <p:sp>
        <p:nvSpPr>
          <p:cNvPr id="24" name="Google Shape;24;p4"/>
          <p:cNvSpPr txBox="1"/>
          <p:nvPr>
            <p:ph type="title"/>
          </p:nvPr>
        </p:nvSpPr>
        <p:spPr>
          <a:xfrm>
            <a:off x="311700" y="372725"/>
            <a:ext cx="8520600" cy="6450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5" name="Google Shape;25;p4"/>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6" name="Google Shape;26;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cxnSp>
        <p:nvCxnSpPr>
          <p:cNvPr id="28" name="Google Shape;28;p5"/>
          <p:cNvCxnSpPr/>
          <p:nvPr/>
        </p:nvCxnSpPr>
        <p:spPr>
          <a:xfrm>
            <a:off x="419425" y="1154195"/>
            <a:ext cx="385200" cy="0"/>
          </a:xfrm>
          <a:prstGeom prst="straightConnector1">
            <a:avLst/>
          </a:prstGeom>
          <a:noFill/>
          <a:ln cap="flat" cmpd="sng" w="28575">
            <a:solidFill>
              <a:schemeClr val="dk1"/>
            </a:solidFill>
            <a:prstDash val="solid"/>
            <a:round/>
            <a:headEnd len="sm" w="sm" type="none"/>
            <a:tailEnd len="sm" w="sm" type="none"/>
          </a:ln>
        </p:spPr>
      </p:cxnSp>
      <p:sp>
        <p:nvSpPr>
          <p:cNvPr id="29" name="Google Shape;29;p5"/>
          <p:cNvSpPr txBox="1"/>
          <p:nvPr>
            <p:ph type="title"/>
          </p:nvPr>
        </p:nvSpPr>
        <p:spPr>
          <a:xfrm>
            <a:off x="311700" y="372725"/>
            <a:ext cx="8520600" cy="6450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0" name="Google Shape;30;p5"/>
          <p:cNvSpPr txBox="1"/>
          <p:nvPr>
            <p:ph idx="1" type="body"/>
          </p:nvPr>
        </p:nvSpPr>
        <p:spPr>
          <a:xfrm>
            <a:off x="311700" y="1417950"/>
            <a:ext cx="3999900" cy="3150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5"/>
          <p:cNvSpPr txBox="1"/>
          <p:nvPr>
            <p:ph idx="2" type="body"/>
          </p:nvPr>
        </p:nvSpPr>
        <p:spPr>
          <a:xfrm>
            <a:off x="4832400" y="1417950"/>
            <a:ext cx="3999900" cy="3150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p6"/>
          <p:cNvSpPr txBox="1"/>
          <p:nvPr>
            <p:ph type="title"/>
          </p:nvPr>
        </p:nvSpPr>
        <p:spPr>
          <a:xfrm>
            <a:off x="311700" y="372725"/>
            <a:ext cx="8520600" cy="645000"/>
          </a:xfrm>
          <a:prstGeom prst="rect">
            <a:avLst/>
          </a:prstGeom>
        </p:spPr>
        <p:txBody>
          <a:bodyPr anchorCtr="0" anchor="t"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cxnSp>
        <p:nvCxnSpPr>
          <p:cNvPr id="37" name="Google Shape;37;p7"/>
          <p:cNvCxnSpPr/>
          <p:nvPr/>
        </p:nvCxnSpPr>
        <p:spPr>
          <a:xfrm>
            <a:off x="411044" y="1417772"/>
            <a:ext cx="385200" cy="0"/>
          </a:xfrm>
          <a:prstGeom prst="straightConnector1">
            <a:avLst/>
          </a:prstGeom>
          <a:noFill/>
          <a:ln cap="flat" cmpd="sng" w="28575">
            <a:solidFill>
              <a:schemeClr val="dk1"/>
            </a:solidFill>
            <a:prstDash val="solid"/>
            <a:round/>
            <a:headEnd len="sm" w="sm" type="none"/>
            <a:tailEnd len="sm" w="sm" type="none"/>
          </a:ln>
        </p:spPr>
      </p:cxnSp>
      <p:sp>
        <p:nvSpPr>
          <p:cNvPr id="38" name="Google Shape;38;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7"/>
          <p:cNvSpPr txBox="1"/>
          <p:nvPr>
            <p:ph idx="1" type="body"/>
          </p:nvPr>
        </p:nvSpPr>
        <p:spPr>
          <a:xfrm>
            <a:off x="311700" y="1640350"/>
            <a:ext cx="2808000" cy="29289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8"/>
          <p:cNvSpPr/>
          <p:nvPr/>
        </p:nvSpPr>
        <p:spPr>
          <a:xfrm>
            <a:off x="586721" y="0"/>
            <a:ext cx="7970700" cy="666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8"/>
          <p:cNvSpPr/>
          <p:nvPr/>
        </p:nvSpPr>
        <p:spPr>
          <a:xfrm>
            <a:off x="586721" y="5076900"/>
            <a:ext cx="7970700" cy="66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45" name="Google Shape;4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6" name="Shape 46"/>
        <p:cNvGrpSpPr/>
        <p:nvPr/>
      </p:nvGrpSpPr>
      <p:grpSpPr>
        <a:xfrm>
          <a:off x="0" y="0"/>
          <a:ext cx="0" cy="0"/>
          <a:chOff x="0" y="0"/>
          <a:chExt cx="0" cy="0"/>
        </a:xfrm>
      </p:grpSpPr>
      <p:sp>
        <p:nvSpPr>
          <p:cNvPr id="47" name="Google Shape;4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 name="Google Shape;4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9" name="Google Shape;49;p9"/>
          <p:cNvSpPr txBox="1"/>
          <p:nvPr>
            <p:ph type="title"/>
          </p:nvPr>
        </p:nvSpPr>
        <p:spPr>
          <a:xfrm>
            <a:off x="265500" y="1084625"/>
            <a:ext cx="4045200" cy="17070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50" name="Google Shape;50;p9"/>
          <p:cNvSpPr txBox="1"/>
          <p:nvPr>
            <p:ph idx="1" type="subTitle"/>
          </p:nvPr>
        </p:nvSpPr>
        <p:spPr>
          <a:xfrm>
            <a:off x="265500" y="2845200"/>
            <a:ext cx="4045200" cy="14217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6"/>
              </a:buClr>
              <a:buSzPts val="2100"/>
              <a:buNone/>
              <a:defRPr sz="2100">
                <a:solidFill>
                  <a:schemeClr val="accent6"/>
                </a:solidFill>
              </a:defRPr>
            </a:lvl1pPr>
            <a:lvl2pPr lvl="1" algn="ctr">
              <a:lnSpc>
                <a:spcPct val="100000"/>
              </a:lnSpc>
              <a:spcBef>
                <a:spcPts val="0"/>
              </a:spcBef>
              <a:spcAft>
                <a:spcPts val="0"/>
              </a:spcAft>
              <a:buClr>
                <a:schemeClr val="accent6"/>
              </a:buClr>
              <a:buSzPts val="2100"/>
              <a:buNone/>
              <a:defRPr sz="2100">
                <a:solidFill>
                  <a:schemeClr val="accent6"/>
                </a:solidFill>
              </a:defRPr>
            </a:lvl2pPr>
            <a:lvl3pPr lvl="2" algn="ctr">
              <a:lnSpc>
                <a:spcPct val="100000"/>
              </a:lnSpc>
              <a:spcBef>
                <a:spcPts val="0"/>
              </a:spcBef>
              <a:spcAft>
                <a:spcPts val="0"/>
              </a:spcAft>
              <a:buClr>
                <a:schemeClr val="accent6"/>
              </a:buClr>
              <a:buSzPts val="2100"/>
              <a:buNone/>
              <a:defRPr sz="2100">
                <a:solidFill>
                  <a:schemeClr val="accent6"/>
                </a:solidFill>
              </a:defRPr>
            </a:lvl3pPr>
            <a:lvl4pPr lvl="3" algn="ctr">
              <a:lnSpc>
                <a:spcPct val="100000"/>
              </a:lnSpc>
              <a:spcBef>
                <a:spcPts val="0"/>
              </a:spcBef>
              <a:spcAft>
                <a:spcPts val="0"/>
              </a:spcAft>
              <a:buClr>
                <a:schemeClr val="accent6"/>
              </a:buClr>
              <a:buSzPts val="2100"/>
              <a:buNone/>
              <a:defRPr sz="2100">
                <a:solidFill>
                  <a:schemeClr val="accent6"/>
                </a:solidFill>
              </a:defRPr>
            </a:lvl4pPr>
            <a:lvl5pPr lvl="4" algn="ctr">
              <a:lnSpc>
                <a:spcPct val="100000"/>
              </a:lnSpc>
              <a:spcBef>
                <a:spcPts val="0"/>
              </a:spcBef>
              <a:spcAft>
                <a:spcPts val="0"/>
              </a:spcAft>
              <a:buClr>
                <a:schemeClr val="accent6"/>
              </a:buClr>
              <a:buSzPts val="2100"/>
              <a:buNone/>
              <a:defRPr sz="2100">
                <a:solidFill>
                  <a:schemeClr val="accent6"/>
                </a:solidFill>
              </a:defRPr>
            </a:lvl5pPr>
            <a:lvl6pPr lvl="5" algn="ctr">
              <a:lnSpc>
                <a:spcPct val="100000"/>
              </a:lnSpc>
              <a:spcBef>
                <a:spcPts val="0"/>
              </a:spcBef>
              <a:spcAft>
                <a:spcPts val="0"/>
              </a:spcAft>
              <a:buClr>
                <a:schemeClr val="accent6"/>
              </a:buClr>
              <a:buSzPts val="2100"/>
              <a:buNone/>
              <a:defRPr sz="2100">
                <a:solidFill>
                  <a:schemeClr val="accent6"/>
                </a:solidFill>
              </a:defRPr>
            </a:lvl6pPr>
            <a:lvl7pPr lvl="6" algn="ctr">
              <a:lnSpc>
                <a:spcPct val="100000"/>
              </a:lnSpc>
              <a:spcBef>
                <a:spcPts val="0"/>
              </a:spcBef>
              <a:spcAft>
                <a:spcPts val="0"/>
              </a:spcAft>
              <a:buClr>
                <a:schemeClr val="accent6"/>
              </a:buClr>
              <a:buSzPts val="2100"/>
              <a:buNone/>
              <a:defRPr sz="2100">
                <a:solidFill>
                  <a:schemeClr val="accent6"/>
                </a:solidFill>
              </a:defRPr>
            </a:lvl7pPr>
            <a:lvl8pPr lvl="7" algn="ctr">
              <a:lnSpc>
                <a:spcPct val="100000"/>
              </a:lnSpc>
              <a:spcBef>
                <a:spcPts val="0"/>
              </a:spcBef>
              <a:spcAft>
                <a:spcPts val="0"/>
              </a:spcAft>
              <a:buClr>
                <a:schemeClr val="accent6"/>
              </a:buClr>
              <a:buSzPts val="2100"/>
              <a:buNone/>
              <a:defRPr sz="2100">
                <a:solidFill>
                  <a:schemeClr val="accent6"/>
                </a:solidFill>
              </a:defRPr>
            </a:lvl8pPr>
            <a:lvl9pPr lvl="8" algn="ctr">
              <a:lnSpc>
                <a:spcPct val="100000"/>
              </a:lnSpc>
              <a:spcBef>
                <a:spcPts val="0"/>
              </a:spcBef>
              <a:spcAft>
                <a:spcPts val="0"/>
              </a:spcAft>
              <a:buClr>
                <a:schemeClr val="accent6"/>
              </a:buClr>
              <a:buSzPts val="2100"/>
              <a:buNone/>
              <a:defRPr sz="2100">
                <a:solidFill>
                  <a:schemeClr val="accent6"/>
                </a:solidFill>
              </a:defRPr>
            </a:lvl9pPr>
          </a:lstStyle>
          <a:p/>
        </p:txBody>
      </p:sp>
      <p:sp>
        <p:nvSpPr>
          <p:cNvPr id="51" name="Google Shape;5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accent1"/>
              </a:buClr>
              <a:buSzPts val="1800"/>
              <a:buChar char="●"/>
              <a:defRPr>
                <a:solidFill>
                  <a:schemeClr val="accent1"/>
                </a:solidFill>
              </a:defRPr>
            </a:lvl1pPr>
            <a:lvl2pPr indent="-317500" lvl="1" marL="914400">
              <a:spcBef>
                <a:spcPts val="0"/>
              </a:spcBef>
              <a:spcAft>
                <a:spcPts val="0"/>
              </a:spcAft>
              <a:buClr>
                <a:schemeClr val="accent1"/>
              </a:buClr>
              <a:buSzPts val="1400"/>
              <a:buChar char="○"/>
              <a:defRPr>
                <a:solidFill>
                  <a:schemeClr val="accent1"/>
                </a:solidFill>
              </a:defRPr>
            </a:lvl2pPr>
            <a:lvl3pPr indent="-317500" lvl="2" marL="1371600">
              <a:spcBef>
                <a:spcPts val="0"/>
              </a:spcBef>
              <a:spcAft>
                <a:spcPts val="0"/>
              </a:spcAft>
              <a:buClr>
                <a:schemeClr val="accent1"/>
              </a:buClr>
              <a:buSzPts val="1400"/>
              <a:buChar char="■"/>
              <a:defRPr>
                <a:solidFill>
                  <a:schemeClr val="accent1"/>
                </a:solidFill>
              </a:defRPr>
            </a:lvl3pPr>
            <a:lvl4pPr indent="-317500" lvl="3" marL="1828800">
              <a:spcBef>
                <a:spcPts val="0"/>
              </a:spcBef>
              <a:spcAft>
                <a:spcPts val="0"/>
              </a:spcAft>
              <a:buClr>
                <a:schemeClr val="accent1"/>
              </a:buClr>
              <a:buSzPts val="1400"/>
              <a:buChar char="●"/>
              <a:defRPr>
                <a:solidFill>
                  <a:schemeClr val="accent1"/>
                </a:solidFill>
              </a:defRPr>
            </a:lvl4pPr>
            <a:lvl5pPr indent="-317500" lvl="4" marL="2286000">
              <a:spcBef>
                <a:spcPts val="0"/>
              </a:spcBef>
              <a:spcAft>
                <a:spcPts val="0"/>
              </a:spcAft>
              <a:buClr>
                <a:schemeClr val="accent1"/>
              </a:buClr>
              <a:buSzPts val="1400"/>
              <a:buChar char="○"/>
              <a:defRPr>
                <a:solidFill>
                  <a:schemeClr val="accent1"/>
                </a:solidFill>
              </a:defRPr>
            </a:lvl5pPr>
            <a:lvl6pPr indent="-317500" lvl="5" marL="2743200">
              <a:spcBef>
                <a:spcPts val="0"/>
              </a:spcBef>
              <a:spcAft>
                <a:spcPts val="0"/>
              </a:spcAft>
              <a:buClr>
                <a:schemeClr val="accent1"/>
              </a:buClr>
              <a:buSzPts val="1400"/>
              <a:buChar char="■"/>
              <a:defRPr>
                <a:solidFill>
                  <a:schemeClr val="accent1"/>
                </a:solidFill>
              </a:defRPr>
            </a:lvl6pPr>
            <a:lvl7pPr indent="-317500" lvl="6" marL="3200400">
              <a:spcBef>
                <a:spcPts val="0"/>
              </a:spcBef>
              <a:spcAft>
                <a:spcPts val="0"/>
              </a:spcAft>
              <a:buClr>
                <a:schemeClr val="accent1"/>
              </a:buClr>
              <a:buSzPts val="1400"/>
              <a:buChar char="●"/>
              <a:defRPr>
                <a:solidFill>
                  <a:schemeClr val="accent1"/>
                </a:solidFill>
              </a:defRPr>
            </a:lvl7pPr>
            <a:lvl8pPr indent="-317500" lvl="7" marL="3657600">
              <a:spcBef>
                <a:spcPts val="0"/>
              </a:spcBef>
              <a:spcAft>
                <a:spcPts val="0"/>
              </a:spcAft>
              <a:buClr>
                <a:schemeClr val="accent1"/>
              </a:buClr>
              <a:buSzPts val="1400"/>
              <a:buChar char="○"/>
              <a:defRPr>
                <a:solidFill>
                  <a:schemeClr val="accent1"/>
                </a:solidFill>
              </a:defRPr>
            </a:lvl8pPr>
            <a:lvl9pPr indent="-317500" lvl="8" marL="4114800">
              <a:spcBef>
                <a:spcPts val="0"/>
              </a:spcBef>
              <a:spcAft>
                <a:spcPts val="0"/>
              </a:spcAft>
              <a:buClr>
                <a:schemeClr val="accent1"/>
              </a:buClr>
              <a:buSzPts val="1400"/>
              <a:buChar char="■"/>
              <a:defRPr>
                <a:solidFill>
                  <a:schemeClr val="accent1"/>
                </a:solidFill>
              </a:defRPr>
            </a:lvl9pPr>
          </a:lstStyle>
          <a:p/>
        </p:txBody>
      </p:sp>
      <p:sp>
        <p:nvSpPr>
          <p:cNvPr id="52" name="Google Shape;5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3" name="Shape 53"/>
        <p:cNvGrpSpPr/>
        <p:nvPr/>
      </p:nvGrpSpPr>
      <p:grpSpPr>
        <a:xfrm>
          <a:off x="0" y="0"/>
          <a:ext cx="0" cy="0"/>
          <a:chOff x="0" y="0"/>
          <a:chExt cx="0" cy="0"/>
        </a:xfrm>
      </p:grpSpPr>
      <p:sp>
        <p:nvSpPr>
          <p:cNvPr id="54" name="Google Shape;54;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5" name="Google Shape;5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blue-go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72725"/>
            <a:ext cx="8520600" cy="6450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Google Shape;7;p1"/>
          <p:cNvSpPr txBox="1"/>
          <p:nvPr>
            <p:ph idx="1" type="body"/>
          </p:nvPr>
        </p:nvSpPr>
        <p:spPr>
          <a:xfrm>
            <a:off x="311700" y="1417800"/>
            <a:ext cx="8520600" cy="3150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Lato"/>
              <a:buChar char="●"/>
              <a:defRPr sz="1800">
                <a:solidFill>
                  <a:schemeClr val="dk1"/>
                </a:solidFill>
                <a:latin typeface="Lato"/>
                <a:ea typeface="Lato"/>
                <a:cs typeface="Lato"/>
                <a:sym typeface="Lato"/>
              </a:defRPr>
            </a:lvl1pPr>
            <a:lvl2pPr indent="-317500" lvl="1" marL="9144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2pPr>
            <a:lvl3pPr indent="-317500" lvl="2" marL="13716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3pPr>
            <a:lvl4pPr indent="-317500" lvl="3" marL="18288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4pPr>
            <a:lvl5pPr indent="-317500" lvl="4" marL="22860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5pPr>
            <a:lvl6pPr indent="-317500" lvl="5" marL="27432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6pPr>
            <a:lvl7pPr indent="-317500" lvl="6" marL="32004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7pPr>
            <a:lvl8pPr indent="-317500" lvl="7" marL="36576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8pPr>
            <a:lvl9pPr indent="-317500" lvl="8" marL="4114800">
              <a:lnSpc>
                <a:spcPct val="115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Lato"/>
                <a:ea typeface="Lato"/>
                <a:cs typeface="Lato"/>
                <a:sym typeface="Lato"/>
              </a:defRPr>
            </a:lvl1pPr>
            <a:lvl2pPr lvl="1" algn="r">
              <a:buNone/>
              <a:defRPr sz="1000">
                <a:solidFill>
                  <a:schemeClr val="dk1"/>
                </a:solidFill>
                <a:latin typeface="Lato"/>
                <a:ea typeface="Lato"/>
                <a:cs typeface="Lato"/>
                <a:sym typeface="Lato"/>
              </a:defRPr>
            </a:lvl2pPr>
            <a:lvl3pPr lvl="2" algn="r">
              <a:buNone/>
              <a:defRPr sz="1000">
                <a:solidFill>
                  <a:schemeClr val="dk1"/>
                </a:solidFill>
                <a:latin typeface="Lato"/>
                <a:ea typeface="Lato"/>
                <a:cs typeface="Lato"/>
                <a:sym typeface="Lato"/>
              </a:defRPr>
            </a:lvl3pPr>
            <a:lvl4pPr lvl="3" algn="r">
              <a:buNone/>
              <a:defRPr sz="1000">
                <a:solidFill>
                  <a:schemeClr val="dk1"/>
                </a:solidFill>
                <a:latin typeface="Lato"/>
                <a:ea typeface="Lato"/>
                <a:cs typeface="Lato"/>
                <a:sym typeface="Lato"/>
              </a:defRPr>
            </a:lvl4pPr>
            <a:lvl5pPr lvl="4" algn="r">
              <a:buNone/>
              <a:defRPr sz="1000">
                <a:solidFill>
                  <a:schemeClr val="dk1"/>
                </a:solidFill>
                <a:latin typeface="Lato"/>
                <a:ea typeface="Lato"/>
                <a:cs typeface="Lato"/>
                <a:sym typeface="Lato"/>
              </a:defRPr>
            </a:lvl5pPr>
            <a:lvl6pPr lvl="5" algn="r">
              <a:buNone/>
              <a:defRPr sz="1000">
                <a:solidFill>
                  <a:schemeClr val="dk1"/>
                </a:solidFill>
                <a:latin typeface="Lato"/>
                <a:ea typeface="Lato"/>
                <a:cs typeface="Lato"/>
                <a:sym typeface="Lato"/>
              </a:defRPr>
            </a:lvl6pPr>
            <a:lvl7pPr lvl="6" algn="r">
              <a:buNone/>
              <a:defRPr sz="1000">
                <a:solidFill>
                  <a:schemeClr val="dk1"/>
                </a:solidFill>
                <a:latin typeface="Lato"/>
                <a:ea typeface="Lato"/>
                <a:cs typeface="Lato"/>
                <a:sym typeface="Lato"/>
              </a:defRPr>
            </a:lvl7pPr>
            <a:lvl8pPr lvl="7" algn="r">
              <a:buNone/>
              <a:defRPr sz="1000">
                <a:solidFill>
                  <a:schemeClr val="dk1"/>
                </a:solidFill>
                <a:latin typeface="Lato"/>
                <a:ea typeface="Lato"/>
                <a:cs typeface="Lato"/>
                <a:sym typeface="Lato"/>
              </a:defRPr>
            </a:lvl8pPr>
            <a:lvl9pPr lvl="8" algn="r">
              <a:buNone/>
              <a:defRPr sz="1000">
                <a:solidFill>
                  <a:schemeClr val="dk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jpg"/><Relationship Id="rId4" Type="http://schemas.openxmlformats.org/officeDocument/2006/relationships/hyperlink" Target="https://www.ucas.com/careers/getting-job/how-write-cv"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jpg"/><Relationship Id="rId4" Type="http://schemas.openxmlformats.org/officeDocument/2006/relationships/hyperlink" Target="https://www.ucas.com/careers/getting-job/how-write-c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jpg"/><Relationship Id="rId4" Type="http://schemas.openxmlformats.org/officeDocument/2006/relationships/hyperlink" Target="https://www.ucas.com/careers/getting-job/how-write-cv"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jpg"/><Relationship Id="rId4" Type="http://schemas.openxmlformats.org/officeDocument/2006/relationships/hyperlink" Target="https://www.ucas.com/careers/getting-job/how-write-cv"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jpg"/><Relationship Id="rId4" Type="http://schemas.openxmlformats.org/officeDocument/2006/relationships/hyperlink" Target="https://www.ucas.com/careers/getting-job/how-write-cv"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jpg"/><Relationship Id="rId4" Type="http://schemas.openxmlformats.org/officeDocument/2006/relationships/hyperlink" Target="https://www.ucas.com/careers/getting-job/how-write-cv"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67" name="Shape 67"/>
        <p:cNvGrpSpPr/>
        <p:nvPr/>
      </p:nvGrpSpPr>
      <p:grpSpPr>
        <a:xfrm>
          <a:off x="0" y="0"/>
          <a:ext cx="0" cy="0"/>
          <a:chOff x="0" y="0"/>
          <a:chExt cx="0" cy="0"/>
        </a:xfrm>
      </p:grpSpPr>
      <p:sp>
        <p:nvSpPr>
          <p:cNvPr id="68" name="Google Shape;68;p13"/>
          <p:cNvSpPr txBox="1"/>
          <p:nvPr>
            <p:ph type="ctrTitle"/>
          </p:nvPr>
        </p:nvSpPr>
        <p:spPr>
          <a:xfrm>
            <a:off x="630600" y="136800"/>
            <a:ext cx="3891600" cy="1853700"/>
          </a:xfrm>
          <a:prstGeom prst="rect">
            <a:avLst/>
          </a:prstGeom>
        </p:spPr>
        <p:txBody>
          <a:bodyPr anchorCtr="0" anchor="b" bIns="91425" lIns="91425" spcFirstLastPara="1" rIns="91425" wrap="square" tIns="91425">
            <a:normAutofit/>
          </a:bodyPr>
          <a:lstStyle/>
          <a:p>
            <a:pPr indent="0" lvl="0" marL="0" rtl="0" algn="l">
              <a:spcBef>
                <a:spcPts val="1000"/>
              </a:spcBef>
              <a:spcAft>
                <a:spcPts val="0"/>
              </a:spcAft>
              <a:buNone/>
            </a:pPr>
            <a:r>
              <a:rPr lang="en-GB"/>
              <a:t>How To Write a CV…</a:t>
            </a:r>
            <a:endParaRPr/>
          </a:p>
        </p:txBody>
      </p:sp>
      <p:pic>
        <p:nvPicPr>
          <p:cNvPr id="69" name="Google Shape;69;p13"/>
          <p:cNvPicPr preferRelativeResize="0"/>
          <p:nvPr/>
        </p:nvPicPr>
        <p:blipFill>
          <a:blip r:embed="rId3">
            <a:alphaModFix/>
          </a:blip>
          <a:stretch>
            <a:fillRect/>
          </a:stretch>
        </p:blipFill>
        <p:spPr>
          <a:xfrm>
            <a:off x="711014" y="2449700"/>
            <a:ext cx="2057901" cy="652875"/>
          </a:xfrm>
          <a:prstGeom prst="rect">
            <a:avLst/>
          </a:prstGeom>
          <a:noFill/>
          <a:ln>
            <a:noFill/>
          </a:ln>
        </p:spPr>
      </p:pic>
      <p:pic>
        <p:nvPicPr>
          <p:cNvPr id="70" name="Google Shape;70;p13"/>
          <p:cNvPicPr preferRelativeResize="0"/>
          <p:nvPr/>
        </p:nvPicPr>
        <p:blipFill>
          <a:blip r:embed="rId4">
            <a:alphaModFix/>
          </a:blip>
          <a:stretch>
            <a:fillRect/>
          </a:stretch>
        </p:blipFill>
        <p:spPr>
          <a:xfrm>
            <a:off x="3645500" y="850425"/>
            <a:ext cx="5537285" cy="4101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32" name="Shape 132"/>
        <p:cNvGrpSpPr/>
        <p:nvPr/>
      </p:nvGrpSpPr>
      <p:grpSpPr>
        <a:xfrm>
          <a:off x="0" y="0"/>
          <a:ext cx="0" cy="0"/>
          <a:chOff x="0" y="0"/>
          <a:chExt cx="0" cy="0"/>
        </a:xfrm>
      </p:grpSpPr>
      <p:sp>
        <p:nvSpPr>
          <p:cNvPr id="133" name="Google Shape;133;p22"/>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1.Contact Details</a:t>
            </a:r>
            <a:endParaRPr/>
          </a:p>
        </p:txBody>
      </p:sp>
      <p:sp>
        <p:nvSpPr>
          <p:cNvPr id="134" name="Google Shape;134;p22"/>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full name</a:t>
            </a:r>
            <a:endParaRPr/>
          </a:p>
          <a:p>
            <a:pPr indent="-342900" lvl="0" marL="457200" rtl="0" algn="l">
              <a:spcBef>
                <a:spcPts val="0"/>
              </a:spcBef>
              <a:spcAft>
                <a:spcPts val="0"/>
              </a:spcAft>
              <a:buSzPts val="1800"/>
              <a:buChar char="●"/>
            </a:pPr>
            <a:r>
              <a:rPr lang="en-GB"/>
              <a:t>phone number</a:t>
            </a:r>
            <a:endParaRPr/>
          </a:p>
          <a:p>
            <a:pPr indent="-342900" lvl="0" marL="457200" rtl="0" algn="l">
              <a:spcBef>
                <a:spcPts val="0"/>
              </a:spcBef>
              <a:spcAft>
                <a:spcPts val="0"/>
              </a:spcAft>
              <a:buSzPts val="1800"/>
              <a:buChar char="●"/>
            </a:pPr>
            <a:r>
              <a:rPr lang="en-GB"/>
              <a:t>email address (make sure it’s a professional one)</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GB"/>
              <a:t>Make sure this information is up to date so a potential employer can reach you. They won’t want to have to chase you.</a:t>
            </a:r>
            <a:endParaRPr/>
          </a:p>
          <a:p>
            <a:pPr indent="0" lvl="0" marL="0" rtl="0" algn="l">
              <a:spcBef>
                <a:spcPts val="0"/>
              </a:spcBef>
              <a:spcAft>
                <a:spcPts val="1200"/>
              </a:spcAft>
              <a:buNone/>
            </a:pPr>
            <a:r>
              <a:t/>
            </a:r>
            <a:endParaRPr/>
          </a:p>
        </p:txBody>
      </p:sp>
      <p:pic>
        <p:nvPicPr>
          <p:cNvPr descr="Logo&#10;&#10;Description automatically generated" id="135" name="Google Shape;135;p22"/>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
        <p:nvSpPr>
          <p:cNvPr id="136" name="Google Shape;136;p22"/>
          <p:cNvSpPr txBox="1"/>
          <p:nvPr/>
        </p:nvSpPr>
        <p:spPr>
          <a:xfrm>
            <a:off x="2376450" y="4641700"/>
            <a:ext cx="4391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GB" u="sng">
                <a:solidFill>
                  <a:schemeClr val="accent1"/>
                </a:solidFill>
                <a:latin typeface="Lato"/>
                <a:ea typeface="Lato"/>
                <a:cs typeface="Lato"/>
                <a:sym typeface="Lato"/>
                <a:hlinkClick r:id="rId4">
                  <a:extLst>
                    <a:ext uri="{A12FA001-AC4F-418D-AE19-62706E023703}">
                      <ahyp:hlinkClr val="tx"/>
                    </a:ext>
                  </a:extLst>
                </a:hlinkClick>
              </a:rPr>
              <a:t>https://www.ucas.com/careers/getting-job/how-write-cv</a:t>
            </a:r>
            <a:r>
              <a:rPr i="1" lang="en-GB">
                <a:solidFill>
                  <a:schemeClr val="accent1"/>
                </a:solidFill>
                <a:latin typeface="Lato"/>
                <a:ea typeface="Lato"/>
                <a:cs typeface="Lato"/>
                <a:sym typeface="Lato"/>
              </a:rPr>
              <a:t> </a:t>
            </a:r>
            <a:endParaRPr i="1">
              <a:solidFill>
                <a:schemeClr val="accent1"/>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40" name="Shape 140"/>
        <p:cNvGrpSpPr/>
        <p:nvPr/>
      </p:nvGrpSpPr>
      <p:grpSpPr>
        <a:xfrm>
          <a:off x="0" y="0"/>
          <a:ext cx="0" cy="0"/>
          <a:chOff x="0" y="0"/>
          <a:chExt cx="0" cy="0"/>
        </a:xfrm>
      </p:grpSpPr>
      <p:sp>
        <p:nvSpPr>
          <p:cNvPr id="141" name="Google Shape;141;p23"/>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2.Introduction</a:t>
            </a:r>
            <a:endParaRPr/>
          </a:p>
        </p:txBody>
      </p:sp>
      <p:sp>
        <p:nvSpPr>
          <p:cNvPr id="142" name="Google Shape;142;p23"/>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This could be a top line summary about yourself, and it shouldn’t be longer than a few sentences. You might want to mention some of your key strengths and attributes here, especially any that the role explicitly requires.</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GB"/>
              <a:t>Expect to back these up in the main body of your CV, and to talk about them during an interview.</a:t>
            </a:r>
            <a:endParaRPr/>
          </a:p>
        </p:txBody>
      </p:sp>
      <p:pic>
        <p:nvPicPr>
          <p:cNvPr descr="Logo&#10;&#10;Description automatically generated" id="143" name="Google Shape;143;p23"/>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
        <p:nvSpPr>
          <p:cNvPr id="144" name="Google Shape;144;p23"/>
          <p:cNvSpPr txBox="1"/>
          <p:nvPr/>
        </p:nvSpPr>
        <p:spPr>
          <a:xfrm>
            <a:off x="2376450" y="4641700"/>
            <a:ext cx="4391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GB" u="sng">
                <a:solidFill>
                  <a:schemeClr val="accent1"/>
                </a:solidFill>
                <a:latin typeface="Lato"/>
                <a:ea typeface="Lato"/>
                <a:cs typeface="Lato"/>
                <a:sym typeface="Lato"/>
                <a:hlinkClick r:id="rId4">
                  <a:extLst>
                    <a:ext uri="{A12FA001-AC4F-418D-AE19-62706E023703}">
                      <ahyp:hlinkClr val="tx"/>
                    </a:ext>
                  </a:extLst>
                </a:hlinkClick>
              </a:rPr>
              <a:t>https://www.ucas.com/careers/getting-job/how-write-cv</a:t>
            </a:r>
            <a:r>
              <a:rPr i="1" lang="en-GB">
                <a:solidFill>
                  <a:schemeClr val="accent1"/>
                </a:solidFill>
                <a:latin typeface="Lato"/>
                <a:ea typeface="Lato"/>
                <a:cs typeface="Lato"/>
                <a:sym typeface="Lato"/>
              </a:rPr>
              <a:t> </a:t>
            </a:r>
            <a:endParaRPr i="1">
              <a:solidFill>
                <a:schemeClr val="accent1"/>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48" name="Shape 148"/>
        <p:cNvGrpSpPr/>
        <p:nvPr/>
      </p:nvGrpSpPr>
      <p:grpSpPr>
        <a:xfrm>
          <a:off x="0" y="0"/>
          <a:ext cx="0" cy="0"/>
          <a:chOff x="0" y="0"/>
          <a:chExt cx="0" cy="0"/>
        </a:xfrm>
      </p:grpSpPr>
      <p:sp>
        <p:nvSpPr>
          <p:cNvPr id="149" name="Google Shape;149;p24"/>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Work Experience</a:t>
            </a:r>
            <a:endParaRPr/>
          </a:p>
        </p:txBody>
      </p:sp>
      <p:sp>
        <p:nvSpPr>
          <p:cNvPr id="150" name="Google Shape;150;p24"/>
          <p:cNvSpPr txBox="1"/>
          <p:nvPr>
            <p:ph idx="1" type="body"/>
          </p:nvPr>
        </p:nvSpPr>
        <p:spPr>
          <a:xfrm>
            <a:off x="311700" y="1417800"/>
            <a:ext cx="8520600" cy="31509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a:t>Beginning with your most recent or current position and going backwards, list out your previous jobs, including different roles at the same employer.</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For each role, you should include:</a:t>
            </a:r>
            <a:endParaRPr/>
          </a:p>
          <a:p>
            <a:pPr indent="-342900" lvl="0" marL="457200" rtl="0" algn="l">
              <a:spcBef>
                <a:spcPts val="0"/>
              </a:spcBef>
              <a:spcAft>
                <a:spcPts val="0"/>
              </a:spcAft>
              <a:buSzPts val="1800"/>
              <a:buChar char="●"/>
            </a:pPr>
            <a:r>
              <a:rPr lang="en-GB"/>
              <a:t>company name</a:t>
            </a:r>
            <a:endParaRPr/>
          </a:p>
          <a:p>
            <a:pPr indent="-342900" lvl="0" marL="457200" rtl="0" algn="l">
              <a:spcBef>
                <a:spcPts val="0"/>
              </a:spcBef>
              <a:spcAft>
                <a:spcPts val="0"/>
              </a:spcAft>
              <a:buSzPts val="1800"/>
              <a:buChar char="●"/>
            </a:pPr>
            <a:r>
              <a:rPr lang="en-GB"/>
              <a:t>your job title</a:t>
            </a:r>
            <a:endParaRPr/>
          </a:p>
          <a:p>
            <a:pPr indent="-342900" lvl="0" marL="457200" rtl="0" algn="l">
              <a:spcBef>
                <a:spcPts val="0"/>
              </a:spcBef>
              <a:spcAft>
                <a:spcPts val="0"/>
              </a:spcAft>
              <a:buSzPts val="1800"/>
              <a:buChar char="●"/>
            </a:pPr>
            <a:r>
              <a:rPr lang="en-GB"/>
              <a:t>how long you’ve been employed (years and months)</a:t>
            </a:r>
            <a:endParaRPr/>
          </a:p>
          <a:p>
            <a:pPr indent="-342900" lvl="0" marL="457200" rtl="0" algn="l">
              <a:spcBef>
                <a:spcPts val="0"/>
              </a:spcBef>
              <a:spcAft>
                <a:spcPts val="0"/>
              </a:spcAft>
              <a:buSzPts val="1800"/>
              <a:buChar char="●"/>
            </a:pPr>
            <a:r>
              <a:rPr lang="en-GB"/>
              <a:t>your main responsibilities</a:t>
            </a:r>
            <a:endParaRPr/>
          </a:p>
          <a:p>
            <a:pPr indent="-342900" lvl="0" marL="457200" rtl="0" algn="l">
              <a:spcBef>
                <a:spcPts val="0"/>
              </a:spcBef>
              <a:spcAft>
                <a:spcPts val="0"/>
              </a:spcAft>
              <a:buSzPts val="1800"/>
              <a:buChar char="●"/>
            </a:pPr>
            <a:r>
              <a:rPr lang="en-GB"/>
              <a:t>Try to highlight what you achieved or the impact you made in a previous role and tie these back to the required skills or experience.</a:t>
            </a:r>
            <a:endParaRPr/>
          </a:p>
        </p:txBody>
      </p:sp>
      <p:pic>
        <p:nvPicPr>
          <p:cNvPr descr="Logo&#10;&#10;Description automatically generated" id="151" name="Google Shape;151;p24"/>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
        <p:nvSpPr>
          <p:cNvPr id="152" name="Google Shape;152;p24"/>
          <p:cNvSpPr txBox="1"/>
          <p:nvPr/>
        </p:nvSpPr>
        <p:spPr>
          <a:xfrm>
            <a:off x="2376450" y="4641700"/>
            <a:ext cx="4391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GB" u="sng">
                <a:solidFill>
                  <a:schemeClr val="accent1"/>
                </a:solidFill>
                <a:latin typeface="Lato"/>
                <a:ea typeface="Lato"/>
                <a:cs typeface="Lato"/>
                <a:sym typeface="Lato"/>
                <a:hlinkClick r:id="rId4">
                  <a:extLst>
                    <a:ext uri="{A12FA001-AC4F-418D-AE19-62706E023703}">
                      <ahyp:hlinkClr val="tx"/>
                    </a:ext>
                  </a:extLst>
                </a:hlinkClick>
              </a:rPr>
              <a:t>https://www.ucas.com/careers/getting-job/how-write-cv</a:t>
            </a:r>
            <a:r>
              <a:rPr i="1" lang="en-GB">
                <a:solidFill>
                  <a:schemeClr val="accent1"/>
                </a:solidFill>
                <a:latin typeface="Lato"/>
                <a:ea typeface="Lato"/>
                <a:cs typeface="Lato"/>
                <a:sym typeface="Lato"/>
              </a:rPr>
              <a:t> </a:t>
            </a:r>
            <a:endParaRPr i="1">
              <a:solidFill>
                <a:schemeClr val="accent1"/>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56" name="Shape 156"/>
        <p:cNvGrpSpPr/>
        <p:nvPr/>
      </p:nvGrpSpPr>
      <p:grpSpPr>
        <a:xfrm>
          <a:off x="0" y="0"/>
          <a:ext cx="0" cy="0"/>
          <a:chOff x="0" y="0"/>
          <a:chExt cx="0" cy="0"/>
        </a:xfrm>
      </p:grpSpPr>
      <p:sp>
        <p:nvSpPr>
          <p:cNvPr id="157" name="Google Shape;157;p25"/>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Education</a:t>
            </a:r>
            <a:endParaRPr/>
          </a:p>
        </p:txBody>
      </p:sp>
      <p:sp>
        <p:nvSpPr>
          <p:cNvPr id="158" name="Google Shape;158;p25"/>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Like work experience, beginning with your most recent education, list out your formal education history, going back to secondary school.</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You should include:</a:t>
            </a:r>
            <a:endParaRPr/>
          </a:p>
          <a:p>
            <a:pPr indent="-342900" lvl="0" marL="457200" rtl="0" algn="l">
              <a:spcBef>
                <a:spcPts val="0"/>
              </a:spcBef>
              <a:spcAft>
                <a:spcPts val="0"/>
              </a:spcAft>
              <a:buSzPts val="1800"/>
              <a:buChar char="●"/>
            </a:pPr>
            <a:r>
              <a:rPr lang="en-GB"/>
              <a:t>the name of the place you studied</a:t>
            </a:r>
            <a:endParaRPr/>
          </a:p>
          <a:p>
            <a:pPr indent="-342900" lvl="0" marL="457200" rtl="0" algn="l">
              <a:spcBef>
                <a:spcPts val="0"/>
              </a:spcBef>
              <a:spcAft>
                <a:spcPts val="0"/>
              </a:spcAft>
              <a:buSzPts val="1800"/>
              <a:buChar char="●"/>
            </a:pPr>
            <a:r>
              <a:rPr lang="en-GB"/>
              <a:t>when you studied there</a:t>
            </a:r>
            <a:endParaRPr/>
          </a:p>
          <a:p>
            <a:pPr indent="-342900" lvl="0" marL="457200" rtl="0" algn="l">
              <a:spcBef>
                <a:spcPts val="0"/>
              </a:spcBef>
              <a:spcAft>
                <a:spcPts val="0"/>
              </a:spcAft>
              <a:buSzPts val="1800"/>
              <a:buChar char="●"/>
            </a:pPr>
            <a:r>
              <a:rPr lang="en-GB"/>
              <a:t>the qualification and grade/s you achieved</a:t>
            </a:r>
            <a:endParaRPr/>
          </a:p>
        </p:txBody>
      </p:sp>
      <p:pic>
        <p:nvPicPr>
          <p:cNvPr descr="Logo&#10;&#10;Description automatically generated" id="159" name="Google Shape;159;p25"/>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
        <p:nvSpPr>
          <p:cNvPr id="160" name="Google Shape;160;p25"/>
          <p:cNvSpPr txBox="1"/>
          <p:nvPr/>
        </p:nvSpPr>
        <p:spPr>
          <a:xfrm>
            <a:off x="2376450" y="4641700"/>
            <a:ext cx="4391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GB" u="sng">
                <a:solidFill>
                  <a:schemeClr val="accent1"/>
                </a:solidFill>
                <a:latin typeface="Lato"/>
                <a:ea typeface="Lato"/>
                <a:cs typeface="Lato"/>
                <a:sym typeface="Lato"/>
                <a:hlinkClick r:id="rId4">
                  <a:extLst>
                    <a:ext uri="{A12FA001-AC4F-418D-AE19-62706E023703}">
                      <ahyp:hlinkClr val="tx"/>
                    </a:ext>
                  </a:extLst>
                </a:hlinkClick>
              </a:rPr>
              <a:t>https://www.ucas.com/careers/getting-job/how-write-cv</a:t>
            </a:r>
            <a:r>
              <a:rPr i="1" lang="en-GB">
                <a:solidFill>
                  <a:schemeClr val="accent1"/>
                </a:solidFill>
                <a:latin typeface="Lato"/>
                <a:ea typeface="Lato"/>
                <a:cs typeface="Lato"/>
                <a:sym typeface="Lato"/>
              </a:rPr>
              <a:t> </a:t>
            </a:r>
            <a:endParaRPr i="1">
              <a:solidFill>
                <a:schemeClr val="accent1"/>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64" name="Shape 164"/>
        <p:cNvGrpSpPr/>
        <p:nvPr/>
      </p:nvGrpSpPr>
      <p:grpSpPr>
        <a:xfrm>
          <a:off x="0" y="0"/>
          <a:ext cx="0" cy="0"/>
          <a:chOff x="0" y="0"/>
          <a:chExt cx="0" cy="0"/>
        </a:xfrm>
      </p:grpSpPr>
      <p:sp>
        <p:nvSpPr>
          <p:cNvPr id="165" name="Google Shape;165;p26"/>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0"/>
              </a:spcBef>
              <a:spcAft>
                <a:spcPts val="0"/>
              </a:spcAft>
              <a:buNone/>
            </a:pPr>
            <a:r>
              <a:rPr lang="en-GB"/>
              <a:t>Other achievements, qualifications, and skills</a:t>
            </a:r>
            <a:endParaRPr/>
          </a:p>
        </p:txBody>
      </p:sp>
      <p:sp>
        <p:nvSpPr>
          <p:cNvPr id="166" name="Google Shape;166;p26"/>
          <p:cNvSpPr txBox="1"/>
          <p:nvPr>
            <p:ph idx="1" type="body"/>
          </p:nvPr>
        </p:nvSpPr>
        <p:spPr>
          <a:xfrm>
            <a:off x="311700" y="1417800"/>
            <a:ext cx="8520600" cy="3150900"/>
          </a:xfrm>
          <a:prstGeom prst="rect">
            <a:avLst/>
          </a:prstGeom>
        </p:spPr>
        <p:txBody>
          <a:bodyPr anchorCtr="0" anchor="t" bIns="91425" lIns="91425" spcFirstLastPara="1" rIns="91425" wrap="square" tIns="91425">
            <a:normAutofit fontScale="85000" lnSpcReduction="10000"/>
          </a:bodyPr>
          <a:lstStyle/>
          <a:p>
            <a:pPr indent="0" lvl="0" marL="0" rtl="0" algn="l">
              <a:spcBef>
                <a:spcPts val="0"/>
              </a:spcBef>
              <a:spcAft>
                <a:spcPts val="0"/>
              </a:spcAft>
              <a:buNone/>
            </a:pPr>
            <a:r>
              <a:rPr lang="en-GB"/>
              <a:t>You might want to list other things that don’t quite sit within your work or education history. They may be asked for explicitly in the job description.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Depending on the role, examples you might include could be:</a:t>
            </a:r>
            <a:endParaRPr/>
          </a:p>
          <a:p>
            <a:pPr indent="-325755" lvl="0" marL="457200" rtl="0" algn="l">
              <a:spcBef>
                <a:spcPts val="0"/>
              </a:spcBef>
              <a:spcAft>
                <a:spcPts val="0"/>
              </a:spcAft>
              <a:buSzPct val="100000"/>
              <a:buChar char="●"/>
            </a:pPr>
            <a:r>
              <a:rPr lang="en-GB"/>
              <a:t>specialist training like health and safety or first aid</a:t>
            </a:r>
            <a:endParaRPr/>
          </a:p>
          <a:p>
            <a:pPr indent="-325755" lvl="0" marL="457200" rtl="0" algn="l">
              <a:spcBef>
                <a:spcPts val="0"/>
              </a:spcBef>
              <a:spcAft>
                <a:spcPts val="0"/>
              </a:spcAft>
              <a:buSzPct val="100000"/>
              <a:buChar char="●"/>
            </a:pPr>
            <a:r>
              <a:rPr lang="en-GB"/>
              <a:t>the ability to speak different languages or sign language, for example</a:t>
            </a:r>
            <a:endParaRPr/>
          </a:p>
          <a:p>
            <a:pPr indent="-325755" lvl="0" marL="457200" rtl="0" algn="l">
              <a:spcBef>
                <a:spcPts val="0"/>
              </a:spcBef>
              <a:spcAft>
                <a:spcPts val="0"/>
              </a:spcAft>
              <a:buSzPct val="100000"/>
              <a:buChar char="●"/>
            </a:pPr>
            <a:r>
              <a:rPr lang="en-GB"/>
              <a:t>knowledge of software or equipment, such as video or photo editing programmes, or use of Microsoft Excel</a:t>
            </a:r>
            <a:endParaRPr/>
          </a:p>
          <a:p>
            <a:pPr indent="-325755" lvl="0" marL="457200" rtl="0" algn="l">
              <a:spcBef>
                <a:spcPts val="0"/>
              </a:spcBef>
              <a:spcAft>
                <a:spcPts val="0"/>
              </a:spcAft>
              <a:buSzPct val="100000"/>
              <a:buChar char="●"/>
            </a:pPr>
            <a:r>
              <a:rPr lang="en-GB"/>
              <a:t>awards you may have like the Duke of Edinburgh award or an academic award or scholarship</a:t>
            </a:r>
            <a:endParaRPr/>
          </a:p>
          <a:p>
            <a:pPr indent="-325755" lvl="0" marL="457200" rtl="0" algn="l">
              <a:spcBef>
                <a:spcPts val="0"/>
              </a:spcBef>
              <a:spcAft>
                <a:spcPts val="0"/>
              </a:spcAft>
              <a:buSzPct val="100000"/>
              <a:buChar char="●"/>
            </a:pPr>
            <a:r>
              <a:rPr lang="en-GB"/>
              <a:t>links to online portfolios or blogs if you’re interested in a job around journalism or content, for example</a:t>
            </a:r>
            <a:endParaRPr/>
          </a:p>
          <a:p>
            <a:pPr indent="0" lvl="0" marL="0" rtl="0" algn="l">
              <a:spcBef>
                <a:spcPts val="0"/>
              </a:spcBef>
              <a:spcAft>
                <a:spcPts val="1200"/>
              </a:spcAft>
              <a:buNone/>
            </a:pPr>
            <a:r>
              <a:rPr lang="en-GB"/>
              <a:t> </a:t>
            </a:r>
            <a:endParaRPr/>
          </a:p>
        </p:txBody>
      </p:sp>
      <p:pic>
        <p:nvPicPr>
          <p:cNvPr descr="Logo&#10;&#10;Description automatically generated" id="167" name="Google Shape;167;p26"/>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
        <p:nvSpPr>
          <p:cNvPr id="168" name="Google Shape;168;p26"/>
          <p:cNvSpPr txBox="1"/>
          <p:nvPr/>
        </p:nvSpPr>
        <p:spPr>
          <a:xfrm>
            <a:off x="2376450" y="4641700"/>
            <a:ext cx="4391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GB" u="sng">
                <a:solidFill>
                  <a:schemeClr val="accent1"/>
                </a:solidFill>
                <a:latin typeface="Lato"/>
                <a:ea typeface="Lato"/>
                <a:cs typeface="Lato"/>
                <a:sym typeface="Lato"/>
                <a:hlinkClick r:id="rId4">
                  <a:extLst>
                    <a:ext uri="{A12FA001-AC4F-418D-AE19-62706E023703}">
                      <ahyp:hlinkClr val="tx"/>
                    </a:ext>
                  </a:extLst>
                </a:hlinkClick>
              </a:rPr>
              <a:t>https://www.ucas.com/careers/getting-job/how-write-cv</a:t>
            </a:r>
            <a:r>
              <a:rPr i="1" lang="en-GB">
                <a:solidFill>
                  <a:schemeClr val="accent1"/>
                </a:solidFill>
                <a:latin typeface="Lato"/>
                <a:ea typeface="Lato"/>
                <a:cs typeface="Lato"/>
                <a:sym typeface="Lato"/>
              </a:rPr>
              <a:t> </a:t>
            </a:r>
            <a:endParaRPr i="1">
              <a:solidFill>
                <a:schemeClr val="accent1"/>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72" name="Shape 172"/>
        <p:cNvGrpSpPr/>
        <p:nvPr/>
      </p:nvGrpSpPr>
      <p:grpSpPr>
        <a:xfrm>
          <a:off x="0" y="0"/>
          <a:ext cx="0" cy="0"/>
          <a:chOff x="0" y="0"/>
          <a:chExt cx="0" cy="0"/>
        </a:xfrm>
      </p:grpSpPr>
      <p:sp>
        <p:nvSpPr>
          <p:cNvPr id="173" name="Google Shape;173;p27"/>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Hobbies and interests</a:t>
            </a:r>
            <a:endParaRPr/>
          </a:p>
        </p:txBody>
      </p:sp>
      <p:sp>
        <p:nvSpPr>
          <p:cNvPr id="174" name="Google Shape;174;p27"/>
          <p:cNvSpPr txBox="1"/>
          <p:nvPr>
            <p:ph idx="1" type="body"/>
          </p:nvPr>
        </p:nvSpPr>
        <p:spPr>
          <a:xfrm>
            <a:off x="311700" y="1417800"/>
            <a:ext cx="8520600" cy="3150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GB"/>
              <a:t>Hobbies, passions, and interests can be a great way to stand out from the crowd and a nice icebreaker in an interview. </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GB"/>
              <a:t>But it's unlikely that they will be the reason you're offered a position – work experience and qualifications will usually be the deciding factor when an employer makes a job offer.</a:t>
            </a:r>
            <a:endParaRPr/>
          </a:p>
          <a:p>
            <a:pPr indent="0" lvl="0" marL="457200" rtl="0" algn="l">
              <a:spcBef>
                <a:spcPts val="0"/>
              </a:spcBef>
              <a:spcAft>
                <a:spcPts val="0"/>
              </a:spcAft>
              <a:buNone/>
            </a:pPr>
            <a:r>
              <a:t/>
            </a:r>
            <a:endParaRPr/>
          </a:p>
          <a:p>
            <a:pPr indent="-342900" lvl="0" marL="457200" rtl="0" algn="l">
              <a:spcBef>
                <a:spcPts val="0"/>
              </a:spcBef>
              <a:spcAft>
                <a:spcPts val="0"/>
              </a:spcAft>
              <a:buSzPts val="1800"/>
              <a:buChar char="●"/>
            </a:pPr>
            <a:r>
              <a:rPr lang="en-GB"/>
              <a:t>If you have room in your CV, you may want to include some hobbies or interests which help showcase your personality.</a:t>
            </a:r>
            <a:endParaRPr/>
          </a:p>
        </p:txBody>
      </p:sp>
      <p:pic>
        <p:nvPicPr>
          <p:cNvPr descr="Logo&#10;&#10;Description automatically generated" id="175" name="Google Shape;175;p27"/>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
        <p:nvSpPr>
          <p:cNvPr id="176" name="Google Shape;176;p27"/>
          <p:cNvSpPr txBox="1"/>
          <p:nvPr/>
        </p:nvSpPr>
        <p:spPr>
          <a:xfrm>
            <a:off x="2376450" y="4641700"/>
            <a:ext cx="4391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GB" u="sng">
                <a:solidFill>
                  <a:schemeClr val="accent1"/>
                </a:solidFill>
                <a:latin typeface="Lato"/>
                <a:ea typeface="Lato"/>
                <a:cs typeface="Lato"/>
                <a:sym typeface="Lato"/>
                <a:hlinkClick r:id="rId4">
                  <a:extLst>
                    <a:ext uri="{A12FA001-AC4F-418D-AE19-62706E023703}">
                      <ahyp:hlinkClr val="tx"/>
                    </a:ext>
                  </a:extLst>
                </a:hlinkClick>
              </a:rPr>
              <a:t>https://www.ucas.com/careers/getting-job/how-write-cv</a:t>
            </a:r>
            <a:r>
              <a:rPr i="1" lang="en-GB">
                <a:solidFill>
                  <a:schemeClr val="accent1"/>
                </a:solidFill>
                <a:latin typeface="Lato"/>
                <a:ea typeface="Lato"/>
                <a:cs typeface="Lato"/>
                <a:sym typeface="Lato"/>
              </a:rPr>
              <a:t> </a:t>
            </a:r>
            <a:endParaRPr i="1">
              <a:solidFill>
                <a:schemeClr val="accent1"/>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8"/>
          <p:cNvSpPr txBox="1"/>
          <p:nvPr>
            <p:ph idx="4294967295" type="title"/>
          </p:nvPr>
        </p:nvSpPr>
        <p:spPr>
          <a:xfrm>
            <a:off x="311725" y="500925"/>
            <a:ext cx="8520600" cy="623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87500"/>
              <a:buNone/>
            </a:pPr>
            <a:r>
              <a:rPr lang="en-GB"/>
              <a:t>Copyright</a:t>
            </a:r>
            <a:endParaRPr/>
          </a:p>
        </p:txBody>
      </p:sp>
      <p:sp>
        <p:nvSpPr>
          <p:cNvPr id="182" name="Google Shape;182;p28"/>
          <p:cNvSpPr txBox="1"/>
          <p:nvPr/>
        </p:nvSpPr>
        <p:spPr>
          <a:xfrm>
            <a:off x="370127" y="1492761"/>
            <a:ext cx="8520600" cy="24735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None/>
            </a:pPr>
            <a:r>
              <a:rPr lang="en-GB" sz="1400">
                <a:solidFill>
                  <a:schemeClr val="dk1"/>
                </a:solidFill>
              </a:rPr>
              <a:t>© NetSixthForm Ltd (2023)</a:t>
            </a:r>
            <a:endParaRPr sz="1400">
              <a:solidFill>
                <a:schemeClr val="dk1"/>
              </a:solidFill>
            </a:endParaRPr>
          </a:p>
          <a:p>
            <a:pPr indent="0" lvl="0" marL="0" rtl="0" algn="l">
              <a:lnSpc>
                <a:spcPct val="115000"/>
              </a:lnSpc>
              <a:spcBef>
                <a:spcPts val="0"/>
              </a:spcBef>
              <a:spcAft>
                <a:spcPts val="0"/>
              </a:spcAft>
              <a:buNone/>
            </a:pPr>
            <a:r>
              <a:t/>
            </a:r>
            <a:endParaRPr sz="1400">
              <a:solidFill>
                <a:schemeClr val="dk1"/>
              </a:solidFill>
            </a:endParaRPr>
          </a:p>
          <a:p>
            <a:pPr indent="0" lvl="0" marL="0" rtl="0" algn="l">
              <a:lnSpc>
                <a:spcPct val="115000"/>
              </a:lnSpc>
              <a:spcBef>
                <a:spcPts val="0"/>
              </a:spcBef>
              <a:spcAft>
                <a:spcPts val="0"/>
              </a:spcAft>
              <a:buNone/>
            </a:pPr>
            <a:r>
              <a:rPr lang="en-GB" sz="1400">
                <a:solidFill>
                  <a:schemeClr val="dk1"/>
                </a:solidFill>
              </a:rPr>
              <a:t>All images © Shutterstock under standard license to NetSixthForm Ltd. Not to be re-used.</a:t>
            </a:r>
            <a:endParaRPr sz="1400">
              <a:solidFill>
                <a:schemeClr val="dk1"/>
              </a:solidFill>
            </a:endParaRPr>
          </a:p>
          <a:p>
            <a:pPr indent="0" lvl="0" marL="0" rtl="0" algn="l">
              <a:lnSpc>
                <a:spcPct val="115000"/>
              </a:lnSpc>
              <a:spcBef>
                <a:spcPts val="0"/>
              </a:spcBef>
              <a:spcAft>
                <a:spcPts val="0"/>
              </a:spcAft>
              <a:buNone/>
            </a:pPr>
            <a:r>
              <a:t/>
            </a:r>
            <a:endParaRPr sz="1400">
              <a:solidFill>
                <a:schemeClr val="dk1"/>
              </a:solidFill>
            </a:endParaRPr>
          </a:p>
          <a:p>
            <a:pPr indent="0" lvl="0" marL="0" rtl="0" algn="l">
              <a:lnSpc>
                <a:spcPct val="115000"/>
              </a:lnSpc>
              <a:spcBef>
                <a:spcPts val="0"/>
              </a:spcBef>
              <a:spcAft>
                <a:spcPts val="0"/>
              </a:spcAft>
              <a:buNone/>
            </a:pPr>
            <a:r>
              <a:rPr lang="en-GB" sz="1400">
                <a:solidFill>
                  <a:schemeClr val="dk1"/>
                </a:solidFill>
              </a:rPr>
              <a:t>This resource can be used with students in schools.</a:t>
            </a:r>
            <a:endParaRPr sz="1400">
              <a:solidFill>
                <a:schemeClr val="dk1"/>
              </a:solidFill>
            </a:endParaRPr>
          </a:p>
          <a:p>
            <a:pPr indent="0" lvl="0" marL="0" rtl="0" algn="l">
              <a:lnSpc>
                <a:spcPct val="115000"/>
              </a:lnSpc>
              <a:spcBef>
                <a:spcPts val="0"/>
              </a:spcBef>
              <a:spcAft>
                <a:spcPts val="0"/>
              </a:spcAft>
              <a:buNone/>
            </a:pPr>
            <a:r>
              <a:t/>
            </a:r>
            <a:endParaRPr sz="1400">
              <a:solidFill>
                <a:schemeClr val="dk1"/>
              </a:solidFill>
            </a:endParaRPr>
          </a:p>
          <a:p>
            <a:pPr indent="0" lvl="0" marL="0" rtl="0" algn="l">
              <a:lnSpc>
                <a:spcPct val="115000"/>
              </a:lnSpc>
              <a:spcBef>
                <a:spcPts val="0"/>
              </a:spcBef>
              <a:spcAft>
                <a:spcPts val="0"/>
              </a:spcAft>
              <a:buNone/>
            </a:pPr>
            <a:r>
              <a:rPr lang="en-GB" sz="1400">
                <a:solidFill>
                  <a:schemeClr val="dk1"/>
                </a:solidFill>
              </a:rPr>
              <a:t>Not to be posted on any platform other than NetSixthForm.co.uk</a:t>
            </a:r>
            <a:endParaRPr sz="1400">
              <a:solidFill>
                <a:schemeClr val="dk1"/>
              </a:solidFill>
            </a:endParaRPr>
          </a:p>
          <a:p>
            <a:pPr indent="0" lvl="0" marL="0" marR="0" rtl="0" algn="l">
              <a:lnSpc>
                <a:spcPct val="100000"/>
              </a:lnSpc>
              <a:spcBef>
                <a:spcPts val="0"/>
              </a:spcBef>
              <a:spcAft>
                <a:spcPts val="0"/>
              </a:spcAft>
              <a:buNone/>
            </a:pPr>
            <a:r>
              <a:t/>
            </a:r>
            <a:endParaRPr sz="1400"/>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descr="Logo&#10;&#10;Description automatically generated" id="183" name="Google Shape;183;p28"/>
          <p:cNvPicPr preferRelativeResize="0"/>
          <p:nvPr/>
        </p:nvPicPr>
        <p:blipFill rotWithShape="1">
          <a:blip r:embed="rId3">
            <a:alphaModFix/>
          </a:blip>
          <a:srcRect b="0" l="0" r="0" t="0"/>
          <a:stretch/>
        </p:blipFill>
        <p:spPr>
          <a:xfrm>
            <a:off x="8832262" y="4824697"/>
            <a:ext cx="276788" cy="2775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74" name="Shape 74"/>
        <p:cNvGrpSpPr/>
        <p:nvPr/>
      </p:nvGrpSpPr>
      <p:grpSpPr>
        <a:xfrm>
          <a:off x="0" y="0"/>
          <a:ext cx="0" cy="0"/>
          <a:chOff x="0" y="0"/>
          <a:chExt cx="0" cy="0"/>
        </a:xfrm>
      </p:grpSpPr>
      <p:sp>
        <p:nvSpPr>
          <p:cNvPr id="75" name="Google Shape;75;p14"/>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is a CV?</a:t>
            </a:r>
            <a:endParaRPr/>
          </a:p>
        </p:txBody>
      </p:sp>
      <p:sp>
        <p:nvSpPr>
          <p:cNvPr id="76" name="Google Shape;76;p14"/>
          <p:cNvSpPr txBox="1"/>
          <p:nvPr>
            <p:ph idx="1" type="body"/>
          </p:nvPr>
        </p:nvSpPr>
        <p:spPr>
          <a:xfrm>
            <a:off x="311700" y="1417800"/>
            <a:ext cx="8520600" cy="31509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GB"/>
              <a:t>The term Curriculum Vitae (C.V.) is Latin, meaning ‘from the way your life has run’. The main aim of a C.V. is to gain an interview for a job.</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You are likely to need a job while studying (term time and/or holidays) so have a C.V.</a:t>
            </a:r>
            <a:endParaRPr/>
          </a:p>
          <a:p>
            <a:pPr indent="0" lvl="0" marL="0" rtl="0" algn="l">
              <a:spcBef>
                <a:spcPts val="0"/>
              </a:spcBef>
              <a:spcAft>
                <a:spcPts val="0"/>
              </a:spcAft>
              <a:buNone/>
            </a:pPr>
            <a:r>
              <a:rPr lang="en-GB"/>
              <a:t>ready from day one to stand most chance of getting work before others beat you to</a:t>
            </a:r>
            <a:endParaRPr/>
          </a:p>
          <a:p>
            <a:pPr indent="0" lvl="0" marL="0" rtl="0" algn="l">
              <a:spcBef>
                <a:spcPts val="0"/>
              </a:spcBef>
              <a:spcAft>
                <a:spcPts val="0"/>
              </a:spcAft>
              <a:buNone/>
            </a:pPr>
            <a:r>
              <a:rPr lang="en-GB"/>
              <a:t>the post.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A C.V. can be a useful way of leading into writing your UCAS Personal Statement.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Practise writing a C.V. now, because you will need to write excellent C.V.s when you</a:t>
            </a:r>
            <a:endParaRPr/>
          </a:p>
          <a:p>
            <a:pPr indent="0" lvl="0" marL="0" rtl="0" algn="l">
              <a:spcBef>
                <a:spcPts val="0"/>
              </a:spcBef>
              <a:spcAft>
                <a:spcPts val="0"/>
              </a:spcAft>
              <a:buClr>
                <a:schemeClr val="dk1"/>
              </a:buClr>
              <a:buSzPct val="61111"/>
              <a:buFont typeface="Arial"/>
              <a:buNone/>
            </a:pPr>
            <a:r>
              <a:rPr lang="en-GB"/>
              <a:t>enter the world of full time employment. Consider creating a LinkedIn profile, too.</a:t>
            </a:r>
            <a:endParaRPr/>
          </a:p>
          <a:p>
            <a:pPr indent="0" lvl="0" marL="0" rtl="0" algn="l">
              <a:spcBef>
                <a:spcPts val="0"/>
              </a:spcBef>
              <a:spcAft>
                <a:spcPts val="1200"/>
              </a:spcAft>
              <a:buNone/>
            </a:pPr>
            <a:r>
              <a:t/>
            </a:r>
            <a:endParaRPr/>
          </a:p>
        </p:txBody>
      </p:sp>
      <p:pic>
        <p:nvPicPr>
          <p:cNvPr descr="Logo&#10;&#10;Description automatically generated" id="77" name="Google Shape;77;p14"/>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81" name="Shape 81"/>
        <p:cNvGrpSpPr/>
        <p:nvPr/>
      </p:nvGrpSpPr>
      <p:grpSpPr>
        <a:xfrm>
          <a:off x="0" y="0"/>
          <a:ext cx="0" cy="0"/>
          <a:chOff x="0" y="0"/>
          <a:chExt cx="0" cy="0"/>
        </a:xfrm>
      </p:grpSpPr>
      <p:sp>
        <p:nvSpPr>
          <p:cNvPr id="82" name="Google Shape;82;p15"/>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should I include in my CV?</a:t>
            </a:r>
            <a:endParaRPr/>
          </a:p>
        </p:txBody>
      </p:sp>
      <p:sp>
        <p:nvSpPr>
          <p:cNvPr id="83" name="Google Shape;83;p15"/>
          <p:cNvSpPr txBox="1"/>
          <p:nvPr>
            <p:ph idx="1" type="body"/>
          </p:nvPr>
        </p:nvSpPr>
        <p:spPr>
          <a:xfrm>
            <a:off x="311700" y="1417800"/>
            <a:ext cx="8520600" cy="31509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GB"/>
              <a:t>When you think of your selling points, try to think about four key issues:</a:t>
            </a:r>
            <a:endParaRPr/>
          </a:p>
          <a:p>
            <a:pPr indent="0" lvl="0" marL="457200" rtl="0" algn="l">
              <a:spcBef>
                <a:spcPts val="0"/>
              </a:spcBef>
              <a:spcAft>
                <a:spcPts val="0"/>
              </a:spcAft>
              <a:buNone/>
            </a:pPr>
            <a:r>
              <a:t/>
            </a:r>
            <a:endParaRPr/>
          </a:p>
          <a:p>
            <a:pPr indent="-325755" lvl="0" marL="457200" rtl="0" algn="l">
              <a:spcBef>
                <a:spcPts val="0"/>
              </a:spcBef>
              <a:spcAft>
                <a:spcPts val="0"/>
              </a:spcAft>
              <a:buSzPct val="100000"/>
              <a:buChar char="●"/>
            </a:pPr>
            <a:r>
              <a:rPr b="1" lang="en-GB"/>
              <a:t>Skills</a:t>
            </a:r>
            <a:r>
              <a:rPr lang="en-GB"/>
              <a:t> e.g. practical skills developed through rebuilding motorbikes, I.T. skills through part time work, meeting deadlines (excellent record of completing tasks on time in a previous part-time job).</a:t>
            </a:r>
            <a:endParaRPr/>
          </a:p>
          <a:p>
            <a:pPr indent="0" lvl="0" marL="0" rtl="0" algn="l">
              <a:spcBef>
                <a:spcPts val="0"/>
              </a:spcBef>
              <a:spcAft>
                <a:spcPts val="0"/>
              </a:spcAft>
              <a:buNone/>
            </a:pPr>
            <a:r>
              <a:t/>
            </a:r>
            <a:endParaRPr/>
          </a:p>
          <a:p>
            <a:pPr indent="-325755" lvl="0" marL="457200" rtl="0" algn="l">
              <a:spcBef>
                <a:spcPts val="0"/>
              </a:spcBef>
              <a:spcAft>
                <a:spcPts val="0"/>
              </a:spcAft>
              <a:buSzPct val="100000"/>
              <a:buChar char="●"/>
            </a:pPr>
            <a:r>
              <a:rPr b="1" lang="en-GB"/>
              <a:t>Attitudes</a:t>
            </a:r>
            <a:r>
              <a:rPr lang="en-GB"/>
              <a:t> e.g. motivated and determined (perhaps demonstrated by gaining the Duke of Edinburgh Award).</a:t>
            </a:r>
            <a:endParaRPr/>
          </a:p>
          <a:p>
            <a:pPr indent="0" lvl="0" marL="0" rtl="0" algn="l">
              <a:spcBef>
                <a:spcPts val="0"/>
              </a:spcBef>
              <a:spcAft>
                <a:spcPts val="0"/>
              </a:spcAft>
              <a:buNone/>
            </a:pPr>
            <a:r>
              <a:t/>
            </a:r>
            <a:endParaRPr/>
          </a:p>
          <a:p>
            <a:pPr indent="-325755" lvl="0" marL="457200" rtl="0" algn="l">
              <a:spcBef>
                <a:spcPts val="0"/>
              </a:spcBef>
              <a:spcAft>
                <a:spcPts val="0"/>
              </a:spcAft>
              <a:buSzPct val="100000"/>
              <a:buChar char="●"/>
            </a:pPr>
            <a:r>
              <a:rPr b="1" lang="en-GB"/>
              <a:t>Knowledge</a:t>
            </a:r>
            <a:r>
              <a:rPr lang="en-GB"/>
              <a:t> e.g. understanding of customer needs through part-time work in a busy High Street store.</a:t>
            </a:r>
            <a:endParaRPr/>
          </a:p>
          <a:p>
            <a:pPr indent="0" lvl="0" marL="457200" rtl="0" algn="l">
              <a:spcBef>
                <a:spcPts val="0"/>
              </a:spcBef>
              <a:spcAft>
                <a:spcPts val="0"/>
              </a:spcAft>
              <a:buNone/>
            </a:pPr>
            <a:r>
              <a:t/>
            </a:r>
            <a:endParaRPr/>
          </a:p>
          <a:p>
            <a:pPr indent="-325755" lvl="0" marL="457200" rtl="0" algn="l">
              <a:spcBef>
                <a:spcPts val="0"/>
              </a:spcBef>
              <a:spcAft>
                <a:spcPts val="0"/>
              </a:spcAft>
              <a:buSzPct val="100000"/>
              <a:buChar char="●"/>
            </a:pPr>
            <a:r>
              <a:rPr b="1" lang="en-GB"/>
              <a:t>Experience</a:t>
            </a:r>
            <a:r>
              <a:rPr lang="en-GB"/>
              <a:t> e.g. part-time work on Saturdays in a electronic retail outlet.</a:t>
            </a:r>
            <a:endParaRPr/>
          </a:p>
        </p:txBody>
      </p:sp>
      <p:pic>
        <p:nvPicPr>
          <p:cNvPr descr="Logo&#10;&#10;Description automatically generated" id="84" name="Google Shape;84;p15"/>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88" name="Shape 88"/>
        <p:cNvGrpSpPr/>
        <p:nvPr/>
      </p:nvGrpSpPr>
      <p:grpSpPr>
        <a:xfrm>
          <a:off x="0" y="0"/>
          <a:ext cx="0" cy="0"/>
          <a:chOff x="0" y="0"/>
          <a:chExt cx="0" cy="0"/>
        </a:xfrm>
      </p:grpSpPr>
      <p:sp>
        <p:nvSpPr>
          <p:cNvPr id="89" name="Google Shape;89;p16"/>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should I include in my CV?</a:t>
            </a:r>
            <a:endParaRPr/>
          </a:p>
        </p:txBody>
      </p:sp>
      <p:sp>
        <p:nvSpPr>
          <p:cNvPr id="90" name="Google Shape;90;p16"/>
          <p:cNvSpPr txBox="1"/>
          <p:nvPr>
            <p:ph idx="1" type="body"/>
          </p:nvPr>
        </p:nvSpPr>
        <p:spPr>
          <a:xfrm>
            <a:off x="311700" y="1291500"/>
            <a:ext cx="8520600" cy="3277200"/>
          </a:xfrm>
          <a:prstGeom prst="rect">
            <a:avLst/>
          </a:prstGeom>
        </p:spPr>
        <p:txBody>
          <a:bodyPr anchorCtr="0" anchor="t" bIns="91425" lIns="91425" spcFirstLastPara="1" rIns="91425" wrap="square" tIns="91425">
            <a:noAutofit/>
          </a:bodyPr>
          <a:lstStyle/>
          <a:p>
            <a:pPr indent="-314960" lvl="0" marL="457200" rtl="0" algn="l">
              <a:lnSpc>
                <a:spcPct val="95000"/>
              </a:lnSpc>
              <a:spcBef>
                <a:spcPts val="0"/>
              </a:spcBef>
              <a:spcAft>
                <a:spcPts val="0"/>
              </a:spcAft>
              <a:buSzPts val="1360"/>
              <a:buChar char="●"/>
            </a:pPr>
            <a:r>
              <a:rPr lang="en-GB" sz="1360"/>
              <a:t>Provide as much evidence of your abilities and achievements as possible.</a:t>
            </a:r>
            <a:endParaRPr sz="1360"/>
          </a:p>
          <a:p>
            <a:pPr indent="0" lvl="0" marL="457200" rtl="0" algn="l">
              <a:lnSpc>
                <a:spcPct val="95000"/>
              </a:lnSpc>
              <a:spcBef>
                <a:spcPts val="0"/>
              </a:spcBef>
              <a:spcAft>
                <a:spcPts val="0"/>
              </a:spcAft>
              <a:buSzPts val="770"/>
              <a:buNone/>
            </a:pPr>
            <a:r>
              <a:t/>
            </a:r>
            <a:endParaRPr sz="1360"/>
          </a:p>
          <a:p>
            <a:pPr indent="-314960" lvl="0" marL="457200" rtl="0" algn="l">
              <a:lnSpc>
                <a:spcPct val="95000"/>
              </a:lnSpc>
              <a:spcBef>
                <a:spcPts val="0"/>
              </a:spcBef>
              <a:spcAft>
                <a:spcPts val="0"/>
              </a:spcAft>
              <a:buSzPts val="1360"/>
              <a:buChar char="●"/>
            </a:pPr>
            <a:r>
              <a:rPr lang="en-GB" sz="1360"/>
              <a:t>Order your achievements by most recent, first, to least recent, last.</a:t>
            </a:r>
            <a:endParaRPr sz="1360"/>
          </a:p>
          <a:p>
            <a:pPr indent="0" lvl="0" marL="457200" rtl="0" algn="l">
              <a:lnSpc>
                <a:spcPct val="95000"/>
              </a:lnSpc>
              <a:spcBef>
                <a:spcPts val="0"/>
              </a:spcBef>
              <a:spcAft>
                <a:spcPts val="0"/>
              </a:spcAft>
              <a:buSzPts val="770"/>
              <a:buNone/>
            </a:pPr>
            <a:r>
              <a:t/>
            </a:r>
            <a:endParaRPr sz="1360"/>
          </a:p>
          <a:p>
            <a:pPr indent="-314960" lvl="0" marL="457200" rtl="0" algn="l">
              <a:lnSpc>
                <a:spcPct val="95000"/>
              </a:lnSpc>
              <a:spcBef>
                <a:spcPts val="0"/>
              </a:spcBef>
              <a:spcAft>
                <a:spcPts val="0"/>
              </a:spcAft>
              <a:buSzPts val="1360"/>
              <a:buChar char="●"/>
            </a:pPr>
            <a:r>
              <a:rPr lang="en-GB" sz="1360"/>
              <a:t>If most of your achievements are from some time ago (e.g. Primary School / Year 7), it would suggest you have done very little recently.</a:t>
            </a:r>
            <a:endParaRPr sz="1360"/>
          </a:p>
          <a:p>
            <a:pPr indent="0" lvl="0" marL="457200" rtl="0" algn="l">
              <a:lnSpc>
                <a:spcPct val="95000"/>
              </a:lnSpc>
              <a:spcBef>
                <a:spcPts val="0"/>
              </a:spcBef>
              <a:spcAft>
                <a:spcPts val="0"/>
              </a:spcAft>
              <a:buSzPts val="770"/>
              <a:buNone/>
            </a:pPr>
            <a:r>
              <a:t/>
            </a:r>
            <a:endParaRPr sz="1360"/>
          </a:p>
          <a:p>
            <a:pPr indent="-314960" lvl="0" marL="457200" rtl="0" algn="l">
              <a:lnSpc>
                <a:spcPct val="95000"/>
              </a:lnSpc>
              <a:spcBef>
                <a:spcPts val="0"/>
              </a:spcBef>
              <a:spcAft>
                <a:spcPts val="0"/>
              </a:spcAft>
              <a:buSzPts val="1360"/>
              <a:buChar char="●"/>
            </a:pPr>
            <a:r>
              <a:rPr lang="en-GB" sz="1360"/>
              <a:t>Prepare an account of the experiences in which you have been involved and try to think of examples of what you did that illustrate the skills you learned e.g. engaging in voluntary work requires you to expand and state what kind of work and what role you played?</a:t>
            </a:r>
            <a:endParaRPr sz="1360"/>
          </a:p>
          <a:p>
            <a:pPr indent="0" lvl="0" marL="457200" rtl="0" algn="l">
              <a:lnSpc>
                <a:spcPct val="95000"/>
              </a:lnSpc>
              <a:spcBef>
                <a:spcPts val="0"/>
              </a:spcBef>
              <a:spcAft>
                <a:spcPts val="0"/>
              </a:spcAft>
              <a:buSzPts val="770"/>
              <a:buNone/>
            </a:pPr>
            <a:r>
              <a:t/>
            </a:r>
            <a:endParaRPr sz="1360"/>
          </a:p>
          <a:p>
            <a:pPr indent="-314960" lvl="0" marL="457200" rtl="0" algn="l">
              <a:lnSpc>
                <a:spcPct val="95000"/>
              </a:lnSpc>
              <a:spcBef>
                <a:spcPts val="0"/>
              </a:spcBef>
              <a:spcAft>
                <a:spcPts val="0"/>
              </a:spcAft>
              <a:buSzPts val="1360"/>
              <a:buChar char="●"/>
            </a:pPr>
            <a:r>
              <a:rPr lang="en-GB" sz="1360"/>
              <a:t>Be aware of what your interests say about you. Being a Chess addict does not suggest you are a team player, it rather points to the fact that you enjoy problem-solving.</a:t>
            </a:r>
            <a:endParaRPr sz="1360"/>
          </a:p>
          <a:p>
            <a:pPr indent="0" lvl="0" marL="457200" rtl="0" algn="l">
              <a:lnSpc>
                <a:spcPct val="95000"/>
              </a:lnSpc>
              <a:spcBef>
                <a:spcPts val="0"/>
              </a:spcBef>
              <a:spcAft>
                <a:spcPts val="0"/>
              </a:spcAft>
              <a:buSzPts val="770"/>
              <a:buNone/>
            </a:pPr>
            <a:r>
              <a:t/>
            </a:r>
            <a:endParaRPr sz="1360"/>
          </a:p>
          <a:p>
            <a:pPr indent="-314960" lvl="0" marL="457200" rtl="0" algn="l">
              <a:lnSpc>
                <a:spcPct val="95000"/>
              </a:lnSpc>
              <a:spcBef>
                <a:spcPts val="0"/>
              </a:spcBef>
              <a:spcAft>
                <a:spcPts val="0"/>
              </a:spcAft>
              <a:buSzPts val="1360"/>
              <a:buChar char="●"/>
            </a:pPr>
            <a:r>
              <a:rPr lang="en-GB" sz="1360"/>
              <a:t>Provide examples, where appropriate, e.g. if you like reading, what authors do you prefer?</a:t>
            </a:r>
            <a:endParaRPr sz="1360"/>
          </a:p>
        </p:txBody>
      </p:sp>
      <p:pic>
        <p:nvPicPr>
          <p:cNvPr descr="Logo&#10;&#10;Description automatically generated" id="91" name="Google Shape;91;p16"/>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95" name="Shape 95"/>
        <p:cNvGrpSpPr/>
        <p:nvPr/>
      </p:nvGrpSpPr>
      <p:grpSpPr>
        <a:xfrm>
          <a:off x="0" y="0"/>
          <a:ext cx="0" cy="0"/>
          <a:chOff x="0" y="0"/>
          <a:chExt cx="0" cy="0"/>
        </a:xfrm>
      </p:grpSpPr>
      <p:sp>
        <p:nvSpPr>
          <p:cNvPr id="96" name="Google Shape;96;p17"/>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should I include in my CV?</a:t>
            </a:r>
            <a:endParaRPr/>
          </a:p>
        </p:txBody>
      </p:sp>
      <p:sp>
        <p:nvSpPr>
          <p:cNvPr id="97" name="Google Shape;97;p17"/>
          <p:cNvSpPr txBox="1"/>
          <p:nvPr>
            <p:ph idx="1" type="body"/>
          </p:nvPr>
        </p:nvSpPr>
        <p:spPr>
          <a:xfrm>
            <a:off x="311700" y="1417800"/>
            <a:ext cx="4260300" cy="3150900"/>
          </a:xfrm>
          <a:prstGeom prst="rect">
            <a:avLst/>
          </a:prstGeom>
        </p:spPr>
        <p:txBody>
          <a:bodyPr anchorCtr="0" anchor="t" bIns="91425" lIns="91425" spcFirstLastPara="1" rIns="91425" wrap="square" tIns="91425">
            <a:normAutofit fontScale="85000" lnSpcReduction="10000"/>
          </a:bodyPr>
          <a:lstStyle/>
          <a:p>
            <a:pPr indent="-325755" lvl="0" marL="457200" rtl="0" algn="l">
              <a:spcBef>
                <a:spcPts val="0"/>
              </a:spcBef>
              <a:spcAft>
                <a:spcPts val="0"/>
              </a:spcAft>
              <a:buSzPct val="100000"/>
              <a:buChar char="●"/>
            </a:pPr>
            <a:r>
              <a:rPr lang="en-GB"/>
              <a:t>References! This is to back up what you’ve put on your CV. You can simply write ‘References available on request,’ and provide their contact details later.</a:t>
            </a:r>
            <a:endParaRPr/>
          </a:p>
          <a:p>
            <a:pPr indent="0" lvl="0" marL="457200" rtl="0" algn="l">
              <a:spcBef>
                <a:spcPts val="0"/>
              </a:spcBef>
              <a:spcAft>
                <a:spcPts val="0"/>
              </a:spcAft>
              <a:buNone/>
            </a:pPr>
            <a:r>
              <a:t/>
            </a:r>
            <a:endParaRPr/>
          </a:p>
          <a:p>
            <a:pPr indent="-325755" lvl="0" marL="457200" rtl="0" algn="l">
              <a:spcBef>
                <a:spcPts val="0"/>
              </a:spcBef>
              <a:spcAft>
                <a:spcPts val="0"/>
              </a:spcAft>
              <a:buSzPct val="100000"/>
              <a:buChar char="●"/>
            </a:pPr>
            <a:r>
              <a:rPr lang="en-GB"/>
              <a:t>Academic reference: </a:t>
            </a:r>
            <a:r>
              <a:rPr lang="en-GB"/>
              <a:t>Write ‘Head Teacher’ or Principal’ along with the school/college address &amp; telephone number.</a:t>
            </a:r>
            <a:endParaRPr/>
          </a:p>
          <a:p>
            <a:pPr indent="0" lvl="0" marL="457200" rtl="0" algn="l">
              <a:spcBef>
                <a:spcPts val="0"/>
              </a:spcBef>
              <a:spcAft>
                <a:spcPts val="0"/>
              </a:spcAft>
              <a:buNone/>
            </a:pPr>
            <a:r>
              <a:t/>
            </a:r>
            <a:endParaRPr/>
          </a:p>
          <a:p>
            <a:pPr indent="-325755" lvl="0" marL="457200" rtl="0" algn="l">
              <a:spcBef>
                <a:spcPts val="0"/>
              </a:spcBef>
              <a:spcAft>
                <a:spcPts val="0"/>
              </a:spcAft>
              <a:buSzPct val="100000"/>
              <a:buChar char="●"/>
            </a:pPr>
            <a:r>
              <a:rPr lang="en-GB"/>
              <a:t>Employment</a:t>
            </a:r>
            <a:r>
              <a:rPr lang="en-GB"/>
              <a:t> reference: Any relevant other referee e.g. part-time paid work or voluntary</a:t>
            </a:r>
            <a:endParaRPr/>
          </a:p>
        </p:txBody>
      </p:sp>
      <p:pic>
        <p:nvPicPr>
          <p:cNvPr descr="Logo&#10;&#10;Description automatically generated" id="98" name="Google Shape;98;p17"/>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pic>
        <p:nvPicPr>
          <p:cNvPr id="99" name="Google Shape;99;p17"/>
          <p:cNvPicPr preferRelativeResize="0"/>
          <p:nvPr/>
        </p:nvPicPr>
        <p:blipFill>
          <a:blip r:embed="rId4">
            <a:alphaModFix/>
          </a:blip>
          <a:stretch>
            <a:fillRect/>
          </a:stretch>
        </p:blipFill>
        <p:spPr>
          <a:xfrm>
            <a:off x="4012925" y="1074575"/>
            <a:ext cx="5453102" cy="3634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03" name="Shape 103"/>
        <p:cNvGrpSpPr/>
        <p:nvPr/>
      </p:nvGrpSpPr>
      <p:grpSpPr>
        <a:xfrm>
          <a:off x="0" y="0"/>
          <a:ext cx="0" cy="0"/>
          <a:chOff x="0" y="0"/>
          <a:chExt cx="0" cy="0"/>
        </a:xfrm>
      </p:grpSpPr>
      <p:sp>
        <p:nvSpPr>
          <p:cNvPr id="104" name="Google Shape;104;p18"/>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What should I NOT include in my CV?</a:t>
            </a:r>
            <a:endParaRPr/>
          </a:p>
        </p:txBody>
      </p:sp>
      <p:sp>
        <p:nvSpPr>
          <p:cNvPr id="105" name="Google Shape;105;p18"/>
          <p:cNvSpPr txBox="1"/>
          <p:nvPr>
            <p:ph idx="1" type="body"/>
          </p:nvPr>
        </p:nvSpPr>
        <p:spPr>
          <a:xfrm>
            <a:off x="311700" y="1417800"/>
            <a:ext cx="8520600" cy="31509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GB"/>
              <a:t>Don’t lie. You might leave out negative information but you should never lie. Your examination results must be 100% accurate.</a:t>
            </a:r>
            <a:endParaRPr/>
          </a:p>
          <a:p>
            <a:pPr indent="-334327" lvl="0" marL="457200" rtl="0" algn="l">
              <a:spcBef>
                <a:spcPts val="0"/>
              </a:spcBef>
              <a:spcAft>
                <a:spcPts val="0"/>
              </a:spcAft>
              <a:buClr>
                <a:schemeClr val="lt1"/>
              </a:buClr>
              <a:buSzPct val="100000"/>
              <a:buChar char="●"/>
            </a:pPr>
            <a:r>
              <a:t/>
            </a:r>
            <a:endParaRPr>
              <a:solidFill>
                <a:schemeClr val="lt1"/>
              </a:solidFill>
            </a:endParaRPr>
          </a:p>
          <a:p>
            <a:pPr indent="-334327" lvl="0" marL="457200" rtl="0" algn="l">
              <a:spcBef>
                <a:spcPts val="0"/>
              </a:spcBef>
              <a:spcAft>
                <a:spcPts val="0"/>
              </a:spcAft>
              <a:buSzPct val="100000"/>
              <a:buChar char="●"/>
            </a:pPr>
            <a:r>
              <a:rPr lang="en-GB"/>
              <a:t>Do not use jokes in a C.V. There is no telling whether the reader shares your sense of humour.</a:t>
            </a:r>
            <a:endParaRPr/>
          </a:p>
          <a:p>
            <a:pPr indent="0" lvl="0" marL="457200" rtl="0" algn="l">
              <a:spcBef>
                <a:spcPts val="0"/>
              </a:spcBef>
              <a:spcAft>
                <a:spcPts val="0"/>
              </a:spcAft>
              <a:buNone/>
            </a:pPr>
            <a:r>
              <a:t/>
            </a:r>
            <a:endParaRPr/>
          </a:p>
          <a:p>
            <a:pPr indent="-334327" lvl="0" marL="457200" rtl="0" algn="l">
              <a:spcBef>
                <a:spcPts val="0"/>
              </a:spcBef>
              <a:spcAft>
                <a:spcPts val="0"/>
              </a:spcAft>
              <a:buSzPct val="100000"/>
              <a:buChar char="●"/>
            </a:pPr>
            <a:r>
              <a:rPr lang="en-GB"/>
              <a:t>Avoid using jargon (specialist terms that few would know).</a:t>
            </a:r>
            <a:endParaRPr/>
          </a:p>
          <a:p>
            <a:pPr indent="0" lvl="0" marL="457200" rtl="0" algn="l">
              <a:spcBef>
                <a:spcPts val="0"/>
              </a:spcBef>
              <a:spcAft>
                <a:spcPts val="0"/>
              </a:spcAft>
              <a:buNone/>
            </a:pPr>
            <a:r>
              <a:t/>
            </a:r>
            <a:endParaRPr/>
          </a:p>
          <a:p>
            <a:pPr indent="-334327" lvl="0" marL="457200" rtl="0" algn="l">
              <a:spcBef>
                <a:spcPts val="0"/>
              </a:spcBef>
              <a:spcAft>
                <a:spcPts val="0"/>
              </a:spcAft>
              <a:buSzPct val="100000"/>
              <a:buChar char="●"/>
            </a:pPr>
            <a:r>
              <a:rPr lang="en-GB"/>
              <a:t>Ensure there are no spelling errors.</a:t>
            </a:r>
            <a:endParaRPr/>
          </a:p>
          <a:p>
            <a:pPr indent="0" lvl="0" marL="457200" rtl="0" algn="l">
              <a:spcBef>
                <a:spcPts val="0"/>
              </a:spcBef>
              <a:spcAft>
                <a:spcPts val="0"/>
              </a:spcAft>
              <a:buNone/>
            </a:pPr>
            <a:r>
              <a:t/>
            </a:r>
            <a:endParaRPr/>
          </a:p>
          <a:p>
            <a:pPr indent="-334327" lvl="0" marL="457200" rtl="0" algn="l">
              <a:spcBef>
                <a:spcPts val="0"/>
              </a:spcBef>
              <a:spcAft>
                <a:spcPts val="0"/>
              </a:spcAft>
              <a:buSzPct val="100000"/>
              <a:buChar char="●"/>
            </a:pPr>
            <a:r>
              <a:rPr lang="en-GB"/>
              <a:t>Ensure there are no typing errors. (Spell checks do not always detect if you meant to write ‘from’ but instead wrote ‘for’. Both are spelt correctly, though.)</a:t>
            </a:r>
            <a:endParaRPr/>
          </a:p>
        </p:txBody>
      </p:sp>
      <p:pic>
        <p:nvPicPr>
          <p:cNvPr descr="Logo&#10;&#10;Description automatically generated" id="106" name="Google Shape;106;p18"/>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10" name="Shape 110"/>
        <p:cNvGrpSpPr/>
        <p:nvPr/>
      </p:nvGrpSpPr>
      <p:grpSpPr>
        <a:xfrm>
          <a:off x="0" y="0"/>
          <a:ext cx="0" cy="0"/>
          <a:chOff x="0" y="0"/>
          <a:chExt cx="0" cy="0"/>
        </a:xfrm>
      </p:grpSpPr>
      <p:sp>
        <p:nvSpPr>
          <p:cNvPr id="111" name="Google Shape;111;p19"/>
          <p:cNvSpPr txBox="1"/>
          <p:nvPr>
            <p:ph type="title"/>
          </p:nvPr>
        </p:nvSpPr>
        <p:spPr>
          <a:xfrm>
            <a:off x="311700" y="372725"/>
            <a:ext cx="8520600" cy="645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How should I present my CV?</a:t>
            </a:r>
            <a:endParaRPr/>
          </a:p>
        </p:txBody>
      </p:sp>
      <p:sp>
        <p:nvSpPr>
          <p:cNvPr id="112" name="Google Shape;112;p19"/>
          <p:cNvSpPr txBox="1"/>
          <p:nvPr>
            <p:ph idx="1" type="body"/>
          </p:nvPr>
        </p:nvSpPr>
        <p:spPr>
          <a:xfrm>
            <a:off x="311700" y="1417800"/>
            <a:ext cx="8520600" cy="31509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Char char="●"/>
            </a:pPr>
            <a:r>
              <a:rPr b="1" lang="en-GB"/>
              <a:t>Length</a:t>
            </a:r>
            <a:r>
              <a:rPr lang="en-GB"/>
              <a:t>: no longer than two sides of A4 paper, typed (not including your cover letter).</a:t>
            </a:r>
            <a:endParaRPr/>
          </a:p>
          <a:p>
            <a:pPr indent="0" lvl="0" marL="457200" rtl="0" algn="l">
              <a:spcBef>
                <a:spcPts val="0"/>
              </a:spcBef>
              <a:spcAft>
                <a:spcPts val="0"/>
              </a:spcAft>
              <a:buNone/>
            </a:pPr>
            <a:r>
              <a:t/>
            </a:r>
            <a:endParaRPr/>
          </a:p>
          <a:p>
            <a:pPr indent="-325755" lvl="0" marL="457200" rtl="0" algn="l">
              <a:spcBef>
                <a:spcPts val="0"/>
              </a:spcBef>
              <a:spcAft>
                <a:spcPts val="0"/>
              </a:spcAft>
              <a:buSzPct val="100000"/>
              <a:buChar char="●"/>
            </a:pPr>
            <a:r>
              <a:rPr b="1" lang="en-GB"/>
              <a:t>Font</a:t>
            </a:r>
            <a:r>
              <a:rPr lang="en-GB"/>
              <a:t>: keep it black, between size 10-12, and a common type such as Calibri, Arial or Times New Roman.</a:t>
            </a:r>
            <a:endParaRPr/>
          </a:p>
          <a:p>
            <a:pPr indent="0" lvl="0" marL="457200" rtl="0" algn="l">
              <a:spcBef>
                <a:spcPts val="0"/>
              </a:spcBef>
              <a:spcAft>
                <a:spcPts val="0"/>
              </a:spcAft>
              <a:buNone/>
            </a:pPr>
            <a:r>
              <a:t/>
            </a:r>
            <a:endParaRPr/>
          </a:p>
          <a:p>
            <a:pPr indent="-325755" lvl="0" marL="457200" rtl="0" algn="l">
              <a:spcBef>
                <a:spcPts val="0"/>
              </a:spcBef>
              <a:spcAft>
                <a:spcPts val="0"/>
              </a:spcAft>
              <a:buSzPct val="100000"/>
              <a:buChar char="●"/>
            </a:pPr>
            <a:r>
              <a:rPr b="1" lang="en-GB"/>
              <a:t>Layout</a:t>
            </a:r>
            <a:r>
              <a:rPr lang="en-GB"/>
              <a:t>: simple and clear, using headings, formatting (bolding, italics, underlining), and spacing to structure the information and make it easy to read.</a:t>
            </a:r>
            <a:endParaRPr/>
          </a:p>
          <a:p>
            <a:pPr indent="0" lvl="0" marL="0" rtl="0" algn="l">
              <a:spcBef>
                <a:spcPts val="0"/>
              </a:spcBef>
              <a:spcAft>
                <a:spcPts val="0"/>
              </a:spcAft>
              <a:buNone/>
            </a:pPr>
            <a:r>
              <a:t/>
            </a:r>
            <a:endParaRPr/>
          </a:p>
          <a:p>
            <a:pPr indent="-325755" lvl="0" marL="457200" rtl="0" algn="l">
              <a:spcBef>
                <a:spcPts val="0"/>
              </a:spcBef>
              <a:spcAft>
                <a:spcPts val="0"/>
              </a:spcAft>
              <a:buSzPct val="100000"/>
              <a:buChar char="●"/>
            </a:pPr>
            <a:r>
              <a:rPr b="1" lang="en-GB"/>
              <a:t>Use short sentence</a:t>
            </a:r>
            <a:r>
              <a:rPr lang="en-GB"/>
              <a:t>: Avoid using large and impressive words if you do not understand them, or if you expect your reader will not understand them.</a:t>
            </a:r>
            <a:endParaRPr/>
          </a:p>
          <a:p>
            <a:pPr indent="0" lvl="0" marL="457200" rtl="0" algn="l">
              <a:spcBef>
                <a:spcPts val="0"/>
              </a:spcBef>
              <a:spcAft>
                <a:spcPts val="0"/>
              </a:spcAft>
              <a:buNone/>
            </a:pPr>
            <a:r>
              <a:t/>
            </a:r>
            <a:endParaRPr/>
          </a:p>
          <a:p>
            <a:pPr indent="-325755" lvl="0" marL="457200" rtl="0" algn="l">
              <a:spcBef>
                <a:spcPts val="0"/>
              </a:spcBef>
              <a:spcAft>
                <a:spcPts val="0"/>
              </a:spcAft>
              <a:buSzPct val="100000"/>
              <a:buChar char="●"/>
            </a:pPr>
            <a:r>
              <a:rPr b="1" lang="en-GB"/>
              <a:t>Be selective</a:t>
            </a:r>
            <a:r>
              <a:rPr lang="en-GB"/>
              <a:t>: do not write an autobiography. After all, your C.V. does not begin ‘Once upon a time, I was born into the world’.</a:t>
            </a:r>
            <a:endParaRPr/>
          </a:p>
        </p:txBody>
      </p:sp>
      <p:pic>
        <p:nvPicPr>
          <p:cNvPr descr="Logo&#10;&#10;Description automatically generated" id="113" name="Google Shape;113;p19"/>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17" name="Shape 117"/>
        <p:cNvGrpSpPr/>
        <p:nvPr/>
      </p:nvGrpSpPr>
      <p:grpSpPr>
        <a:xfrm>
          <a:off x="0" y="0"/>
          <a:ext cx="0" cy="0"/>
          <a:chOff x="0" y="0"/>
          <a:chExt cx="0" cy="0"/>
        </a:xfrm>
      </p:grpSpPr>
      <p:sp>
        <p:nvSpPr>
          <p:cNvPr id="118" name="Google Shape;118;p20"/>
          <p:cNvSpPr txBox="1"/>
          <p:nvPr>
            <p:ph type="title"/>
          </p:nvPr>
        </p:nvSpPr>
        <p:spPr>
          <a:xfrm>
            <a:off x="265500" y="1084625"/>
            <a:ext cx="4045200" cy="1707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Top Tip!</a:t>
            </a:r>
            <a:endParaRPr/>
          </a:p>
        </p:txBody>
      </p:sp>
      <p:sp>
        <p:nvSpPr>
          <p:cNvPr id="119" name="Google Shape;119;p20"/>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0" lvl="0" marL="0" rtl="0" algn="l">
              <a:spcBef>
                <a:spcPts val="0"/>
              </a:spcBef>
              <a:spcAft>
                <a:spcPts val="1200"/>
              </a:spcAft>
              <a:buNone/>
            </a:pPr>
            <a:r>
              <a:rPr lang="en-GB"/>
              <a:t>Read the job description for the role you’re applying for, research the employer, and choose the experience and skills that are most relevant.</a:t>
            </a:r>
            <a:endParaRPr/>
          </a:p>
        </p:txBody>
      </p:sp>
      <p:pic>
        <p:nvPicPr>
          <p:cNvPr descr="Logo&#10;&#10;Description automatically generated" id="120" name="Google Shape;120;p20"/>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CCE"/>
        </a:solidFill>
      </p:bgPr>
    </p:bg>
    <p:spTree>
      <p:nvGrpSpPr>
        <p:cNvPr id="124" name="Shape 124"/>
        <p:cNvGrpSpPr/>
        <p:nvPr/>
      </p:nvGrpSpPr>
      <p:grpSpPr>
        <a:xfrm>
          <a:off x="0" y="0"/>
          <a:ext cx="0" cy="0"/>
          <a:chOff x="0" y="0"/>
          <a:chExt cx="0" cy="0"/>
        </a:xfrm>
      </p:grpSpPr>
      <p:sp>
        <p:nvSpPr>
          <p:cNvPr id="125" name="Google Shape;125;p21"/>
          <p:cNvSpPr txBox="1"/>
          <p:nvPr>
            <p:ph type="ctrTitle"/>
          </p:nvPr>
        </p:nvSpPr>
        <p:spPr>
          <a:xfrm>
            <a:off x="625050" y="2671625"/>
            <a:ext cx="4022400" cy="1853700"/>
          </a:xfrm>
          <a:prstGeom prst="rect">
            <a:avLst/>
          </a:prstGeom>
        </p:spPr>
        <p:txBody>
          <a:bodyPr anchorCtr="0" anchor="b" bIns="91425" lIns="91425" spcFirstLastPara="1" rIns="91425" wrap="square" tIns="91425">
            <a:normAutofit fontScale="90000"/>
          </a:bodyPr>
          <a:lstStyle/>
          <a:p>
            <a:pPr indent="0" lvl="0" marL="0" rtl="0" algn="l">
              <a:spcBef>
                <a:spcPts val="1000"/>
              </a:spcBef>
              <a:spcAft>
                <a:spcPts val="0"/>
              </a:spcAft>
              <a:buNone/>
            </a:pPr>
            <a:r>
              <a:rPr lang="en-GB"/>
              <a:t>UCAS Recommended Structure</a:t>
            </a:r>
            <a:endParaRPr/>
          </a:p>
        </p:txBody>
      </p:sp>
      <p:pic>
        <p:nvPicPr>
          <p:cNvPr descr="Logo&#10;&#10;Description automatically generated" id="126" name="Google Shape;126;p21"/>
          <p:cNvPicPr preferRelativeResize="0"/>
          <p:nvPr/>
        </p:nvPicPr>
        <p:blipFill rotWithShape="1">
          <a:blip r:embed="rId3">
            <a:alphaModFix/>
          </a:blip>
          <a:srcRect b="0" l="0" r="0" t="0"/>
          <a:stretch/>
        </p:blipFill>
        <p:spPr>
          <a:xfrm>
            <a:off x="8572875" y="48350"/>
            <a:ext cx="514425" cy="515850"/>
          </a:xfrm>
          <a:prstGeom prst="rect">
            <a:avLst/>
          </a:prstGeom>
          <a:noFill/>
          <a:ln>
            <a:noFill/>
          </a:ln>
        </p:spPr>
      </p:pic>
      <p:sp>
        <p:nvSpPr>
          <p:cNvPr id="127" name="Google Shape;127;p21"/>
          <p:cNvSpPr/>
          <p:nvPr/>
        </p:nvSpPr>
        <p:spPr>
          <a:xfrm>
            <a:off x="5057375" y="595275"/>
            <a:ext cx="3030300" cy="30303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pic>
        <p:nvPicPr>
          <p:cNvPr id="128" name="Google Shape;128;p21"/>
          <p:cNvPicPr preferRelativeResize="0"/>
          <p:nvPr/>
        </p:nvPicPr>
        <p:blipFill>
          <a:blip r:embed="rId4">
            <a:alphaModFix/>
          </a:blip>
          <a:stretch>
            <a:fillRect/>
          </a:stretch>
        </p:blipFill>
        <p:spPr>
          <a:xfrm>
            <a:off x="5360851" y="1666730"/>
            <a:ext cx="2528855" cy="84213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ue &amp; Gold">
  <a:themeElements>
    <a:clrScheme name="Blue &amp; Gold">
      <a:dk1>
        <a:srgbClr val="FFFFFF"/>
      </a:dk1>
      <a:lt1>
        <a:srgbClr val="01AFD1"/>
      </a:lt1>
      <a:dk2>
        <a:srgbClr val="1E2D31"/>
      </a:dk2>
      <a:lt2>
        <a:srgbClr val="BFC7CA"/>
      </a:lt2>
      <a:accent1>
        <a:srgbClr val="006F85"/>
      </a:accent1>
      <a:accent2>
        <a:srgbClr val="AF4345"/>
      </a:accent2>
      <a:accent3>
        <a:srgbClr val="47D06A"/>
      </a:accent3>
      <a:accent4>
        <a:srgbClr val="F58F8F"/>
      </a:accent4>
      <a:accent5>
        <a:srgbClr val="F6CD4C"/>
      </a:accent5>
      <a:accent6>
        <a:srgbClr val="F8E71C"/>
      </a:accent6>
      <a:hlink>
        <a:srgbClr val="F6CD4C"/>
      </a:hlink>
      <a:folHlink>
        <a:srgbClr val="F6CD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