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Computer Systems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32273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combination of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hardware</a:t>
            </a:r>
            <a:r>
              <a:rPr lang="en-GB" dirty="0"/>
              <a:t> and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software</a:t>
            </a:r>
            <a:r>
              <a:rPr lang="en-GB" dirty="0"/>
              <a:t> working together (to accomplish a task or solve a problem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Hardware</a:t>
            </a:r>
            <a:r>
              <a:rPr lang="en-GB" dirty="0"/>
              <a:t> refers to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physical components </a:t>
            </a:r>
            <a:r>
              <a:rPr lang="en-GB" dirty="0"/>
              <a:t>that make up a computer </a:t>
            </a:r>
            <a:r>
              <a:rPr lang="en-GB" dirty="0" smtClean="0"/>
              <a:t>system. These </a:t>
            </a:r>
            <a:r>
              <a:rPr lang="en-GB" dirty="0"/>
              <a:t>can be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installed inside</a:t>
            </a:r>
            <a:r>
              <a:rPr lang="en-GB" dirty="0"/>
              <a:t>, or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connected to the outside</a:t>
            </a:r>
            <a:r>
              <a:rPr lang="en-GB" dirty="0"/>
              <a:t>, of a computer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>
              <a:buFont typeface="Wingdings" pitchFamily="2" charset="2"/>
              <a:buChar char="§"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Software </a:t>
            </a:r>
            <a:r>
              <a:rPr lang="en-GB" dirty="0"/>
              <a:t>describes the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programs</a:t>
            </a:r>
            <a:r>
              <a:rPr lang="en-GB" dirty="0"/>
              <a:t> that control and make use of the </a:t>
            </a:r>
            <a:r>
              <a:rPr lang="en-GB" dirty="0" smtClean="0"/>
              <a:t>hardware. Software </a:t>
            </a:r>
            <a:r>
              <a:rPr lang="en-GB" dirty="0"/>
              <a:t>is used to give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instructions</a:t>
            </a:r>
            <a:r>
              <a:rPr lang="en-GB" dirty="0"/>
              <a:t> to the </a:t>
            </a:r>
            <a:r>
              <a:rPr lang="en-GB" dirty="0" smtClean="0"/>
              <a:t>processor so </a:t>
            </a:r>
            <a:r>
              <a:rPr lang="en-GB" dirty="0"/>
              <a:t>that we can accomplish different </a:t>
            </a:r>
            <a:r>
              <a:rPr lang="en-GB" dirty="0" smtClean="0"/>
              <a:t>tasks.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84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Computer Systems Simplified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802868" y="3212613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C5D1D7">
                <a:lumMod val="1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INPUT</a:t>
            </a:r>
          </a:p>
        </p:txBody>
      </p:sp>
      <p:sp>
        <p:nvSpPr>
          <p:cNvPr id="7" name="Rectangle 6"/>
          <p:cNvSpPr/>
          <p:nvPr/>
        </p:nvSpPr>
        <p:spPr>
          <a:xfrm>
            <a:off x="4899212" y="4940805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C5D1D7">
                <a:lumMod val="1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STORAGE</a:t>
            </a:r>
          </a:p>
        </p:txBody>
      </p:sp>
      <p:sp>
        <p:nvSpPr>
          <p:cNvPr id="8" name="Rectangle 7"/>
          <p:cNvSpPr/>
          <p:nvPr/>
        </p:nvSpPr>
        <p:spPr>
          <a:xfrm>
            <a:off x="4890828" y="3247662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PROCESSING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7923548" y="3214523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C5D1D7">
                <a:lumMod val="1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OUTPUT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035116" y="3463686"/>
            <a:ext cx="576064" cy="32499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7131460" y="3445206"/>
            <a:ext cx="576064" cy="32499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2" name="Right Arrow 11"/>
          <p:cNvSpPr/>
          <p:nvPr/>
        </p:nvSpPr>
        <p:spPr>
          <a:xfrm rot="5400000">
            <a:off x="5395665" y="4346262"/>
            <a:ext cx="576064" cy="32499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3" name="Right Arrow 12"/>
          <p:cNvSpPr/>
          <p:nvPr/>
        </p:nvSpPr>
        <p:spPr>
          <a:xfrm rot="16200000" flipV="1">
            <a:off x="5744828" y="4274254"/>
            <a:ext cx="576064" cy="32499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222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Computer Systems Simplified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778804" y="3766066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C5D1D7">
                <a:lumMod val="1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DATA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6764" y="3801115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PROCESSING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99484" y="3767976"/>
            <a:ext cx="194421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C5D1D7">
                <a:lumMod val="1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/>
                <a:ea typeface="+mn-ea"/>
                <a:cs typeface="+mn-cs"/>
              </a:rPr>
              <a:t>INFORMATION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4011052" y="4017139"/>
            <a:ext cx="576064" cy="32499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7107396" y="3998659"/>
            <a:ext cx="576064" cy="32499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rgbClr val="D1634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2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4004175" cy="1618396"/>
          </a:xfrm>
        </p:spPr>
        <p:txBody>
          <a:bodyPr/>
          <a:lstStyle/>
          <a:p>
            <a:r>
              <a:rPr lang="en-GB" sz="3200" dirty="0" smtClean="0"/>
              <a:t>Input &amp; Output Devices</a:t>
            </a:r>
            <a:endParaRPr lang="en-GB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Used to  get </a:t>
            </a:r>
            <a:r>
              <a:rPr lang="en-GB" sz="1800" b="1" dirty="0" smtClean="0"/>
              <a:t>data into </a:t>
            </a:r>
            <a:r>
              <a:rPr lang="en-GB" sz="1800" dirty="0" smtClean="0"/>
              <a:t>or </a:t>
            </a:r>
            <a:r>
              <a:rPr lang="en-GB" sz="1800" b="1" dirty="0" smtClean="0"/>
              <a:t>information out </a:t>
            </a:r>
            <a:r>
              <a:rPr lang="en-GB" sz="1800" dirty="0" smtClean="0"/>
              <a:t>of a computer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Some devices perform both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What about a mobile phone? List the input/output devices built into your phone</a:t>
            </a:r>
            <a:endParaRPr lang="en-GB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821" y="577766"/>
            <a:ext cx="3653589" cy="582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4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Embedded Computer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common household and industrial devices have a special purpose computer built into them (often on a single circuit board or chip) called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embedded computers </a:t>
            </a:r>
            <a:r>
              <a:rPr lang="en-GB" dirty="0"/>
              <a:t>or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embedded systems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001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Robust &amp; Reliable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in computer systems needs to be robust and reliable. In some cases this is </a:t>
            </a:r>
            <a:r>
              <a:rPr lang="en-GB" b="1" dirty="0" smtClean="0"/>
              <a:t>critical</a:t>
            </a:r>
            <a:r>
              <a:rPr lang="en-GB" dirty="0" smtClean="0"/>
              <a:t> e.g. life support systems:</a:t>
            </a:r>
          </a:p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Robust</a:t>
            </a:r>
            <a:r>
              <a:rPr lang="en-GB" dirty="0" smtClean="0"/>
              <a:t> – can cope with a wide range of inputs without crashing.</a:t>
            </a:r>
          </a:p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Reliable</a:t>
            </a:r>
            <a:r>
              <a:rPr lang="en-GB" dirty="0" smtClean="0"/>
              <a:t> – Always behaves in a way that is predicable so can be used with confidence.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74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Error Trapping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problems with non robust and unreliable systems caused during input:</a:t>
            </a:r>
          </a:p>
          <a:p>
            <a:pPr lvl="1"/>
            <a:r>
              <a:rPr lang="en-GB" dirty="0" smtClean="0"/>
              <a:t>Wrong data type</a:t>
            </a:r>
          </a:p>
          <a:p>
            <a:pPr lvl="1"/>
            <a:r>
              <a:rPr lang="en-GB" dirty="0" smtClean="0"/>
              <a:t>Data out of range</a:t>
            </a:r>
          </a:p>
          <a:p>
            <a:pPr lvl="1"/>
            <a:r>
              <a:rPr lang="en-GB" dirty="0" smtClean="0"/>
              <a:t>“Fat fingers”!!!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Some errors can be prevented by the programmer using error trapping techniques (programming defensively) – see next slide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99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Validation &amp;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Validation</a:t>
            </a:r>
            <a:r>
              <a:rPr lang="en-GB" dirty="0" smtClean="0"/>
              <a:t> – check input for errors using “rules” in the program e.g. while input!=“a”, print error, get input again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Verification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smtClean="0"/>
              <a:t>– double check data input to make sure it doesn’t contain errors. A common way to do this is by forcing the user to enter the data twice and comparing the two inputs.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90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42</TotalTime>
  <Words>329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Franklin Gothic Medium</vt:lpstr>
      <vt:lpstr>Wingdings</vt:lpstr>
      <vt:lpstr>Wingdings 2</vt:lpstr>
      <vt:lpstr>Quotable</vt:lpstr>
      <vt:lpstr>Computer Systems</vt:lpstr>
      <vt:lpstr>Definitions</vt:lpstr>
      <vt:lpstr>Computer Systems Simplified</vt:lpstr>
      <vt:lpstr>Computer Systems Simplified</vt:lpstr>
      <vt:lpstr>Input &amp; Output Devices</vt:lpstr>
      <vt:lpstr>Embedded Computer</vt:lpstr>
      <vt:lpstr>Robust &amp; Reliable</vt:lpstr>
      <vt:lpstr>Error Trapping</vt:lpstr>
      <vt:lpstr>Validation &amp; Verification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Paul Burgess</dc:creator>
  <cp:lastModifiedBy>P Burgess</cp:lastModifiedBy>
  <cp:revision>5</cp:revision>
  <dcterms:created xsi:type="dcterms:W3CDTF">2017-02-26T13:22:46Z</dcterms:created>
  <dcterms:modified xsi:type="dcterms:W3CDTF">2017-03-29T06:58:47Z</dcterms:modified>
</cp:coreProperties>
</file>