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65" r:id="rId5"/>
    <p:sldId id="306" r:id="rId6"/>
    <p:sldId id="303" r:id="rId7"/>
    <p:sldId id="316" r:id="rId8"/>
    <p:sldId id="312" r:id="rId9"/>
    <p:sldId id="313" r:id="rId10"/>
    <p:sldId id="315" r:id="rId11"/>
    <p:sldId id="314" r:id="rId12"/>
    <p:sldId id="319" r:id="rId13"/>
    <p:sldId id="318" r:id="rId14"/>
    <p:sldId id="263" r:id="rId15"/>
    <p:sldId id="321" r:id="rId16"/>
    <p:sldId id="31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B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B3B61E-1885-4DD5-BC39-B6181D536C4E}" v="1" dt="2025-10-10T14:16:02.3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F1C56-8A72-4858-851C-F15B634C7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122362"/>
            <a:ext cx="8609322" cy="374420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834EB-45A5-426C-824A-8F07CA8F6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5230134"/>
            <a:ext cx="4610100" cy="942065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D55F2-5374-4778-B1EE-98996792D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044F8-E727-4D63-B6D6-26482F83D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41F76-D956-4205-AD99-E91FD5FC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1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A6D4F-1C6D-40FB-9A92-C86C4E15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67BDDB-F95B-4041-AA53-71BBCB26D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77052-C8EA-459E-9E10-8EE28C50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E6650-E3AD-4C98-88FE-F5152966F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4FED5-B228-4E3C-BFEE-0BC47D95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94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0A243A-5463-4C65-85DA-03BECDAE63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1898" y="897973"/>
            <a:ext cx="2674301" cy="527898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0153C-6948-4108-8FF1-033F66D4C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54169"/>
            <a:ext cx="7734300" cy="5322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45988-B24C-46FE-87B0-55D4FB7C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AB2DB-BD1F-41F7-AC5E-57249C270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1E3DB-BDAB-40CA-ABA3-A3662C068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8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11A1B-E09A-4F93-BC68-B160114AF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8C4A9-27ED-4E86-A256-5009E3134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CF91C-8771-4949-A397-928A5743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EA0ED-4961-4254-B34E-71D14C4E0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97152-BD97-4A72-8B07-CD2BC57B8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9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4EAF4-C10D-4650-9587-15DA8E9F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368862"/>
            <a:ext cx="9486900" cy="367965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A1D5C2-6E93-4B23-A0CA-D5D7E735C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5318974"/>
            <a:ext cx="9486900" cy="8532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15BFB-5D28-4ABE-AD37-0C6C3FD9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4035B-0539-4A03-87C0-22E52C98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27ADF-48C9-49CF-BD4D-82399BF6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5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1A2FB-0310-4935-B7F7-E47876CD4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87C14-52AB-4AAC-9038-29CF58EA6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2168278"/>
            <a:ext cx="4702921" cy="40086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B2E45A-DCC0-4701-9D67-EF56AECE3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880" y="2168278"/>
            <a:ext cx="4782699" cy="40086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F0813-A167-4D17-AA79-07BD9765F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940D7-D4C1-4C24-95F3-29A849CE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49AB7-007E-4D4D-A2C1-2C5C3310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517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0184-BDFD-48DE-B858-B81887BFD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753599" cy="1577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24FEB2-6EEC-49D4-9466-0F7A6EDB0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1" y="2109789"/>
            <a:ext cx="4507931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E8CF0-BAB6-4BF2-836F-FED0AF88A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1" y="3063530"/>
            <a:ext cx="4507930" cy="31261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0751AB-FCF0-450B-A6DF-9B9A2AD2C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4867" y="2109789"/>
            <a:ext cx="4507932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3898E7-3130-4CE6-AA11-C9CC8214E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4867" y="3063530"/>
            <a:ext cx="4507932" cy="31261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D85675-9678-4CB3-9AAB-D727D2B58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5F8314-1849-461A-AAF2-BF149646D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69738E-5865-473C-BAFB-BDB385C06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5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7AC40-59FF-4CE3-B49C-C824A784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2FAB63-E9CE-4359-A54B-07AC7E9BB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939854-5165-4C41-8DCA-D42DFD7D9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768E0-4535-4B0D-8B94-4C10740B0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73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4678E3-D115-4E49-9ECB-656CF2319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21E6FC-7F84-4673-81D6-B85FE26DA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0318A-245C-4841-AB57-CEC5CC124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003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F847B-9D86-47FF-B24A-EEA5F73EA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776472" cy="2852928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C0675-AD2F-44DC-8FF3-4454258A5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7582" y="987425"/>
            <a:ext cx="5948618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6356-C0F0-4C22-B9B6-C7E0BE4F3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3484210"/>
            <a:ext cx="3768934" cy="23847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EFD71-2ACA-4041-9EA2-86E7B81C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CACE3-32A8-4245-97AC-5797C147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D63845-314D-499C-BB75-CE9162BE6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97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6D3DB-B1F8-4892-96F7-0BE21DE63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932349" cy="285267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0AB405-B2E9-4C4B-930C-CF1B63342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4810" y="657055"/>
            <a:ext cx="5831389" cy="55151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F82ED-5295-4670-A3A8-B7813FF471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199" y="3484210"/>
            <a:ext cx="3768934" cy="23768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BCDD2-4389-41FA-BE68-6805E329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C1D4C8-D966-41BE-B38F-54B9134FF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7339F-1169-4FB1-8FAA-781335ECB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7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04591-A10E-46C3-952B-F25DCBDAD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77F62-7300-4B81-8F9B-D040A0EE1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318032"/>
            <a:ext cx="9493250" cy="3854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52CF0-2C7E-4A4C-BD7E-B7CEFF0DC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1029207" y="4680813"/>
            <a:ext cx="27583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8C1E1FAD-7351-4908-963A-08EA8E4AB7A0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49E98-61B4-4398-B18F-534336EA1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112" y="6356350"/>
            <a:ext cx="5509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6DC5D-5820-4314-ADE6-9CD1C7D4A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05482" y="6356350"/>
            <a:ext cx="1112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3F5135F-115E-423C-BE4A-B56C35DC9F3E}"/>
              </a:ext>
            </a:extLst>
          </p:cNvPr>
          <p:cNvGrpSpPr/>
          <p:nvPr/>
        </p:nvGrpSpPr>
        <p:grpSpPr>
          <a:xfrm>
            <a:off x="174436" y="6356005"/>
            <a:ext cx="358083" cy="358083"/>
            <a:chOff x="4135740" y="1745599"/>
            <a:chExt cx="558732" cy="5587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</a:extLst>
            </p:cNvPr>
            <p:cNvGrpSpPr/>
            <p:nvPr/>
          </p:nvGrpSpPr>
          <p:grpSpPr>
            <a:xfrm>
              <a:off x="4135740" y="1745599"/>
              <a:ext cx="558732" cy="558732"/>
              <a:chOff x="1028007" y="1706560"/>
              <a:chExt cx="575710" cy="57571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</a:extLst>
            </p:cNvPr>
            <p:cNvSpPr/>
            <p:nvPr/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835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i="1" kern="1200">
          <a:solidFill>
            <a:srgbClr val="000000"/>
          </a:solidFill>
          <a:highlight>
            <a:srgbClr val="FFFF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B60C714-CA3D-427D-95B5-3C29587A4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1D7ED78-1CF5-4B8A-93C1-4CC089539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46778" cy="6858000"/>
          </a:xfrm>
          <a:custGeom>
            <a:avLst/>
            <a:gdLst>
              <a:gd name="connsiteX0" fmla="*/ 0 w 12046778"/>
              <a:gd name="connsiteY0" fmla="*/ 0 h 6858000"/>
              <a:gd name="connsiteX1" fmla="*/ 454478 w 12046778"/>
              <a:gd name="connsiteY1" fmla="*/ 0 h 6858000"/>
              <a:gd name="connsiteX2" fmla="*/ 892342 w 12046778"/>
              <a:gd name="connsiteY2" fmla="*/ 15552 h 6858000"/>
              <a:gd name="connsiteX3" fmla="*/ 893702 w 12046778"/>
              <a:gd name="connsiteY3" fmla="*/ 0 h 6858000"/>
              <a:gd name="connsiteX4" fmla="*/ 5761220 w 12046778"/>
              <a:gd name="connsiteY4" fmla="*/ 0 h 6858000"/>
              <a:gd name="connsiteX5" fmla="*/ 7920992 w 12046778"/>
              <a:gd name="connsiteY5" fmla="*/ 265187 h 6858000"/>
              <a:gd name="connsiteX6" fmla="*/ 11428519 w 12046778"/>
              <a:gd name="connsiteY6" fmla="*/ 389763 h 6858000"/>
              <a:gd name="connsiteX7" fmla="*/ 11417875 w 12046778"/>
              <a:gd name="connsiteY7" fmla="*/ 694551 h 6858000"/>
              <a:gd name="connsiteX8" fmla="*/ 12046778 w 12046778"/>
              <a:gd name="connsiteY8" fmla="*/ 771770 h 6858000"/>
              <a:gd name="connsiteX9" fmla="*/ 11299482 w 12046778"/>
              <a:gd name="connsiteY9" fmla="*/ 6858000 h 6858000"/>
              <a:gd name="connsiteX10" fmla="*/ 11202642 w 12046778"/>
              <a:gd name="connsiteY10" fmla="*/ 6858000 h 6858000"/>
              <a:gd name="connsiteX11" fmla="*/ 6662440 w 12046778"/>
              <a:gd name="connsiteY11" fmla="*/ 6858000 h 6858000"/>
              <a:gd name="connsiteX12" fmla="*/ 0 w 12046778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046778" h="6858000">
                <a:moveTo>
                  <a:pt x="0" y="0"/>
                </a:moveTo>
                <a:lnTo>
                  <a:pt x="454478" y="0"/>
                </a:lnTo>
                <a:lnTo>
                  <a:pt x="892342" y="15552"/>
                </a:lnTo>
                <a:lnTo>
                  <a:pt x="893702" y="0"/>
                </a:lnTo>
                <a:lnTo>
                  <a:pt x="5761220" y="0"/>
                </a:lnTo>
                <a:lnTo>
                  <a:pt x="7920992" y="265187"/>
                </a:lnTo>
                <a:lnTo>
                  <a:pt x="11428519" y="389763"/>
                </a:lnTo>
                <a:lnTo>
                  <a:pt x="11417875" y="694551"/>
                </a:lnTo>
                <a:lnTo>
                  <a:pt x="12046778" y="771770"/>
                </a:lnTo>
                <a:lnTo>
                  <a:pt x="11299482" y="6858000"/>
                </a:lnTo>
                <a:lnTo>
                  <a:pt x="11202642" y="6858000"/>
                </a:lnTo>
                <a:lnTo>
                  <a:pt x="666244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3FA2241-6B3E-48FF-860B-B990431EC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15541" cy="6858001"/>
          </a:xfrm>
          <a:custGeom>
            <a:avLst/>
            <a:gdLst>
              <a:gd name="connsiteX0" fmla="*/ 289900 w 11915541"/>
              <a:gd name="connsiteY0" fmla="*/ 0 h 6858001"/>
              <a:gd name="connsiteX1" fmla="*/ 4956408 w 11915541"/>
              <a:gd name="connsiteY1" fmla="*/ 0 h 6858001"/>
              <a:gd name="connsiteX2" fmla="*/ 7146011 w 11915541"/>
              <a:gd name="connsiteY2" fmla="*/ 269060 h 6858001"/>
              <a:gd name="connsiteX3" fmla="*/ 7883888 w 11915541"/>
              <a:gd name="connsiteY3" fmla="*/ 358077 h 6858001"/>
              <a:gd name="connsiteX4" fmla="*/ 8743808 w 11915541"/>
              <a:gd name="connsiteY4" fmla="*/ 388772 h 6858001"/>
              <a:gd name="connsiteX5" fmla="*/ 8846325 w 11915541"/>
              <a:gd name="connsiteY5" fmla="*/ 387158 h 6858001"/>
              <a:gd name="connsiteX6" fmla="*/ 8908081 w 11915541"/>
              <a:gd name="connsiteY6" fmla="*/ 391374 h 6858001"/>
              <a:gd name="connsiteX7" fmla="*/ 8976104 w 11915541"/>
              <a:gd name="connsiteY7" fmla="*/ 394890 h 6858001"/>
              <a:gd name="connsiteX8" fmla="*/ 9041336 w 11915541"/>
              <a:gd name="connsiteY8" fmla="*/ 398298 h 6858001"/>
              <a:gd name="connsiteX9" fmla="*/ 9111961 w 11915541"/>
              <a:gd name="connsiteY9" fmla="*/ 399407 h 6858001"/>
              <a:gd name="connsiteX10" fmla="*/ 9137458 w 11915541"/>
              <a:gd name="connsiteY10" fmla="*/ 411076 h 6858001"/>
              <a:gd name="connsiteX11" fmla="*/ 9439267 w 11915541"/>
              <a:gd name="connsiteY11" fmla="*/ 421615 h 6858001"/>
              <a:gd name="connsiteX12" fmla="*/ 9447565 w 11915541"/>
              <a:gd name="connsiteY12" fmla="*/ 420237 h 6858001"/>
              <a:gd name="connsiteX13" fmla="*/ 9480968 w 11915541"/>
              <a:gd name="connsiteY13" fmla="*/ 413579 h 6858001"/>
              <a:gd name="connsiteX14" fmla="*/ 9485823 w 11915541"/>
              <a:gd name="connsiteY14" fmla="*/ 414668 h 6858001"/>
              <a:gd name="connsiteX15" fmla="*/ 9504040 w 11915541"/>
              <a:gd name="connsiteY15" fmla="*/ 413672 h 6858001"/>
              <a:gd name="connsiteX16" fmla="*/ 9510668 w 11915541"/>
              <a:gd name="connsiteY16" fmla="*/ 420087 h 6858001"/>
              <a:gd name="connsiteX17" fmla="*/ 9572280 w 11915541"/>
              <a:gd name="connsiteY17" fmla="*/ 419684 h 6858001"/>
              <a:gd name="connsiteX18" fmla="*/ 9690102 w 11915541"/>
              <a:gd name="connsiteY18" fmla="*/ 407264 h 6858001"/>
              <a:gd name="connsiteX19" fmla="*/ 9711635 w 11915541"/>
              <a:gd name="connsiteY19" fmla="*/ 410830 h 6858001"/>
              <a:gd name="connsiteX20" fmla="*/ 9828330 w 11915541"/>
              <a:gd name="connsiteY20" fmla="*/ 413906 h 6858001"/>
              <a:gd name="connsiteX21" fmla="*/ 9966913 w 11915541"/>
              <a:gd name="connsiteY21" fmla="*/ 412008 h 6858001"/>
              <a:gd name="connsiteX22" fmla="*/ 10066210 w 11915541"/>
              <a:gd name="connsiteY22" fmla="*/ 412124 h 6858001"/>
              <a:gd name="connsiteX23" fmla="*/ 10165116 w 11915541"/>
              <a:gd name="connsiteY23" fmla="*/ 410209 h 6858001"/>
              <a:gd name="connsiteX24" fmla="*/ 10244876 w 11915541"/>
              <a:gd name="connsiteY24" fmla="*/ 418729 h 6858001"/>
              <a:gd name="connsiteX25" fmla="*/ 10292900 w 11915541"/>
              <a:gd name="connsiteY25" fmla="*/ 427936 h 6858001"/>
              <a:gd name="connsiteX26" fmla="*/ 10326189 w 11915541"/>
              <a:gd name="connsiteY26" fmla="*/ 437758 h 6858001"/>
              <a:gd name="connsiteX27" fmla="*/ 10419820 w 11915541"/>
              <a:gd name="connsiteY27" fmla="*/ 445961 h 6858001"/>
              <a:gd name="connsiteX28" fmla="*/ 10556118 w 11915541"/>
              <a:gd name="connsiteY28" fmla="*/ 452534 h 6858001"/>
              <a:gd name="connsiteX29" fmla="*/ 10617267 w 11915541"/>
              <a:gd name="connsiteY29" fmla="*/ 458327 h 6858001"/>
              <a:gd name="connsiteX30" fmla="*/ 11266201 w 11915541"/>
              <a:gd name="connsiteY30" fmla="*/ 485414 h 6858001"/>
              <a:gd name="connsiteX31" fmla="*/ 11266114 w 11915541"/>
              <a:gd name="connsiteY31" fmla="*/ 487867 h 6858001"/>
              <a:gd name="connsiteX32" fmla="*/ 11294016 w 11915541"/>
              <a:gd name="connsiteY32" fmla="*/ 500627 h 6858001"/>
              <a:gd name="connsiteX33" fmla="*/ 11304892 w 11915541"/>
              <a:gd name="connsiteY33" fmla="*/ 529592 h 6858001"/>
              <a:gd name="connsiteX34" fmla="*/ 11295858 w 11915541"/>
              <a:gd name="connsiteY34" fmla="*/ 788304 h 6858001"/>
              <a:gd name="connsiteX35" fmla="*/ 11881324 w 11915541"/>
              <a:gd name="connsiteY35" fmla="*/ 860190 h 6858001"/>
              <a:gd name="connsiteX36" fmla="*/ 11881031 w 11915541"/>
              <a:gd name="connsiteY36" fmla="*/ 862574 h 6858001"/>
              <a:gd name="connsiteX37" fmla="*/ 11907128 w 11915541"/>
              <a:gd name="connsiteY37" fmla="*/ 877384 h 6858001"/>
              <a:gd name="connsiteX38" fmla="*/ 11915256 w 11915541"/>
              <a:gd name="connsiteY38" fmla="*/ 906533 h 6858001"/>
              <a:gd name="connsiteX39" fmla="*/ 11521832 w 11915541"/>
              <a:gd name="connsiteY39" fmla="*/ 4110709 h 6858001"/>
              <a:gd name="connsiteX40" fmla="*/ 11515825 w 11915541"/>
              <a:gd name="connsiteY40" fmla="*/ 4119564 h 6858001"/>
              <a:gd name="connsiteX41" fmla="*/ 11519210 w 11915541"/>
              <a:gd name="connsiteY41" fmla="*/ 4131712 h 6858001"/>
              <a:gd name="connsiteX42" fmla="*/ 11184463 w 11915541"/>
              <a:gd name="connsiteY42" fmla="*/ 6858000 h 6858001"/>
              <a:gd name="connsiteX43" fmla="*/ 11083854 w 11915541"/>
              <a:gd name="connsiteY43" fmla="*/ 6858000 h 6858001"/>
              <a:gd name="connsiteX44" fmla="*/ 11083854 w 11915541"/>
              <a:gd name="connsiteY44" fmla="*/ 6858001 h 6858001"/>
              <a:gd name="connsiteX45" fmla="*/ 0 w 11915541"/>
              <a:gd name="connsiteY45" fmla="*/ 6858001 h 6858001"/>
              <a:gd name="connsiteX46" fmla="*/ 0 w 11915541"/>
              <a:gd name="connsiteY46" fmla="*/ 76664 h 6858001"/>
              <a:gd name="connsiteX47" fmla="*/ 286723 w 11915541"/>
              <a:gd name="connsiteY47" fmla="*/ 86899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915541" h="6858001">
                <a:moveTo>
                  <a:pt x="289900" y="0"/>
                </a:moveTo>
                <a:lnTo>
                  <a:pt x="4956408" y="0"/>
                </a:lnTo>
                <a:lnTo>
                  <a:pt x="7146011" y="269060"/>
                </a:lnTo>
                <a:lnTo>
                  <a:pt x="7883888" y="358077"/>
                </a:lnTo>
                <a:lnTo>
                  <a:pt x="8743808" y="388772"/>
                </a:lnTo>
                <a:lnTo>
                  <a:pt x="8846325" y="387158"/>
                </a:lnTo>
                <a:lnTo>
                  <a:pt x="8908081" y="391374"/>
                </a:lnTo>
                <a:lnTo>
                  <a:pt x="8976104" y="394890"/>
                </a:lnTo>
                <a:lnTo>
                  <a:pt x="9041336" y="398298"/>
                </a:lnTo>
                <a:lnTo>
                  <a:pt x="9111961" y="399407"/>
                </a:lnTo>
                <a:lnTo>
                  <a:pt x="9137458" y="411076"/>
                </a:lnTo>
                <a:lnTo>
                  <a:pt x="9439267" y="421615"/>
                </a:lnTo>
                <a:lnTo>
                  <a:pt x="9447565" y="420237"/>
                </a:lnTo>
                <a:cubicBezTo>
                  <a:pt x="9454515" y="418898"/>
                  <a:pt x="9474592" y="414507"/>
                  <a:pt x="9480968" y="413579"/>
                </a:cubicBezTo>
                <a:lnTo>
                  <a:pt x="9485823" y="414668"/>
                </a:lnTo>
                <a:lnTo>
                  <a:pt x="9504040" y="413672"/>
                </a:lnTo>
                <a:lnTo>
                  <a:pt x="9510668" y="420087"/>
                </a:lnTo>
                <a:lnTo>
                  <a:pt x="9572280" y="419684"/>
                </a:lnTo>
                <a:cubicBezTo>
                  <a:pt x="9599152" y="403815"/>
                  <a:pt x="9648610" y="413243"/>
                  <a:pt x="9690102" y="407264"/>
                </a:cubicBezTo>
                <a:lnTo>
                  <a:pt x="9711635" y="410830"/>
                </a:lnTo>
                <a:lnTo>
                  <a:pt x="9828330" y="413906"/>
                </a:lnTo>
                <a:cubicBezTo>
                  <a:pt x="9901450" y="412197"/>
                  <a:pt x="9903487" y="416948"/>
                  <a:pt x="9966913" y="412008"/>
                </a:cubicBezTo>
                <a:cubicBezTo>
                  <a:pt x="10024782" y="416355"/>
                  <a:pt x="10018033" y="414239"/>
                  <a:pt x="10066210" y="412124"/>
                </a:cubicBezTo>
                <a:lnTo>
                  <a:pt x="10165116" y="410209"/>
                </a:lnTo>
                <a:cubicBezTo>
                  <a:pt x="10191560" y="417316"/>
                  <a:pt x="10211518" y="430503"/>
                  <a:pt x="10244876" y="418729"/>
                </a:cubicBezTo>
                <a:cubicBezTo>
                  <a:pt x="10237086" y="432781"/>
                  <a:pt x="10284124" y="415543"/>
                  <a:pt x="10292900" y="427936"/>
                </a:cubicBezTo>
                <a:cubicBezTo>
                  <a:pt x="10297954" y="438166"/>
                  <a:pt x="10313400" y="435319"/>
                  <a:pt x="10326189" y="437758"/>
                </a:cubicBezTo>
                <a:cubicBezTo>
                  <a:pt x="10337091" y="447506"/>
                  <a:pt x="10399279" y="450054"/>
                  <a:pt x="10419820" y="445961"/>
                </a:cubicBezTo>
                <a:cubicBezTo>
                  <a:pt x="10473071" y="447462"/>
                  <a:pt x="10510712" y="446330"/>
                  <a:pt x="10556118" y="452534"/>
                </a:cubicBezTo>
                <a:cubicBezTo>
                  <a:pt x="10574153" y="454056"/>
                  <a:pt x="10608649" y="456182"/>
                  <a:pt x="10617267" y="458327"/>
                </a:cubicBezTo>
                <a:lnTo>
                  <a:pt x="11266201" y="485414"/>
                </a:lnTo>
                <a:cubicBezTo>
                  <a:pt x="11266172" y="486232"/>
                  <a:pt x="11266143" y="487049"/>
                  <a:pt x="11266114" y="487867"/>
                </a:cubicBezTo>
                <a:lnTo>
                  <a:pt x="11294016" y="500627"/>
                </a:lnTo>
                <a:cubicBezTo>
                  <a:pt x="11301071" y="508193"/>
                  <a:pt x="11305249" y="518441"/>
                  <a:pt x="11304892" y="529592"/>
                </a:cubicBezTo>
                <a:lnTo>
                  <a:pt x="11295858" y="788304"/>
                </a:lnTo>
                <a:lnTo>
                  <a:pt x="11881324" y="860190"/>
                </a:lnTo>
                <a:cubicBezTo>
                  <a:pt x="11881227" y="860985"/>
                  <a:pt x="11881128" y="861779"/>
                  <a:pt x="11881031" y="862574"/>
                </a:cubicBezTo>
                <a:lnTo>
                  <a:pt x="11907128" y="877384"/>
                </a:lnTo>
                <a:cubicBezTo>
                  <a:pt x="11913358" y="885357"/>
                  <a:pt x="11916554" y="895698"/>
                  <a:pt x="11915256" y="906533"/>
                </a:cubicBezTo>
                <a:lnTo>
                  <a:pt x="11521832" y="4110709"/>
                </a:lnTo>
                <a:lnTo>
                  <a:pt x="11515825" y="4119564"/>
                </a:lnTo>
                <a:lnTo>
                  <a:pt x="11519210" y="4131712"/>
                </a:lnTo>
                <a:lnTo>
                  <a:pt x="11184463" y="6858000"/>
                </a:lnTo>
                <a:lnTo>
                  <a:pt x="11083854" y="6858000"/>
                </a:lnTo>
                <a:lnTo>
                  <a:pt x="11083854" y="6858001"/>
                </a:lnTo>
                <a:lnTo>
                  <a:pt x="0" y="6858001"/>
                </a:lnTo>
                <a:lnTo>
                  <a:pt x="0" y="76664"/>
                </a:lnTo>
                <a:lnTo>
                  <a:pt x="286723" y="86899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n abstract burst of blue and pink">
            <a:extLst>
              <a:ext uri="{FF2B5EF4-FFF2-40B4-BE49-F238E27FC236}">
                <a16:creationId xmlns:a16="http://schemas.microsoft.com/office/drawing/2014/main" id="{BDA3B890-A537-7696-0A00-BF9425CEC6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</a:blip>
          <a:srcRect l="1950" r="358"/>
          <a:stretch>
            <a:fillRect/>
          </a:stretch>
        </p:blipFill>
        <p:spPr>
          <a:xfrm>
            <a:off x="-5309" y="-2547"/>
            <a:ext cx="11920851" cy="6863842"/>
          </a:xfrm>
          <a:custGeom>
            <a:avLst/>
            <a:gdLst/>
            <a:ahLst/>
            <a:cxnLst/>
            <a:rect l="l" t="t" r="r" b="b"/>
            <a:pathLst>
              <a:path w="11920851" h="6863842">
                <a:moveTo>
                  <a:pt x="93746" y="220"/>
                </a:moveTo>
                <a:cubicBezTo>
                  <a:pt x="149331" y="1296"/>
                  <a:pt x="222869" y="5962"/>
                  <a:pt x="295210" y="5841"/>
                </a:cubicBezTo>
                <a:lnTo>
                  <a:pt x="4961718" y="5841"/>
                </a:lnTo>
                <a:lnTo>
                  <a:pt x="7151321" y="274901"/>
                </a:lnTo>
                <a:lnTo>
                  <a:pt x="7889198" y="363918"/>
                </a:lnTo>
                <a:lnTo>
                  <a:pt x="8749118" y="394613"/>
                </a:lnTo>
                <a:lnTo>
                  <a:pt x="8851635" y="392999"/>
                </a:lnTo>
                <a:lnTo>
                  <a:pt x="8913391" y="397215"/>
                </a:lnTo>
                <a:lnTo>
                  <a:pt x="8981414" y="400731"/>
                </a:lnTo>
                <a:lnTo>
                  <a:pt x="9046646" y="404139"/>
                </a:lnTo>
                <a:lnTo>
                  <a:pt x="9117271" y="405248"/>
                </a:lnTo>
                <a:lnTo>
                  <a:pt x="9142768" y="416917"/>
                </a:lnTo>
                <a:lnTo>
                  <a:pt x="9444577" y="427456"/>
                </a:lnTo>
                <a:lnTo>
                  <a:pt x="9452875" y="426078"/>
                </a:lnTo>
                <a:cubicBezTo>
                  <a:pt x="9459825" y="424739"/>
                  <a:pt x="9479902" y="420348"/>
                  <a:pt x="9486278" y="419420"/>
                </a:cubicBezTo>
                <a:lnTo>
                  <a:pt x="9491133" y="420509"/>
                </a:lnTo>
                <a:lnTo>
                  <a:pt x="9509350" y="419513"/>
                </a:lnTo>
                <a:lnTo>
                  <a:pt x="9515978" y="425928"/>
                </a:lnTo>
                <a:lnTo>
                  <a:pt x="9577590" y="425525"/>
                </a:lnTo>
                <a:cubicBezTo>
                  <a:pt x="9604462" y="409656"/>
                  <a:pt x="9653920" y="419084"/>
                  <a:pt x="9695412" y="413105"/>
                </a:cubicBezTo>
                <a:lnTo>
                  <a:pt x="9716945" y="416671"/>
                </a:lnTo>
                <a:lnTo>
                  <a:pt x="9833640" y="419747"/>
                </a:lnTo>
                <a:cubicBezTo>
                  <a:pt x="9906760" y="418038"/>
                  <a:pt x="9908797" y="422789"/>
                  <a:pt x="9972223" y="417849"/>
                </a:cubicBezTo>
                <a:cubicBezTo>
                  <a:pt x="10030092" y="422196"/>
                  <a:pt x="10023343" y="420080"/>
                  <a:pt x="10071520" y="417965"/>
                </a:cubicBezTo>
                <a:lnTo>
                  <a:pt x="10170426" y="416050"/>
                </a:lnTo>
                <a:cubicBezTo>
                  <a:pt x="10196870" y="423157"/>
                  <a:pt x="10216828" y="436344"/>
                  <a:pt x="10250186" y="424570"/>
                </a:cubicBezTo>
                <a:cubicBezTo>
                  <a:pt x="10242396" y="438622"/>
                  <a:pt x="10289434" y="421384"/>
                  <a:pt x="10298210" y="433777"/>
                </a:cubicBezTo>
                <a:cubicBezTo>
                  <a:pt x="10303264" y="444007"/>
                  <a:pt x="10318710" y="441160"/>
                  <a:pt x="10331499" y="443599"/>
                </a:cubicBezTo>
                <a:cubicBezTo>
                  <a:pt x="10342401" y="453347"/>
                  <a:pt x="10404589" y="455895"/>
                  <a:pt x="10425130" y="451802"/>
                </a:cubicBezTo>
                <a:cubicBezTo>
                  <a:pt x="10478381" y="453303"/>
                  <a:pt x="10516022" y="452171"/>
                  <a:pt x="10561428" y="458375"/>
                </a:cubicBezTo>
                <a:cubicBezTo>
                  <a:pt x="10579463" y="459897"/>
                  <a:pt x="10613959" y="462023"/>
                  <a:pt x="10622577" y="464168"/>
                </a:cubicBezTo>
                <a:lnTo>
                  <a:pt x="11271511" y="491255"/>
                </a:lnTo>
                <a:cubicBezTo>
                  <a:pt x="11271482" y="492073"/>
                  <a:pt x="11271453" y="492890"/>
                  <a:pt x="11271424" y="493708"/>
                </a:cubicBezTo>
                <a:lnTo>
                  <a:pt x="11299326" y="506468"/>
                </a:lnTo>
                <a:cubicBezTo>
                  <a:pt x="11306381" y="514034"/>
                  <a:pt x="11310559" y="524282"/>
                  <a:pt x="11310202" y="535433"/>
                </a:cubicBezTo>
                <a:lnTo>
                  <a:pt x="11301168" y="794145"/>
                </a:lnTo>
                <a:lnTo>
                  <a:pt x="11886634" y="866031"/>
                </a:lnTo>
                <a:cubicBezTo>
                  <a:pt x="11886537" y="866826"/>
                  <a:pt x="11886438" y="867620"/>
                  <a:pt x="11886341" y="868415"/>
                </a:cubicBezTo>
                <a:lnTo>
                  <a:pt x="11912438" y="883225"/>
                </a:lnTo>
                <a:cubicBezTo>
                  <a:pt x="11918668" y="891198"/>
                  <a:pt x="11921864" y="901539"/>
                  <a:pt x="11920566" y="912374"/>
                </a:cubicBezTo>
                <a:lnTo>
                  <a:pt x="11527142" y="4116550"/>
                </a:lnTo>
                <a:lnTo>
                  <a:pt x="11521135" y="4125405"/>
                </a:lnTo>
                <a:lnTo>
                  <a:pt x="11524520" y="4137553"/>
                </a:lnTo>
                <a:lnTo>
                  <a:pt x="11189773" y="6863841"/>
                </a:lnTo>
                <a:lnTo>
                  <a:pt x="11089164" y="6863841"/>
                </a:lnTo>
                <a:lnTo>
                  <a:pt x="11089164" y="6863842"/>
                </a:lnTo>
                <a:lnTo>
                  <a:pt x="5310" y="6863842"/>
                </a:lnTo>
                <a:lnTo>
                  <a:pt x="5310" y="82505"/>
                </a:lnTo>
                <a:lnTo>
                  <a:pt x="0" y="16141"/>
                </a:lnTo>
                <a:cubicBezTo>
                  <a:pt x="530" y="1658"/>
                  <a:pt x="38161" y="-856"/>
                  <a:pt x="93746" y="220"/>
                </a:cubicBezTo>
                <a:close/>
              </a:path>
            </a:pathLst>
          </a:custGeom>
        </p:spPr>
      </p:pic>
      <p:sp>
        <p:nvSpPr>
          <p:cNvPr id="15" name="Rectangle 8">
            <a:extLst>
              <a:ext uri="{FF2B5EF4-FFF2-40B4-BE49-F238E27FC236}">
                <a16:creationId xmlns:a16="http://schemas.microsoft.com/office/drawing/2014/main" id="{E768A620-6CE7-44E7-BB7E-5C93F026D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097" y="3077"/>
            <a:ext cx="6289954" cy="221524"/>
          </a:xfrm>
          <a:custGeom>
            <a:avLst/>
            <a:gdLst>
              <a:gd name="connsiteX0" fmla="*/ 0 w 5910735"/>
              <a:gd name="connsiteY0" fmla="*/ 0 h 272502"/>
              <a:gd name="connsiteX1" fmla="*/ 5910735 w 5910735"/>
              <a:gd name="connsiteY1" fmla="*/ 0 h 272502"/>
              <a:gd name="connsiteX2" fmla="*/ 5910735 w 5910735"/>
              <a:gd name="connsiteY2" fmla="*/ 272502 h 272502"/>
              <a:gd name="connsiteX3" fmla="*/ 0 w 5910735"/>
              <a:gd name="connsiteY3" fmla="*/ 272502 h 272502"/>
              <a:gd name="connsiteX4" fmla="*/ 0 w 5910735"/>
              <a:gd name="connsiteY4" fmla="*/ 0 h 272502"/>
              <a:gd name="connsiteX0" fmla="*/ 0 w 5910735"/>
              <a:gd name="connsiteY0" fmla="*/ 0 h 272502"/>
              <a:gd name="connsiteX1" fmla="*/ 5910735 w 5910735"/>
              <a:gd name="connsiteY1" fmla="*/ 0 h 272502"/>
              <a:gd name="connsiteX2" fmla="*/ 5910735 w 5910735"/>
              <a:gd name="connsiteY2" fmla="*/ 272502 h 272502"/>
              <a:gd name="connsiteX3" fmla="*/ 0 w 5910735"/>
              <a:gd name="connsiteY3" fmla="*/ 272502 h 272502"/>
              <a:gd name="connsiteX4" fmla="*/ 0 w 5910735"/>
              <a:gd name="connsiteY4" fmla="*/ 0 h 272502"/>
              <a:gd name="connsiteX0" fmla="*/ 0 w 5910735"/>
              <a:gd name="connsiteY0" fmla="*/ 0 h 272502"/>
              <a:gd name="connsiteX1" fmla="*/ 4810804 w 5910735"/>
              <a:gd name="connsiteY1" fmla="*/ 0 h 272502"/>
              <a:gd name="connsiteX2" fmla="*/ 5910735 w 5910735"/>
              <a:gd name="connsiteY2" fmla="*/ 272502 h 272502"/>
              <a:gd name="connsiteX3" fmla="*/ 0 w 5910735"/>
              <a:gd name="connsiteY3" fmla="*/ 272502 h 272502"/>
              <a:gd name="connsiteX4" fmla="*/ 0 w 5910735"/>
              <a:gd name="connsiteY4" fmla="*/ 0 h 272502"/>
              <a:gd name="connsiteX0" fmla="*/ 0 w 6295048"/>
              <a:gd name="connsiteY0" fmla="*/ 0 h 272502"/>
              <a:gd name="connsiteX1" fmla="*/ 4810804 w 6295048"/>
              <a:gd name="connsiteY1" fmla="*/ 0 h 272502"/>
              <a:gd name="connsiteX2" fmla="*/ 6295048 w 6295048"/>
              <a:gd name="connsiteY2" fmla="*/ 206241 h 272502"/>
              <a:gd name="connsiteX3" fmla="*/ 0 w 6295048"/>
              <a:gd name="connsiteY3" fmla="*/ 272502 h 272502"/>
              <a:gd name="connsiteX4" fmla="*/ 0 w 6295048"/>
              <a:gd name="connsiteY4" fmla="*/ 0 h 272502"/>
              <a:gd name="connsiteX0" fmla="*/ 0 w 6295048"/>
              <a:gd name="connsiteY0" fmla="*/ 0 h 206241"/>
              <a:gd name="connsiteX1" fmla="*/ 4810804 w 6295048"/>
              <a:gd name="connsiteY1" fmla="*/ 0 h 206241"/>
              <a:gd name="connsiteX2" fmla="*/ 6295048 w 6295048"/>
              <a:gd name="connsiteY2" fmla="*/ 206241 h 206241"/>
              <a:gd name="connsiteX3" fmla="*/ 2451653 w 6295048"/>
              <a:gd name="connsiteY3" fmla="*/ 100224 h 206241"/>
              <a:gd name="connsiteX4" fmla="*/ 0 w 6295048"/>
              <a:gd name="connsiteY4" fmla="*/ 0 h 206241"/>
              <a:gd name="connsiteX0" fmla="*/ 0 w 6295048"/>
              <a:gd name="connsiteY0" fmla="*/ 0 h 206241"/>
              <a:gd name="connsiteX1" fmla="*/ 4810804 w 6295048"/>
              <a:gd name="connsiteY1" fmla="*/ 0 h 206241"/>
              <a:gd name="connsiteX2" fmla="*/ 6295048 w 6295048"/>
              <a:gd name="connsiteY2" fmla="*/ 206241 h 206241"/>
              <a:gd name="connsiteX3" fmla="*/ 2458687 w 6295048"/>
              <a:gd name="connsiteY3" fmla="*/ 72088 h 206241"/>
              <a:gd name="connsiteX4" fmla="*/ 0 w 6295048"/>
              <a:gd name="connsiteY4" fmla="*/ 0 h 206241"/>
              <a:gd name="connsiteX0" fmla="*/ 0 w 6274671"/>
              <a:gd name="connsiteY0" fmla="*/ 0 h 216430"/>
              <a:gd name="connsiteX1" fmla="*/ 4810804 w 6274671"/>
              <a:gd name="connsiteY1" fmla="*/ 0 h 216430"/>
              <a:gd name="connsiteX2" fmla="*/ 6274671 w 6274671"/>
              <a:gd name="connsiteY2" fmla="*/ 216430 h 216430"/>
              <a:gd name="connsiteX3" fmla="*/ 2458687 w 6274671"/>
              <a:gd name="connsiteY3" fmla="*/ 72088 h 216430"/>
              <a:gd name="connsiteX4" fmla="*/ 0 w 6274671"/>
              <a:gd name="connsiteY4" fmla="*/ 0 h 216430"/>
              <a:gd name="connsiteX0" fmla="*/ 0 w 6274671"/>
              <a:gd name="connsiteY0" fmla="*/ 0 h 216430"/>
              <a:gd name="connsiteX1" fmla="*/ 4810804 w 6274671"/>
              <a:gd name="connsiteY1" fmla="*/ 0 h 216430"/>
              <a:gd name="connsiteX2" fmla="*/ 6274671 w 6274671"/>
              <a:gd name="connsiteY2" fmla="*/ 216430 h 216430"/>
              <a:gd name="connsiteX3" fmla="*/ 2458687 w 6274671"/>
              <a:gd name="connsiteY3" fmla="*/ 82276 h 216430"/>
              <a:gd name="connsiteX4" fmla="*/ 0 w 6274671"/>
              <a:gd name="connsiteY4" fmla="*/ 0 h 216430"/>
              <a:gd name="connsiteX0" fmla="*/ 0 w 6274671"/>
              <a:gd name="connsiteY0" fmla="*/ 0 h 216430"/>
              <a:gd name="connsiteX1" fmla="*/ 4612132 w 6274671"/>
              <a:gd name="connsiteY1" fmla="*/ 5094 h 216430"/>
              <a:gd name="connsiteX2" fmla="*/ 6274671 w 6274671"/>
              <a:gd name="connsiteY2" fmla="*/ 216430 h 216430"/>
              <a:gd name="connsiteX3" fmla="*/ 2458687 w 6274671"/>
              <a:gd name="connsiteY3" fmla="*/ 82276 h 216430"/>
              <a:gd name="connsiteX4" fmla="*/ 0 w 6274671"/>
              <a:gd name="connsiteY4" fmla="*/ 0 h 216430"/>
              <a:gd name="connsiteX0" fmla="*/ 0 w 6274671"/>
              <a:gd name="connsiteY0" fmla="*/ 0 h 216430"/>
              <a:gd name="connsiteX1" fmla="*/ 4571379 w 6274671"/>
              <a:gd name="connsiteY1" fmla="*/ 0 h 216430"/>
              <a:gd name="connsiteX2" fmla="*/ 6274671 w 6274671"/>
              <a:gd name="connsiteY2" fmla="*/ 216430 h 216430"/>
              <a:gd name="connsiteX3" fmla="*/ 2458687 w 6274671"/>
              <a:gd name="connsiteY3" fmla="*/ 82276 h 216430"/>
              <a:gd name="connsiteX4" fmla="*/ 0 w 6274671"/>
              <a:gd name="connsiteY4" fmla="*/ 0 h 216430"/>
              <a:gd name="connsiteX0" fmla="*/ 0 w 6284860"/>
              <a:gd name="connsiteY0" fmla="*/ 0 h 216430"/>
              <a:gd name="connsiteX1" fmla="*/ 4571379 w 6284860"/>
              <a:gd name="connsiteY1" fmla="*/ 0 h 216430"/>
              <a:gd name="connsiteX2" fmla="*/ 6284860 w 6284860"/>
              <a:gd name="connsiteY2" fmla="*/ 216430 h 216430"/>
              <a:gd name="connsiteX3" fmla="*/ 2458687 w 6284860"/>
              <a:gd name="connsiteY3" fmla="*/ 82276 h 216430"/>
              <a:gd name="connsiteX4" fmla="*/ 0 w 6284860"/>
              <a:gd name="connsiteY4" fmla="*/ 0 h 216430"/>
              <a:gd name="connsiteX0" fmla="*/ 0 w 6284860"/>
              <a:gd name="connsiteY0" fmla="*/ 0 h 216430"/>
              <a:gd name="connsiteX1" fmla="*/ 4571379 w 6284860"/>
              <a:gd name="connsiteY1" fmla="*/ 0 h 216430"/>
              <a:gd name="connsiteX2" fmla="*/ 6284860 w 6284860"/>
              <a:gd name="connsiteY2" fmla="*/ 216430 h 216430"/>
              <a:gd name="connsiteX3" fmla="*/ 2458687 w 6284860"/>
              <a:gd name="connsiteY3" fmla="*/ 82276 h 216430"/>
              <a:gd name="connsiteX4" fmla="*/ 0 w 6284860"/>
              <a:gd name="connsiteY4" fmla="*/ 0 h 216430"/>
              <a:gd name="connsiteX0" fmla="*/ 0 w 6289954"/>
              <a:gd name="connsiteY0" fmla="*/ 0 h 221524"/>
              <a:gd name="connsiteX1" fmla="*/ 4571379 w 6289954"/>
              <a:gd name="connsiteY1" fmla="*/ 0 h 221524"/>
              <a:gd name="connsiteX2" fmla="*/ 6289954 w 6289954"/>
              <a:gd name="connsiteY2" fmla="*/ 221524 h 221524"/>
              <a:gd name="connsiteX3" fmla="*/ 2458687 w 6289954"/>
              <a:gd name="connsiteY3" fmla="*/ 82276 h 221524"/>
              <a:gd name="connsiteX4" fmla="*/ 0 w 6289954"/>
              <a:gd name="connsiteY4" fmla="*/ 0 h 221524"/>
              <a:gd name="connsiteX0" fmla="*/ 0 w 6289954"/>
              <a:gd name="connsiteY0" fmla="*/ 0 h 221524"/>
              <a:gd name="connsiteX1" fmla="*/ 4571379 w 6289954"/>
              <a:gd name="connsiteY1" fmla="*/ 0 h 221524"/>
              <a:gd name="connsiteX2" fmla="*/ 6289954 w 6289954"/>
              <a:gd name="connsiteY2" fmla="*/ 221524 h 221524"/>
              <a:gd name="connsiteX3" fmla="*/ 2443404 w 6289954"/>
              <a:gd name="connsiteY3" fmla="*/ 92464 h 221524"/>
              <a:gd name="connsiteX4" fmla="*/ 0 w 6289954"/>
              <a:gd name="connsiteY4" fmla="*/ 0 h 221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9954" h="221524">
                <a:moveTo>
                  <a:pt x="0" y="0"/>
                </a:moveTo>
                <a:lnTo>
                  <a:pt x="4571379" y="0"/>
                </a:lnTo>
                <a:lnTo>
                  <a:pt x="6289954" y="221524"/>
                </a:lnTo>
                <a:lnTo>
                  <a:pt x="2443404" y="92464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F0D383-07EE-46D8-BEE1-891DE331E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4CD96CC-B12E-4912-A810-33EAE19E3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68959C5-51E4-4802-94D4-A5E4067BC7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85FE9E51-D9D9-4518-8B87-5546096316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48BEEA7-7F13-47B3-A60F-696B3FBF1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A44F1B7-43FD-4719-BD2E-06324ADB9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4445" y="792471"/>
            <a:ext cx="701097" cy="5785351"/>
          </a:xfrm>
          <a:custGeom>
            <a:avLst/>
            <a:gdLst>
              <a:gd name="connsiteX0" fmla="*/ 0 w 741850"/>
              <a:gd name="connsiteY0" fmla="*/ 0 h 6091000"/>
              <a:gd name="connsiteX1" fmla="*/ 5334 w 741850"/>
              <a:gd name="connsiteY1" fmla="*/ 1449 h 6091000"/>
              <a:gd name="connsiteX2" fmla="*/ 40624 w 741850"/>
              <a:gd name="connsiteY2" fmla="*/ 2554 h 6091000"/>
              <a:gd name="connsiteX3" fmla="*/ 77672 w 741850"/>
              <a:gd name="connsiteY3" fmla="*/ 11483 h 6091000"/>
              <a:gd name="connsiteX4" fmla="*/ 92875 w 741850"/>
              <a:gd name="connsiteY4" fmla="*/ 17707 h 6091000"/>
              <a:gd name="connsiteX5" fmla="*/ 707633 w 741850"/>
              <a:gd name="connsiteY5" fmla="*/ 93190 h 6091000"/>
              <a:gd name="connsiteX6" fmla="*/ 707340 w 741850"/>
              <a:gd name="connsiteY6" fmla="*/ 95574 h 6091000"/>
              <a:gd name="connsiteX7" fmla="*/ 733437 w 741850"/>
              <a:gd name="connsiteY7" fmla="*/ 110384 h 6091000"/>
              <a:gd name="connsiteX8" fmla="*/ 741565 w 741850"/>
              <a:gd name="connsiteY8" fmla="*/ 139533 h 6091000"/>
              <a:gd name="connsiteX9" fmla="*/ 348141 w 741850"/>
              <a:gd name="connsiteY9" fmla="*/ 3343709 h 6091000"/>
              <a:gd name="connsiteX10" fmla="*/ 342134 w 741850"/>
              <a:gd name="connsiteY10" fmla="*/ 3352564 h 6091000"/>
              <a:gd name="connsiteX11" fmla="*/ 345519 w 741850"/>
              <a:gd name="connsiteY11" fmla="*/ 3364712 h 6091000"/>
              <a:gd name="connsiteX12" fmla="*/ 10772 w 741850"/>
              <a:gd name="connsiteY12" fmla="*/ 6091000 h 6091000"/>
              <a:gd name="connsiteX13" fmla="*/ 0 w 741850"/>
              <a:gd name="connsiteY13" fmla="*/ 6091000 h 6091000"/>
              <a:gd name="connsiteX0" fmla="*/ 0 w 741850"/>
              <a:gd name="connsiteY0" fmla="*/ 0 h 6091000"/>
              <a:gd name="connsiteX1" fmla="*/ 5334 w 741850"/>
              <a:gd name="connsiteY1" fmla="*/ 1449 h 6091000"/>
              <a:gd name="connsiteX2" fmla="*/ 40624 w 741850"/>
              <a:gd name="connsiteY2" fmla="*/ 2554 h 6091000"/>
              <a:gd name="connsiteX3" fmla="*/ 77672 w 741850"/>
              <a:gd name="connsiteY3" fmla="*/ 11483 h 6091000"/>
              <a:gd name="connsiteX4" fmla="*/ 707633 w 741850"/>
              <a:gd name="connsiteY4" fmla="*/ 93190 h 6091000"/>
              <a:gd name="connsiteX5" fmla="*/ 707340 w 741850"/>
              <a:gd name="connsiteY5" fmla="*/ 95574 h 6091000"/>
              <a:gd name="connsiteX6" fmla="*/ 733437 w 741850"/>
              <a:gd name="connsiteY6" fmla="*/ 110384 h 6091000"/>
              <a:gd name="connsiteX7" fmla="*/ 741565 w 741850"/>
              <a:gd name="connsiteY7" fmla="*/ 139533 h 6091000"/>
              <a:gd name="connsiteX8" fmla="*/ 348141 w 741850"/>
              <a:gd name="connsiteY8" fmla="*/ 3343709 h 6091000"/>
              <a:gd name="connsiteX9" fmla="*/ 342134 w 741850"/>
              <a:gd name="connsiteY9" fmla="*/ 3352564 h 6091000"/>
              <a:gd name="connsiteX10" fmla="*/ 345519 w 741850"/>
              <a:gd name="connsiteY10" fmla="*/ 3364712 h 6091000"/>
              <a:gd name="connsiteX11" fmla="*/ 10772 w 741850"/>
              <a:gd name="connsiteY11" fmla="*/ 6091000 h 6091000"/>
              <a:gd name="connsiteX12" fmla="*/ 0 w 741850"/>
              <a:gd name="connsiteY12" fmla="*/ 6091000 h 6091000"/>
              <a:gd name="connsiteX13" fmla="*/ 0 w 741850"/>
              <a:gd name="connsiteY13" fmla="*/ 0 h 6091000"/>
              <a:gd name="connsiteX0" fmla="*/ 0 w 741850"/>
              <a:gd name="connsiteY0" fmla="*/ 0 h 6091000"/>
              <a:gd name="connsiteX1" fmla="*/ 5334 w 741850"/>
              <a:gd name="connsiteY1" fmla="*/ 1449 h 6091000"/>
              <a:gd name="connsiteX2" fmla="*/ 40624 w 741850"/>
              <a:gd name="connsiteY2" fmla="*/ 2554 h 6091000"/>
              <a:gd name="connsiteX3" fmla="*/ 707633 w 741850"/>
              <a:gd name="connsiteY3" fmla="*/ 93190 h 6091000"/>
              <a:gd name="connsiteX4" fmla="*/ 707340 w 741850"/>
              <a:gd name="connsiteY4" fmla="*/ 95574 h 6091000"/>
              <a:gd name="connsiteX5" fmla="*/ 733437 w 741850"/>
              <a:gd name="connsiteY5" fmla="*/ 110384 h 6091000"/>
              <a:gd name="connsiteX6" fmla="*/ 741565 w 741850"/>
              <a:gd name="connsiteY6" fmla="*/ 139533 h 6091000"/>
              <a:gd name="connsiteX7" fmla="*/ 348141 w 741850"/>
              <a:gd name="connsiteY7" fmla="*/ 3343709 h 6091000"/>
              <a:gd name="connsiteX8" fmla="*/ 342134 w 741850"/>
              <a:gd name="connsiteY8" fmla="*/ 3352564 h 6091000"/>
              <a:gd name="connsiteX9" fmla="*/ 345519 w 741850"/>
              <a:gd name="connsiteY9" fmla="*/ 3364712 h 6091000"/>
              <a:gd name="connsiteX10" fmla="*/ 10772 w 741850"/>
              <a:gd name="connsiteY10" fmla="*/ 6091000 h 6091000"/>
              <a:gd name="connsiteX11" fmla="*/ 0 w 741850"/>
              <a:gd name="connsiteY11" fmla="*/ 6091000 h 6091000"/>
              <a:gd name="connsiteX12" fmla="*/ 0 w 741850"/>
              <a:gd name="connsiteY12" fmla="*/ 0 h 6091000"/>
              <a:gd name="connsiteX0" fmla="*/ 0 w 741850"/>
              <a:gd name="connsiteY0" fmla="*/ 0 h 6091000"/>
              <a:gd name="connsiteX1" fmla="*/ 5334 w 741850"/>
              <a:gd name="connsiteY1" fmla="*/ 1449 h 6091000"/>
              <a:gd name="connsiteX2" fmla="*/ 707633 w 741850"/>
              <a:gd name="connsiteY2" fmla="*/ 93190 h 6091000"/>
              <a:gd name="connsiteX3" fmla="*/ 707340 w 741850"/>
              <a:gd name="connsiteY3" fmla="*/ 95574 h 6091000"/>
              <a:gd name="connsiteX4" fmla="*/ 733437 w 741850"/>
              <a:gd name="connsiteY4" fmla="*/ 110384 h 6091000"/>
              <a:gd name="connsiteX5" fmla="*/ 741565 w 741850"/>
              <a:gd name="connsiteY5" fmla="*/ 139533 h 6091000"/>
              <a:gd name="connsiteX6" fmla="*/ 348141 w 741850"/>
              <a:gd name="connsiteY6" fmla="*/ 3343709 h 6091000"/>
              <a:gd name="connsiteX7" fmla="*/ 342134 w 741850"/>
              <a:gd name="connsiteY7" fmla="*/ 3352564 h 6091000"/>
              <a:gd name="connsiteX8" fmla="*/ 345519 w 741850"/>
              <a:gd name="connsiteY8" fmla="*/ 3364712 h 6091000"/>
              <a:gd name="connsiteX9" fmla="*/ 10772 w 741850"/>
              <a:gd name="connsiteY9" fmla="*/ 6091000 h 6091000"/>
              <a:gd name="connsiteX10" fmla="*/ 0 w 741850"/>
              <a:gd name="connsiteY10" fmla="*/ 6091000 h 6091000"/>
              <a:gd name="connsiteX11" fmla="*/ 0 w 741850"/>
              <a:gd name="connsiteY11" fmla="*/ 0 h 6091000"/>
              <a:gd name="connsiteX0" fmla="*/ 239425 w 741850"/>
              <a:gd name="connsiteY0" fmla="*/ 24022 h 6089551"/>
              <a:gd name="connsiteX1" fmla="*/ 5334 w 741850"/>
              <a:gd name="connsiteY1" fmla="*/ 0 h 6089551"/>
              <a:gd name="connsiteX2" fmla="*/ 707633 w 741850"/>
              <a:gd name="connsiteY2" fmla="*/ 91741 h 6089551"/>
              <a:gd name="connsiteX3" fmla="*/ 707340 w 741850"/>
              <a:gd name="connsiteY3" fmla="*/ 94125 h 6089551"/>
              <a:gd name="connsiteX4" fmla="*/ 733437 w 741850"/>
              <a:gd name="connsiteY4" fmla="*/ 108935 h 6089551"/>
              <a:gd name="connsiteX5" fmla="*/ 741565 w 741850"/>
              <a:gd name="connsiteY5" fmla="*/ 138084 h 6089551"/>
              <a:gd name="connsiteX6" fmla="*/ 348141 w 741850"/>
              <a:gd name="connsiteY6" fmla="*/ 3342260 h 6089551"/>
              <a:gd name="connsiteX7" fmla="*/ 342134 w 741850"/>
              <a:gd name="connsiteY7" fmla="*/ 3351115 h 6089551"/>
              <a:gd name="connsiteX8" fmla="*/ 345519 w 741850"/>
              <a:gd name="connsiteY8" fmla="*/ 3363263 h 6089551"/>
              <a:gd name="connsiteX9" fmla="*/ 10772 w 741850"/>
              <a:gd name="connsiteY9" fmla="*/ 6089551 h 6089551"/>
              <a:gd name="connsiteX10" fmla="*/ 0 w 741850"/>
              <a:gd name="connsiteY10" fmla="*/ 6089551 h 6089551"/>
              <a:gd name="connsiteX11" fmla="*/ 239425 w 741850"/>
              <a:gd name="connsiteY11" fmla="*/ 24022 h 6089551"/>
              <a:gd name="connsiteX0" fmla="*/ 239425 w 741850"/>
              <a:gd name="connsiteY0" fmla="*/ 0 h 6065529"/>
              <a:gd name="connsiteX1" fmla="*/ 707633 w 741850"/>
              <a:gd name="connsiteY1" fmla="*/ 67719 h 6065529"/>
              <a:gd name="connsiteX2" fmla="*/ 707340 w 741850"/>
              <a:gd name="connsiteY2" fmla="*/ 70103 h 6065529"/>
              <a:gd name="connsiteX3" fmla="*/ 733437 w 741850"/>
              <a:gd name="connsiteY3" fmla="*/ 84913 h 6065529"/>
              <a:gd name="connsiteX4" fmla="*/ 741565 w 741850"/>
              <a:gd name="connsiteY4" fmla="*/ 114062 h 6065529"/>
              <a:gd name="connsiteX5" fmla="*/ 348141 w 741850"/>
              <a:gd name="connsiteY5" fmla="*/ 3318238 h 6065529"/>
              <a:gd name="connsiteX6" fmla="*/ 342134 w 741850"/>
              <a:gd name="connsiteY6" fmla="*/ 3327093 h 6065529"/>
              <a:gd name="connsiteX7" fmla="*/ 345519 w 741850"/>
              <a:gd name="connsiteY7" fmla="*/ 3339241 h 6065529"/>
              <a:gd name="connsiteX8" fmla="*/ 10772 w 741850"/>
              <a:gd name="connsiteY8" fmla="*/ 6065529 h 6065529"/>
              <a:gd name="connsiteX9" fmla="*/ 0 w 741850"/>
              <a:gd name="connsiteY9" fmla="*/ 6065529 h 6065529"/>
              <a:gd name="connsiteX10" fmla="*/ 239425 w 741850"/>
              <a:gd name="connsiteY10" fmla="*/ 0 h 6065529"/>
              <a:gd name="connsiteX0" fmla="*/ 228653 w 731078"/>
              <a:gd name="connsiteY0" fmla="*/ 0 h 6065529"/>
              <a:gd name="connsiteX1" fmla="*/ 696861 w 731078"/>
              <a:gd name="connsiteY1" fmla="*/ 67719 h 6065529"/>
              <a:gd name="connsiteX2" fmla="*/ 696568 w 731078"/>
              <a:gd name="connsiteY2" fmla="*/ 70103 h 6065529"/>
              <a:gd name="connsiteX3" fmla="*/ 722665 w 731078"/>
              <a:gd name="connsiteY3" fmla="*/ 84913 h 6065529"/>
              <a:gd name="connsiteX4" fmla="*/ 730793 w 731078"/>
              <a:gd name="connsiteY4" fmla="*/ 114062 h 6065529"/>
              <a:gd name="connsiteX5" fmla="*/ 337369 w 731078"/>
              <a:gd name="connsiteY5" fmla="*/ 3318238 h 6065529"/>
              <a:gd name="connsiteX6" fmla="*/ 331362 w 731078"/>
              <a:gd name="connsiteY6" fmla="*/ 3327093 h 6065529"/>
              <a:gd name="connsiteX7" fmla="*/ 334747 w 731078"/>
              <a:gd name="connsiteY7" fmla="*/ 3339241 h 6065529"/>
              <a:gd name="connsiteX8" fmla="*/ 0 w 731078"/>
              <a:gd name="connsiteY8" fmla="*/ 6065529 h 6065529"/>
              <a:gd name="connsiteX9" fmla="*/ 45264 w 731078"/>
              <a:gd name="connsiteY9" fmla="*/ 5647809 h 6065529"/>
              <a:gd name="connsiteX10" fmla="*/ 228653 w 731078"/>
              <a:gd name="connsiteY10" fmla="*/ 0 h 6065529"/>
              <a:gd name="connsiteX0" fmla="*/ 228653 w 731078"/>
              <a:gd name="connsiteY0" fmla="*/ 0 h 6065529"/>
              <a:gd name="connsiteX1" fmla="*/ 696861 w 731078"/>
              <a:gd name="connsiteY1" fmla="*/ 67719 h 6065529"/>
              <a:gd name="connsiteX2" fmla="*/ 696568 w 731078"/>
              <a:gd name="connsiteY2" fmla="*/ 70103 h 6065529"/>
              <a:gd name="connsiteX3" fmla="*/ 722665 w 731078"/>
              <a:gd name="connsiteY3" fmla="*/ 84913 h 6065529"/>
              <a:gd name="connsiteX4" fmla="*/ 730793 w 731078"/>
              <a:gd name="connsiteY4" fmla="*/ 114062 h 6065529"/>
              <a:gd name="connsiteX5" fmla="*/ 337369 w 731078"/>
              <a:gd name="connsiteY5" fmla="*/ 3318238 h 6065529"/>
              <a:gd name="connsiteX6" fmla="*/ 331362 w 731078"/>
              <a:gd name="connsiteY6" fmla="*/ 3327093 h 6065529"/>
              <a:gd name="connsiteX7" fmla="*/ 334747 w 731078"/>
              <a:gd name="connsiteY7" fmla="*/ 3339241 h 6065529"/>
              <a:gd name="connsiteX8" fmla="*/ 0 w 731078"/>
              <a:gd name="connsiteY8" fmla="*/ 6065529 h 6065529"/>
              <a:gd name="connsiteX9" fmla="*/ 29981 w 731078"/>
              <a:gd name="connsiteY9" fmla="*/ 5647809 h 6065529"/>
              <a:gd name="connsiteX10" fmla="*/ 228653 w 731078"/>
              <a:gd name="connsiteY10" fmla="*/ 0 h 6065529"/>
              <a:gd name="connsiteX0" fmla="*/ 198672 w 701097"/>
              <a:gd name="connsiteY0" fmla="*/ 0 h 5785351"/>
              <a:gd name="connsiteX1" fmla="*/ 666880 w 701097"/>
              <a:gd name="connsiteY1" fmla="*/ 67719 h 5785351"/>
              <a:gd name="connsiteX2" fmla="*/ 666587 w 701097"/>
              <a:gd name="connsiteY2" fmla="*/ 70103 h 5785351"/>
              <a:gd name="connsiteX3" fmla="*/ 692684 w 701097"/>
              <a:gd name="connsiteY3" fmla="*/ 84913 h 5785351"/>
              <a:gd name="connsiteX4" fmla="*/ 700812 w 701097"/>
              <a:gd name="connsiteY4" fmla="*/ 114062 h 5785351"/>
              <a:gd name="connsiteX5" fmla="*/ 307388 w 701097"/>
              <a:gd name="connsiteY5" fmla="*/ 3318238 h 5785351"/>
              <a:gd name="connsiteX6" fmla="*/ 301381 w 701097"/>
              <a:gd name="connsiteY6" fmla="*/ 3327093 h 5785351"/>
              <a:gd name="connsiteX7" fmla="*/ 304766 w 701097"/>
              <a:gd name="connsiteY7" fmla="*/ 3339241 h 5785351"/>
              <a:gd name="connsiteX8" fmla="*/ 5678 w 701097"/>
              <a:gd name="connsiteY8" fmla="*/ 5785351 h 5785351"/>
              <a:gd name="connsiteX9" fmla="*/ 0 w 701097"/>
              <a:gd name="connsiteY9" fmla="*/ 5647809 h 5785351"/>
              <a:gd name="connsiteX10" fmla="*/ 198672 w 701097"/>
              <a:gd name="connsiteY10" fmla="*/ 0 h 578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1097" h="5785351">
                <a:moveTo>
                  <a:pt x="198672" y="0"/>
                </a:moveTo>
                <a:lnTo>
                  <a:pt x="666880" y="67719"/>
                </a:lnTo>
                <a:cubicBezTo>
                  <a:pt x="666783" y="68514"/>
                  <a:pt x="666684" y="69308"/>
                  <a:pt x="666587" y="70103"/>
                </a:cubicBezTo>
                <a:lnTo>
                  <a:pt x="692684" y="84913"/>
                </a:lnTo>
                <a:cubicBezTo>
                  <a:pt x="698914" y="92886"/>
                  <a:pt x="702110" y="103227"/>
                  <a:pt x="700812" y="114062"/>
                </a:cubicBezTo>
                <a:lnTo>
                  <a:pt x="307388" y="3318238"/>
                </a:lnTo>
                <a:lnTo>
                  <a:pt x="301381" y="3327093"/>
                </a:lnTo>
                <a:lnTo>
                  <a:pt x="304766" y="3339241"/>
                </a:lnTo>
                <a:lnTo>
                  <a:pt x="5678" y="5785351"/>
                </a:lnTo>
                <a:lnTo>
                  <a:pt x="0" y="5647809"/>
                </a:lnTo>
                <a:lnTo>
                  <a:pt x="198672" y="0"/>
                </a:lnTo>
                <a:close/>
              </a:path>
            </a:pathLst>
          </a:custGeom>
          <a:solidFill>
            <a:srgbClr val="000000">
              <a:alpha val="32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110CC4E-7424-4E04-842E-3AC40063D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3"/>
            <a:ext cx="11428519" cy="6858000"/>
          </a:xfrm>
          <a:custGeom>
            <a:avLst/>
            <a:gdLst>
              <a:gd name="connsiteX0" fmla="*/ 0 w 11428519"/>
              <a:gd name="connsiteY0" fmla="*/ 0 h 6858000"/>
              <a:gd name="connsiteX1" fmla="*/ 454478 w 11428519"/>
              <a:gd name="connsiteY1" fmla="*/ 0 h 6858000"/>
              <a:gd name="connsiteX2" fmla="*/ 11428519 w 11428519"/>
              <a:gd name="connsiteY2" fmla="*/ 389763 h 6858000"/>
              <a:gd name="connsiteX3" fmla="*/ 11202642 w 11428519"/>
              <a:gd name="connsiteY3" fmla="*/ 6858000 h 6858000"/>
              <a:gd name="connsiteX4" fmla="*/ 11083854 w 11428519"/>
              <a:gd name="connsiteY4" fmla="*/ 6858000 h 6858000"/>
              <a:gd name="connsiteX5" fmla="*/ 11188900 w 11428519"/>
              <a:gd name="connsiteY5" fmla="*/ 3849916 h 6858000"/>
              <a:gd name="connsiteX6" fmla="*/ 11184368 w 11428519"/>
              <a:gd name="connsiteY6" fmla="*/ 3837845 h 6858000"/>
              <a:gd name="connsiteX7" fmla="*/ 11189699 w 11428519"/>
              <a:gd name="connsiteY7" fmla="*/ 3828290 h 6858000"/>
              <a:gd name="connsiteX8" fmla="*/ 11304892 w 11428519"/>
              <a:gd name="connsiteY8" fmla="*/ 529592 h 6858000"/>
              <a:gd name="connsiteX9" fmla="*/ 11294016 w 11428519"/>
              <a:gd name="connsiteY9" fmla="*/ 500627 h 6858000"/>
              <a:gd name="connsiteX10" fmla="*/ 11266114 w 11428519"/>
              <a:gd name="connsiteY10" fmla="*/ 487867 h 6858000"/>
              <a:gd name="connsiteX11" fmla="*/ 11266201 w 11428519"/>
              <a:gd name="connsiteY11" fmla="*/ 485414 h 6858000"/>
              <a:gd name="connsiteX12" fmla="*/ 10617267 w 11428519"/>
              <a:gd name="connsiteY12" fmla="*/ 458327 h 6858000"/>
              <a:gd name="connsiteX13" fmla="*/ 10556118 w 11428519"/>
              <a:gd name="connsiteY13" fmla="*/ 452534 h 6858000"/>
              <a:gd name="connsiteX14" fmla="*/ 10419820 w 11428519"/>
              <a:gd name="connsiteY14" fmla="*/ 445961 h 6858000"/>
              <a:gd name="connsiteX15" fmla="*/ 10326189 w 11428519"/>
              <a:gd name="connsiteY15" fmla="*/ 437758 h 6858000"/>
              <a:gd name="connsiteX16" fmla="*/ 10292900 w 11428519"/>
              <a:gd name="connsiteY16" fmla="*/ 427936 h 6858000"/>
              <a:gd name="connsiteX17" fmla="*/ 10244876 w 11428519"/>
              <a:gd name="connsiteY17" fmla="*/ 418729 h 6858000"/>
              <a:gd name="connsiteX18" fmla="*/ 10165116 w 11428519"/>
              <a:gd name="connsiteY18" fmla="*/ 410209 h 6858000"/>
              <a:gd name="connsiteX19" fmla="*/ 10066210 w 11428519"/>
              <a:gd name="connsiteY19" fmla="*/ 412124 h 6858000"/>
              <a:gd name="connsiteX20" fmla="*/ 9966913 w 11428519"/>
              <a:gd name="connsiteY20" fmla="*/ 412008 h 6858000"/>
              <a:gd name="connsiteX21" fmla="*/ 9828330 w 11428519"/>
              <a:gd name="connsiteY21" fmla="*/ 413906 h 6858000"/>
              <a:gd name="connsiteX22" fmla="*/ 9711635 w 11428519"/>
              <a:gd name="connsiteY22" fmla="*/ 410830 h 6858000"/>
              <a:gd name="connsiteX23" fmla="*/ 9690102 w 11428519"/>
              <a:gd name="connsiteY23" fmla="*/ 407264 h 6858000"/>
              <a:gd name="connsiteX24" fmla="*/ 9572280 w 11428519"/>
              <a:gd name="connsiteY24" fmla="*/ 419684 h 6858000"/>
              <a:gd name="connsiteX25" fmla="*/ 9510668 w 11428519"/>
              <a:gd name="connsiteY25" fmla="*/ 420087 h 6858000"/>
              <a:gd name="connsiteX26" fmla="*/ 9504040 w 11428519"/>
              <a:gd name="connsiteY26" fmla="*/ 413672 h 6858000"/>
              <a:gd name="connsiteX27" fmla="*/ 9485823 w 11428519"/>
              <a:gd name="connsiteY27" fmla="*/ 414668 h 6858000"/>
              <a:gd name="connsiteX28" fmla="*/ 9480968 w 11428519"/>
              <a:gd name="connsiteY28" fmla="*/ 413579 h 6858000"/>
              <a:gd name="connsiteX29" fmla="*/ 9447565 w 11428519"/>
              <a:gd name="connsiteY29" fmla="*/ 420237 h 6858000"/>
              <a:gd name="connsiteX30" fmla="*/ 9439267 w 11428519"/>
              <a:gd name="connsiteY30" fmla="*/ 421615 h 6858000"/>
              <a:gd name="connsiteX31" fmla="*/ 9137458 w 11428519"/>
              <a:gd name="connsiteY31" fmla="*/ 411076 h 6858000"/>
              <a:gd name="connsiteX32" fmla="*/ 9111961 w 11428519"/>
              <a:gd name="connsiteY32" fmla="*/ 399407 h 6858000"/>
              <a:gd name="connsiteX33" fmla="*/ 9041336 w 11428519"/>
              <a:gd name="connsiteY33" fmla="*/ 398298 h 6858000"/>
              <a:gd name="connsiteX34" fmla="*/ 8976104 w 11428519"/>
              <a:gd name="connsiteY34" fmla="*/ 394890 h 6858000"/>
              <a:gd name="connsiteX35" fmla="*/ 8908081 w 11428519"/>
              <a:gd name="connsiteY35" fmla="*/ 391374 h 6858000"/>
              <a:gd name="connsiteX36" fmla="*/ 8846325 w 11428519"/>
              <a:gd name="connsiteY36" fmla="*/ 387158 h 6858000"/>
              <a:gd name="connsiteX37" fmla="*/ 8743808 w 11428519"/>
              <a:gd name="connsiteY37" fmla="*/ 388772 h 6858000"/>
              <a:gd name="connsiteX38" fmla="*/ 0 w 11428519"/>
              <a:gd name="connsiteY38" fmla="*/ 7666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1428519" h="6858000">
                <a:moveTo>
                  <a:pt x="0" y="0"/>
                </a:moveTo>
                <a:lnTo>
                  <a:pt x="454478" y="0"/>
                </a:lnTo>
                <a:lnTo>
                  <a:pt x="11428519" y="389763"/>
                </a:lnTo>
                <a:lnTo>
                  <a:pt x="11202642" y="6858000"/>
                </a:lnTo>
                <a:lnTo>
                  <a:pt x="11083854" y="6858000"/>
                </a:lnTo>
                <a:lnTo>
                  <a:pt x="11188900" y="3849916"/>
                </a:lnTo>
                <a:lnTo>
                  <a:pt x="11184368" y="3837845"/>
                </a:lnTo>
                <a:lnTo>
                  <a:pt x="11189699" y="3828290"/>
                </a:lnTo>
                <a:lnTo>
                  <a:pt x="11304892" y="529592"/>
                </a:lnTo>
                <a:cubicBezTo>
                  <a:pt x="11305249" y="518441"/>
                  <a:pt x="11301071" y="508193"/>
                  <a:pt x="11294016" y="500627"/>
                </a:cubicBezTo>
                <a:lnTo>
                  <a:pt x="11266114" y="487867"/>
                </a:lnTo>
                <a:cubicBezTo>
                  <a:pt x="11266143" y="487049"/>
                  <a:pt x="11266172" y="486232"/>
                  <a:pt x="11266201" y="485414"/>
                </a:cubicBezTo>
                <a:lnTo>
                  <a:pt x="10617267" y="458327"/>
                </a:lnTo>
                <a:cubicBezTo>
                  <a:pt x="10608649" y="456182"/>
                  <a:pt x="10574153" y="454056"/>
                  <a:pt x="10556118" y="452534"/>
                </a:cubicBezTo>
                <a:cubicBezTo>
                  <a:pt x="10510712" y="446330"/>
                  <a:pt x="10473071" y="447462"/>
                  <a:pt x="10419820" y="445961"/>
                </a:cubicBezTo>
                <a:cubicBezTo>
                  <a:pt x="10399279" y="450054"/>
                  <a:pt x="10337091" y="447506"/>
                  <a:pt x="10326189" y="437758"/>
                </a:cubicBezTo>
                <a:cubicBezTo>
                  <a:pt x="10313400" y="435319"/>
                  <a:pt x="10297954" y="438166"/>
                  <a:pt x="10292900" y="427936"/>
                </a:cubicBezTo>
                <a:cubicBezTo>
                  <a:pt x="10284124" y="415543"/>
                  <a:pt x="10237086" y="432781"/>
                  <a:pt x="10244876" y="418729"/>
                </a:cubicBezTo>
                <a:cubicBezTo>
                  <a:pt x="10211518" y="430503"/>
                  <a:pt x="10191560" y="417316"/>
                  <a:pt x="10165116" y="410209"/>
                </a:cubicBezTo>
                <a:lnTo>
                  <a:pt x="10066210" y="412124"/>
                </a:lnTo>
                <a:cubicBezTo>
                  <a:pt x="10018033" y="414239"/>
                  <a:pt x="10024782" y="416355"/>
                  <a:pt x="9966913" y="412008"/>
                </a:cubicBezTo>
                <a:cubicBezTo>
                  <a:pt x="9903487" y="416948"/>
                  <a:pt x="9901450" y="412197"/>
                  <a:pt x="9828330" y="413906"/>
                </a:cubicBezTo>
                <a:lnTo>
                  <a:pt x="9711635" y="410830"/>
                </a:lnTo>
                <a:lnTo>
                  <a:pt x="9690102" y="407264"/>
                </a:lnTo>
                <a:cubicBezTo>
                  <a:pt x="9648610" y="413243"/>
                  <a:pt x="9599152" y="403815"/>
                  <a:pt x="9572280" y="419684"/>
                </a:cubicBezTo>
                <a:lnTo>
                  <a:pt x="9510668" y="420087"/>
                </a:lnTo>
                <a:lnTo>
                  <a:pt x="9504040" y="413672"/>
                </a:lnTo>
                <a:lnTo>
                  <a:pt x="9485823" y="414668"/>
                </a:lnTo>
                <a:lnTo>
                  <a:pt x="9480968" y="413579"/>
                </a:lnTo>
                <a:cubicBezTo>
                  <a:pt x="9474592" y="414507"/>
                  <a:pt x="9454515" y="418898"/>
                  <a:pt x="9447565" y="420237"/>
                </a:cubicBezTo>
                <a:lnTo>
                  <a:pt x="9439267" y="421615"/>
                </a:lnTo>
                <a:lnTo>
                  <a:pt x="9137458" y="411076"/>
                </a:lnTo>
                <a:lnTo>
                  <a:pt x="9111961" y="399407"/>
                </a:lnTo>
                <a:lnTo>
                  <a:pt x="9041336" y="398298"/>
                </a:lnTo>
                <a:lnTo>
                  <a:pt x="8976104" y="394890"/>
                </a:lnTo>
                <a:lnTo>
                  <a:pt x="8908081" y="391374"/>
                </a:lnTo>
                <a:lnTo>
                  <a:pt x="8846325" y="387158"/>
                </a:lnTo>
                <a:lnTo>
                  <a:pt x="8743808" y="388772"/>
                </a:lnTo>
                <a:lnTo>
                  <a:pt x="0" y="76664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152" y="3852381"/>
            <a:ext cx="11062307" cy="2953735"/>
          </a:xfrm>
        </p:spPr>
        <p:txBody>
          <a:bodyPr>
            <a:normAutofit/>
          </a:bodyPr>
          <a:lstStyle/>
          <a:p>
            <a:r>
              <a:rPr lang="en-US" sz="4400"/>
              <a:t>Revision </a:t>
            </a:r>
            <a:br>
              <a:rPr lang="en-US" sz="4400"/>
            </a:br>
            <a:r>
              <a:rPr lang="en-US" sz="4400"/>
              <a:t>Preparing for your mocks</a:t>
            </a:r>
          </a:p>
        </p:txBody>
      </p:sp>
    </p:spTree>
    <p:extLst>
      <p:ext uri="{BB962C8B-B14F-4D97-AF65-F5344CB8AC3E}">
        <p14:creationId xmlns:p14="http://schemas.microsoft.com/office/powerpoint/2010/main" val="3697687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15A9F-3919-B856-A74F-2D6B14F99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928" y="227828"/>
            <a:ext cx="11092872" cy="791563"/>
          </a:xfrm>
        </p:spPr>
        <p:txBody>
          <a:bodyPr anchor="ctr">
            <a:normAutofit/>
          </a:bodyPr>
          <a:lstStyle/>
          <a:p>
            <a:r>
              <a:rPr lang="en-GB" b="1"/>
              <a:t>KS5 Boost – Self Referral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DF4A38-26F7-2055-9DB0-3B3FED84E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6143" y="1332191"/>
            <a:ext cx="7226897" cy="56766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2400" b="1"/>
              <a:t>What is Boost?</a:t>
            </a:r>
            <a:endParaRPr lang="en-US" sz="2400" i="1"/>
          </a:p>
          <a:p>
            <a:pPr marL="0" indent="0">
              <a:buNone/>
            </a:pPr>
            <a:r>
              <a:rPr lang="en-GB" sz="2000" i="1">
                <a:ea typeface="Calibri"/>
                <a:cs typeface="Calibri"/>
              </a:rPr>
              <a:t>Boost is a </a:t>
            </a:r>
            <a:r>
              <a:rPr lang="en-GB" sz="2000" i="1">
                <a:highlight>
                  <a:srgbClr val="FFFF00"/>
                </a:highlight>
                <a:ea typeface="Calibri"/>
                <a:cs typeface="Calibri"/>
              </a:rPr>
              <a:t>7-week academic programme</a:t>
            </a:r>
            <a:r>
              <a:rPr lang="en-GB" sz="2000" i="1">
                <a:ea typeface="Calibri"/>
                <a:cs typeface="Calibri"/>
              </a:rPr>
              <a:t> designed to help you identify gaps in your knowledge and skills and take practical steps to improve them. </a:t>
            </a:r>
            <a:endParaRPr lang="en-GB" sz="2000"/>
          </a:p>
          <a:p>
            <a:pPr marL="0" indent="0">
              <a:buNone/>
            </a:pPr>
            <a:endParaRPr lang="en-GB" sz="2000" i="1"/>
          </a:p>
          <a:p>
            <a:pPr marL="0" indent="0">
              <a:buNone/>
            </a:pPr>
            <a:r>
              <a:rPr lang="en-GB" sz="2400" b="1"/>
              <a:t>What support will you receive?</a:t>
            </a:r>
            <a:br>
              <a:rPr lang="en-GB" sz="2000" b="1"/>
            </a:br>
            <a:r>
              <a:rPr lang="en-GB" sz="2000" i="1"/>
              <a:t>You will have </a:t>
            </a:r>
            <a:r>
              <a:rPr lang="en-GB" sz="2000" i="1">
                <a:highlight>
                  <a:srgbClr val="FFFF00"/>
                </a:highlight>
              </a:rPr>
              <a:t>1 Boost session per week and 1 mentoring session per week.</a:t>
            </a:r>
            <a:endParaRPr lang="en-GB" sz="2000" i="1">
              <a:ea typeface="Calibri"/>
              <a:cs typeface="Calibri"/>
            </a:endParaRPr>
          </a:p>
          <a:p>
            <a:pPr marL="0" indent="0">
              <a:buNone/>
            </a:pPr>
            <a:endParaRPr lang="en-GB" sz="2000" i="1">
              <a:highlight>
                <a:srgbClr val="FFFF00"/>
              </a:highlight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2000" i="1">
                <a:highlight>
                  <a:srgbClr val="FFFF00"/>
                </a:highlight>
                <a:ea typeface="Calibri"/>
                <a:cs typeface="Calibri"/>
              </a:rPr>
              <a:t>If you think you would benefit from joining the programme, please speak to Ms Cradock</a:t>
            </a:r>
          </a:p>
        </p:txBody>
      </p:sp>
      <p:pic>
        <p:nvPicPr>
          <p:cNvPr id="8" name="Picture 7" descr="A blue and white sign with yellow text&#10;&#10;AI-generated content may be incorrect.">
            <a:extLst>
              <a:ext uri="{FF2B5EF4-FFF2-40B4-BE49-F238E27FC236}">
                <a16:creationId xmlns:a16="http://schemas.microsoft.com/office/drawing/2014/main" id="{1DE670E3-B21A-AD47-7355-95584D61F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4014" y="224656"/>
            <a:ext cx="4274577" cy="64295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6926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498388E5-7C49-49BF-B90A-CDE7D6A6D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0" y="153838"/>
            <a:ext cx="5126816" cy="1905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/>
              <a:t>What do we expect from you?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1CF1429-F104-494D-9AC3-9CBB601ED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51018">
            <a:off x="520205" y="282549"/>
            <a:ext cx="4804791" cy="5996172"/>
          </a:xfrm>
          <a:custGeom>
            <a:avLst/>
            <a:gdLst>
              <a:gd name="connsiteX0" fmla="*/ 4431251 w 5224396"/>
              <a:gd name="connsiteY0" fmla="*/ 0 h 6519822"/>
              <a:gd name="connsiteX1" fmla="*/ 4540700 w 5224396"/>
              <a:gd name="connsiteY1" fmla="*/ 1003920 h 6519822"/>
              <a:gd name="connsiteX2" fmla="*/ 5224396 w 5224396"/>
              <a:gd name="connsiteY2" fmla="*/ 1003920 h 6519822"/>
              <a:gd name="connsiteX3" fmla="*/ 5224396 w 5224396"/>
              <a:gd name="connsiteY3" fmla="*/ 6519822 h 6519822"/>
              <a:gd name="connsiteX4" fmla="*/ 766889 w 5224396"/>
              <a:gd name="connsiteY4" fmla="*/ 6519822 h 6519822"/>
              <a:gd name="connsiteX5" fmla="*/ 766889 w 5224396"/>
              <a:gd name="connsiteY5" fmla="*/ 5948076 h 6519822"/>
              <a:gd name="connsiteX6" fmla="*/ 597805 w 5224396"/>
              <a:gd name="connsiteY6" fmla="*/ 5966510 h 6519822"/>
              <a:gd name="connsiteX7" fmla="*/ 0 w 5224396"/>
              <a:gd name="connsiteY7" fmla="*/ 483098 h 6519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24396" h="6519822">
                <a:moveTo>
                  <a:pt x="4431251" y="0"/>
                </a:moveTo>
                <a:lnTo>
                  <a:pt x="4540700" y="1003920"/>
                </a:lnTo>
                <a:lnTo>
                  <a:pt x="5224396" y="1003920"/>
                </a:lnTo>
                <a:lnTo>
                  <a:pt x="5224396" y="6519822"/>
                </a:lnTo>
                <a:lnTo>
                  <a:pt x="766889" y="6519822"/>
                </a:lnTo>
                <a:lnTo>
                  <a:pt x="766889" y="5948076"/>
                </a:lnTo>
                <a:lnTo>
                  <a:pt x="597805" y="5966510"/>
                </a:lnTo>
                <a:lnTo>
                  <a:pt x="0" y="4830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F6A1761-21AB-4DE0-A28E-3776B0EE6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58242">
            <a:off x="797331" y="484048"/>
            <a:ext cx="4559211" cy="5812845"/>
          </a:xfrm>
          <a:custGeom>
            <a:avLst/>
            <a:gdLst>
              <a:gd name="connsiteX0" fmla="*/ 4188629 w 4957370"/>
              <a:gd name="connsiteY0" fmla="*/ 0 h 6320484"/>
              <a:gd name="connsiteX1" fmla="*/ 4218585 w 4957370"/>
              <a:gd name="connsiteY1" fmla="*/ 18617 h 6320484"/>
              <a:gd name="connsiteX2" fmla="*/ 4220262 w 4957370"/>
              <a:gd name="connsiteY2" fmla="*/ 50299 h 6320484"/>
              <a:gd name="connsiteX3" fmla="*/ 4223340 w 4957370"/>
              <a:gd name="connsiteY3" fmla="*/ 51687 h 6320484"/>
              <a:gd name="connsiteX4" fmla="*/ 4243015 w 4957370"/>
              <a:gd name="connsiteY4" fmla="*/ 81229 h 6320484"/>
              <a:gd name="connsiteX5" fmla="*/ 4227211 w 4957370"/>
              <a:gd name="connsiteY5" fmla="*/ 140805 h 6320484"/>
              <a:gd name="connsiteX6" fmla="*/ 4226312 w 4957370"/>
              <a:gd name="connsiteY6" fmla="*/ 164608 h 6320484"/>
              <a:gd name="connsiteX7" fmla="*/ 4231135 w 4957370"/>
              <a:gd name="connsiteY7" fmla="*/ 255748 h 6320484"/>
              <a:gd name="connsiteX8" fmla="*/ 4235510 w 4957370"/>
              <a:gd name="connsiteY8" fmla="*/ 301854 h 6320484"/>
              <a:gd name="connsiteX9" fmla="*/ 4235520 w 4957370"/>
              <a:gd name="connsiteY9" fmla="*/ 330419 h 6320484"/>
              <a:gd name="connsiteX10" fmla="*/ 4235310 w 4957370"/>
              <a:gd name="connsiteY10" fmla="*/ 334637 h 6320484"/>
              <a:gd name="connsiteX11" fmla="*/ 4247536 w 4957370"/>
              <a:gd name="connsiteY11" fmla="*/ 565646 h 6320484"/>
              <a:gd name="connsiteX12" fmla="*/ 4249754 w 4957370"/>
              <a:gd name="connsiteY12" fmla="*/ 570256 h 6320484"/>
              <a:gd name="connsiteX13" fmla="*/ 4250202 w 4957370"/>
              <a:gd name="connsiteY13" fmla="*/ 594123 h 6320484"/>
              <a:gd name="connsiteX14" fmla="*/ 4249459 w 4957370"/>
              <a:gd name="connsiteY14" fmla="*/ 602017 h 6320484"/>
              <a:gd name="connsiteX15" fmla="*/ 4255354 w 4957370"/>
              <a:gd name="connsiteY15" fmla="*/ 713404 h 6320484"/>
              <a:gd name="connsiteX16" fmla="*/ 4257508 w 4957370"/>
              <a:gd name="connsiteY16" fmla="*/ 714073 h 6320484"/>
              <a:gd name="connsiteX17" fmla="*/ 4265497 w 4957370"/>
              <a:gd name="connsiteY17" fmla="*/ 749513 h 6320484"/>
              <a:gd name="connsiteX18" fmla="*/ 4271401 w 4957370"/>
              <a:gd name="connsiteY18" fmla="*/ 847749 h 6320484"/>
              <a:gd name="connsiteX19" fmla="*/ 4277600 w 4957370"/>
              <a:gd name="connsiteY19" fmla="*/ 905577 h 6320484"/>
              <a:gd name="connsiteX20" fmla="*/ 4284143 w 4957370"/>
              <a:gd name="connsiteY20" fmla="*/ 926055 h 6320484"/>
              <a:gd name="connsiteX21" fmla="*/ 4290465 w 4957370"/>
              <a:gd name="connsiteY21" fmla="*/ 955655 h 6320484"/>
              <a:gd name="connsiteX22" fmla="*/ 4293246 w 4957370"/>
              <a:gd name="connsiteY22" fmla="*/ 982888 h 6320484"/>
              <a:gd name="connsiteX23" fmla="*/ 4298563 w 4957370"/>
              <a:gd name="connsiteY23" fmla="*/ 993803 h 6320484"/>
              <a:gd name="connsiteX24" fmla="*/ 4540105 w 4957370"/>
              <a:gd name="connsiteY24" fmla="*/ 1009893 h 6320484"/>
              <a:gd name="connsiteX25" fmla="*/ 4911733 w 4957370"/>
              <a:gd name="connsiteY25" fmla="*/ 1030269 h 6320484"/>
              <a:gd name="connsiteX26" fmla="*/ 4939495 w 4957370"/>
              <a:gd name="connsiteY26" fmla="*/ 1052023 h 6320484"/>
              <a:gd name="connsiteX27" fmla="*/ 4937728 w 4957370"/>
              <a:gd name="connsiteY27" fmla="*/ 1083700 h 6320484"/>
              <a:gd name="connsiteX28" fmla="*/ 4940638 w 4957370"/>
              <a:gd name="connsiteY28" fmla="*/ 1085413 h 6320484"/>
              <a:gd name="connsiteX29" fmla="*/ 4956995 w 4957370"/>
              <a:gd name="connsiteY29" fmla="*/ 1116915 h 6320484"/>
              <a:gd name="connsiteX30" fmla="*/ 4934827 w 4957370"/>
              <a:gd name="connsiteY30" fmla="*/ 1174426 h 6320484"/>
              <a:gd name="connsiteX31" fmla="*/ 4931354 w 4957370"/>
              <a:gd name="connsiteY31" fmla="*/ 1197992 h 6320484"/>
              <a:gd name="connsiteX32" fmla="*/ 4926270 w 4957370"/>
              <a:gd name="connsiteY32" fmla="*/ 1289117 h 6320484"/>
              <a:gd name="connsiteX33" fmla="*/ 4925623 w 4957370"/>
              <a:gd name="connsiteY33" fmla="*/ 1335426 h 6320484"/>
              <a:gd name="connsiteX34" fmla="*/ 4922537 w 4957370"/>
              <a:gd name="connsiteY34" fmla="*/ 1363823 h 6320484"/>
              <a:gd name="connsiteX35" fmla="*/ 4921871 w 4957370"/>
              <a:gd name="connsiteY35" fmla="*/ 1367995 h 6320484"/>
              <a:gd name="connsiteX36" fmla="*/ 4908988 w 4957370"/>
              <a:gd name="connsiteY36" fmla="*/ 1598968 h 6320484"/>
              <a:gd name="connsiteX37" fmla="*/ 4910694 w 4957370"/>
              <a:gd name="connsiteY37" fmla="*/ 1603791 h 6320484"/>
              <a:gd name="connsiteX38" fmla="*/ 4908552 w 4957370"/>
              <a:gd name="connsiteY38" fmla="*/ 1627566 h 6320484"/>
              <a:gd name="connsiteX39" fmla="*/ 4906959 w 4957370"/>
              <a:gd name="connsiteY39" fmla="*/ 1635333 h 6320484"/>
              <a:gd name="connsiteX40" fmla="*/ 4900747 w 4957370"/>
              <a:gd name="connsiteY40" fmla="*/ 1746703 h 6320484"/>
              <a:gd name="connsiteX41" fmla="*/ 4902815 w 4957370"/>
              <a:gd name="connsiteY41" fmla="*/ 1747601 h 6320484"/>
              <a:gd name="connsiteX42" fmla="*/ 4906917 w 4957370"/>
              <a:gd name="connsiteY42" fmla="*/ 1783698 h 6320484"/>
              <a:gd name="connsiteX43" fmla="*/ 4902139 w 4957370"/>
              <a:gd name="connsiteY43" fmla="*/ 1881995 h 6320484"/>
              <a:gd name="connsiteX44" fmla="*/ 4902035 w 4957370"/>
              <a:gd name="connsiteY44" fmla="*/ 1940154 h 6320484"/>
              <a:gd name="connsiteX45" fmla="*/ 4906319 w 4957370"/>
              <a:gd name="connsiteY45" fmla="*/ 1961221 h 6320484"/>
              <a:gd name="connsiteX46" fmla="*/ 4909396 w 4957370"/>
              <a:gd name="connsiteY46" fmla="*/ 1991332 h 6320484"/>
              <a:gd name="connsiteX47" fmla="*/ 4918176 w 4957370"/>
              <a:gd name="connsiteY47" fmla="*/ 2043680 h 6320484"/>
              <a:gd name="connsiteX48" fmla="*/ 4920444 w 4957370"/>
              <a:gd name="connsiteY48" fmla="*/ 2093780 h 6320484"/>
              <a:gd name="connsiteX49" fmla="*/ 4919568 w 4957370"/>
              <a:gd name="connsiteY49" fmla="*/ 2127331 h 6320484"/>
              <a:gd name="connsiteX50" fmla="*/ 4919107 w 4957370"/>
              <a:gd name="connsiteY50" fmla="*/ 2132180 h 6320484"/>
              <a:gd name="connsiteX51" fmla="*/ 4910026 w 4957370"/>
              <a:gd name="connsiteY51" fmla="*/ 2171984 h 6320484"/>
              <a:gd name="connsiteX52" fmla="*/ 4913276 w 4957370"/>
              <a:gd name="connsiteY52" fmla="*/ 2175920 h 6320484"/>
              <a:gd name="connsiteX53" fmla="*/ 4916106 w 4957370"/>
              <a:gd name="connsiteY53" fmla="*/ 2188707 h 6320484"/>
              <a:gd name="connsiteX54" fmla="*/ 4911385 w 4957370"/>
              <a:gd name="connsiteY54" fmla="*/ 2199268 h 6320484"/>
              <a:gd name="connsiteX55" fmla="*/ 4901244 w 4957370"/>
              <a:gd name="connsiteY55" fmla="*/ 2249378 h 6320484"/>
              <a:gd name="connsiteX56" fmla="*/ 4890393 w 4957370"/>
              <a:gd name="connsiteY56" fmla="*/ 2322907 h 6320484"/>
              <a:gd name="connsiteX57" fmla="*/ 4885532 w 4957370"/>
              <a:gd name="connsiteY57" fmla="*/ 2333841 h 6320484"/>
              <a:gd name="connsiteX58" fmla="*/ 4871165 w 4957370"/>
              <a:gd name="connsiteY58" fmla="*/ 2405746 h 6320484"/>
              <a:gd name="connsiteX59" fmla="*/ 4867465 w 4957370"/>
              <a:gd name="connsiteY59" fmla="*/ 2443689 h 6320484"/>
              <a:gd name="connsiteX60" fmla="*/ 4871110 w 4957370"/>
              <a:gd name="connsiteY60" fmla="*/ 2448134 h 6320484"/>
              <a:gd name="connsiteX61" fmla="*/ 4869467 w 4957370"/>
              <a:gd name="connsiteY61" fmla="*/ 2459306 h 6320484"/>
              <a:gd name="connsiteX62" fmla="*/ 4869877 w 4957370"/>
              <a:gd name="connsiteY62" fmla="*/ 2462358 h 6320484"/>
              <a:gd name="connsiteX63" fmla="*/ 4871382 w 4957370"/>
              <a:gd name="connsiteY63" fmla="*/ 2479770 h 6320484"/>
              <a:gd name="connsiteX64" fmla="*/ 4859960 w 4957370"/>
              <a:gd name="connsiteY64" fmla="*/ 2514583 h 6320484"/>
              <a:gd name="connsiteX65" fmla="*/ 4857909 w 4957370"/>
              <a:gd name="connsiteY65" fmla="*/ 2514709 h 6320484"/>
              <a:gd name="connsiteX66" fmla="*/ 4849446 w 4957370"/>
              <a:gd name="connsiteY66" fmla="*/ 2666439 h 6320484"/>
              <a:gd name="connsiteX67" fmla="*/ 4858101 w 4957370"/>
              <a:gd name="connsiteY67" fmla="*/ 2690544 h 6320484"/>
              <a:gd name="connsiteX68" fmla="*/ 4860369 w 4957370"/>
              <a:gd name="connsiteY68" fmla="*/ 2740646 h 6320484"/>
              <a:gd name="connsiteX69" fmla="*/ 4859492 w 4957370"/>
              <a:gd name="connsiteY69" fmla="*/ 2774197 h 6320484"/>
              <a:gd name="connsiteX70" fmla="*/ 4859032 w 4957370"/>
              <a:gd name="connsiteY70" fmla="*/ 2779045 h 6320484"/>
              <a:gd name="connsiteX71" fmla="*/ 4849950 w 4957370"/>
              <a:gd name="connsiteY71" fmla="*/ 2818850 h 6320484"/>
              <a:gd name="connsiteX72" fmla="*/ 4853201 w 4957370"/>
              <a:gd name="connsiteY72" fmla="*/ 2822786 h 6320484"/>
              <a:gd name="connsiteX73" fmla="*/ 4856030 w 4957370"/>
              <a:gd name="connsiteY73" fmla="*/ 2835573 h 6320484"/>
              <a:gd name="connsiteX74" fmla="*/ 4851309 w 4957370"/>
              <a:gd name="connsiteY74" fmla="*/ 2846133 h 6320484"/>
              <a:gd name="connsiteX75" fmla="*/ 4841168 w 4957370"/>
              <a:gd name="connsiteY75" fmla="*/ 2896246 h 6320484"/>
              <a:gd name="connsiteX76" fmla="*/ 4833868 w 4957370"/>
              <a:gd name="connsiteY76" fmla="*/ 2945711 h 6320484"/>
              <a:gd name="connsiteX77" fmla="*/ 4778020 w 4957370"/>
              <a:gd name="connsiteY77" fmla="*/ 3999577 h 6320484"/>
              <a:gd name="connsiteX78" fmla="*/ 4765288 w 4957370"/>
              <a:gd name="connsiteY78" fmla="*/ 4252632 h 6320484"/>
              <a:gd name="connsiteX79" fmla="*/ 4754250 w 4957370"/>
              <a:gd name="connsiteY79" fmla="*/ 4414955 h 6320484"/>
              <a:gd name="connsiteX80" fmla="*/ 4663870 w 4957370"/>
              <a:gd name="connsiteY80" fmla="*/ 6050064 h 6320484"/>
              <a:gd name="connsiteX81" fmla="*/ 4669145 w 4957370"/>
              <a:gd name="connsiteY81" fmla="*/ 6086684 h 6320484"/>
              <a:gd name="connsiteX82" fmla="*/ 4672665 w 4957370"/>
              <a:gd name="connsiteY82" fmla="*/ 6121067 h 6320484"/>
              <a:gd name="connsiteX83" fmla="*/ 4675485 w 4957370"/>
              <a:gd name="connsiteY83" fmla="*/ 6221142 h 6320484"/>
              <a:gd name="connsiteX84" fmla="*/ 4657006 w 4957370"/>
              <a:gd name="connsiteY84" fmla="*/ 6255466 h 6320484"/>
              <a:gd name="connsiteX85" fmla="*/ 4652373 w 4957370"/>
              <a:gd name="connsiteY85" fmla="*/ 6258160 h 6320484"/>
              <a:gd name="connsiteX86" fmla="*/ 4648931 w 4957370"/>
              <a:gd name="connsiteY86" fmla="*/ 6320461 h 6320484"/>
              <a:gd name="connsiteX87" fmla="*/ 732080 w 4957370"/>
              <a:gd name="connsiteY87" fmla="*/ 6068362 h 6320484"/>
              <a:gd name="connsiteX88" fmla="*/ 423039 w 4957370"/>
              <a:gd name="connsiteY88" fmla="*/ 6051307 h 6320484"/>
              <a:gd name="connsiteX89" fmla="*/ 427345 w 4957370"/>
              <a:gd name="connsiteY89" fmla="*/ 6011137 h 6320484"/>
              <a:gd name="connsiteX90" fmla="*/ 431547 w 4957370"/>
              <a:gd name="connsiteY90" fmla="*/ 6004548 h 6320484"/>
              <a:gd name="connsiteX91" fmla="*/ 431815 w 4957370"/>
              <a:gd name="connsiteY91" fmla="*/ 6001808 h 6320484"/>
              <a:gd name="connsiteX92" fmla="*/ 432084 w 4957370"/>
              <a:gd name="connsiteY92" fmla="*/ 5999067 h 6320484"/>
              <a:gd name="connsiteX93" fmla="*/ 432619 w 4957370"/>
              <a:gd name="connsiteY93" fmla="*/ 5993584 h 6320484"/>
              <a:gd name="connsiteX94" fmla="*/ 432305 w 4957370"/>
              <a:gd name="connsiteY94" fmla="*/ 5987694 h 6320484"/>
              <a:gd name="connsiteX95" fmla="*/ 431724 w 4957370"/>
              <a:gd name="connsiteY95" fmla="*/ 5984546 h 6320484"/>
              <a:gd name="connsiteX96" fmla="*/ 431991 w 4957370"/>
              <a:gd name="connsiteY96" fmla="*/ 5981803 h 6320484"/>
              <a:gd name="connsiteX97" fmla="*/ 431677 w 4957370"/>
              <a:gd name="connsiteY97" fmla="*/ 5975914 h 6320484"/>
              <a:gd name="connsiteX98" fmla="*/ 431096 w 4957370"/>
              <a:gd name="connsiteY98" fmla="*/ 5972765 h 6320484"/>
              <a:gd name="connsiteX99" fmla="*/ 430469 w 4957370"/>
              <a:gd name="connsiteY99" fmla="*/ 5960984 h 6320484"/>
              <a:gd name="connsiteX100" fmla="*/ 429887 w 4957370"/>
              <a:gd name="connsiteY100" fmla="*/ 5957836 h 6320484"/>
              <a:gd name="connsiteX101" fmla="*/ 430154 w 4957370"/>
              <a:gd name="connsiteY101" fmla="*/ 5955094 h 6320484"/>
              <a:gd name="connsiteX102" fmla="*/ 428725 w 4957370"/>
              <a:gd name="connsiteY102" fmla="*/ 5951537 h 6320484"/>
              <a:gd name="connsiteX103" fmla="*/ 434114 w 4957370"/>
              <a:gd name="connsiteY103" fmla="*/ 5888089 h 6320484"/>
              <a:gd name="connsiteX104" fmla="*/ 456311 w 4957370"/>
              <a:gd name="connsiteY104" fmla="*/ 5468000 h 6320484"/>
              <a:gd name="connsiteX105" fmla="*/ 270548 w 4957370"/>
              <a:gd name="connsiteY105" fmla="*/ 5477940 h 6320484"/>
              <a:gd name="connsiteX106" fmla="*/ 270475 w 4957370"/>
              <a:gd name="connsiteY106" fmla="*/ 5437540 h 6320484"/>
              <a:gd name="connsiteX107" fmla="*/ 273938 w 4957370"/>
              <a:gd name="connsiteY107" fmla="*/ 5430534 h 6320484"/>
              <a:gd name="connsiteX108" fmla="*/ 273907 w 4957370"/>
              <a:gd name="connsiteY108" fmla="*/ 5427782 h 6320484"/>
              <a:gd name="connsiteX109" fmla="*/ 273878 w 4957370"/>
              <a:gd name="connsiteY109" fmla="*/ 5425027 h 6320484"/>
              <a:gd name="connsiteX110" fmla="*/ 273815 w 4957370"/>
              <a:gd name="connsiteY110" fmla="*/ 5419519 h 6320484"/>
              <a:gd name="connsiteX111" fmla="*/ 272865 w 4957370"/>
              <a:gd name="connsiteY111" fmla="*/ 5413698 h 6320484"/>
              <a:gd name="connsiteX112" fmla="*/ 271945 w 4957370"/>
              <a:gd name="connsiteY112" fmla="*/ 5410631 h 6320484"/>
              <a:gd name="connsiteX113" fmla="*/ 271914 w 4957370"/>
              <a:gd name="connsiteY113" fmla="*/ 5407876 h 6320484"/>
              <a:gd name="connsiteX114" fmla="*/ 270963 w 4957370"/>
              <a:gd name="connsiteY114" fmla="*/ 5402055 h 6320484"/>
              <a:gd name="connsiteX115" fmla="*/ 270045 w 4957370"/>
              <a:gd name="connsiteY115" fmla="*/ 5398988 h 6320484"/>
              <a:gd name="connsiteX116" fmla="*/ 268144 w 4957370"/>
              <a:gd name="connsiteY116" fmla="*/ 5387344 h 6320484"/>
              <a:gd name="connsiteX117" fmla="*/ 267225 w 4957370"/>
              <a:gd name="connsiteY117" fmla="*/ 5384278 h 6320484"/>
              <a:gd name="connsiteX118" fmla="*/ 267193 w 4957370"/>
              <a:gd name="connsiteY118" fmla="*/ 5381523 h 6320484"/>
              <a:gd name="connsiteX119" fmla="*/ 265387 w 4957370"/>
              <a:gd name="connsiteY119" fmla="*/ 5378142 h 6320484"/>
              <a:gd name="connsiteX120" fmla="*/ 263868 w 4957370"/>
              <a:gd name="connsiteY120" fmla="*/ 5314483 h 6320484"/>
              <a:gd name="connsiteX121" fmla="*/ 192698 w 4957370"/>
              <a:gd name="connsiteY121" fmla="*/ 4040419 h 6320484"/>
              <a:gd name="connsiteX122" fmla="*/ 0 w 4957370"/>
              <a:gd name="connsiteY122" fmla="*/ 208389 h 6320484"/>
              <a:gd name="connsiteX123" fmla="*/ 2990554 w 4957370"/>
              <a:gd name="connsiteY123" fmla="*/ 54813 h 6320484"/>
              <a:gd name="connsiteX124" fmla="*/ 3816982 w 4957370"/>
              <a:gd name="connsiteY124" fmla="*/ 20020 h 632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4957370" h="6320484">
                <a:moveTo>
                  <a:pt x="4188629" y="0"/>
                </a:moveTo>
                <a:lnTo>
                  <a:pt x="4218585" y="18617"/>
                </a:lnTo>
                <a:cubicBezTo>
                  <a:pt x="4219145" y="29178"/>
                  <a:pt x="4219703" y="39738"/>
                  <a:pt x="4220262" y="50299"/>
                </a:cubicBezTo>
                <a:lnTo>
                  <a:pt x="4223340" y="51687"/>
                </a:lnTo>
                <a:cubicBezTo>
                  <a:pt x="4233026" y="52344"/>
                  <a:pt x="4240723" y="38431"/>
                  <a:pt x="4243015" y="81229"/>
                </a:cubicBezTo>
                <a:cubicBezTo>
                  <a:pt x="4234697" y="102698"/>
                  <a:pt x="4229805" y="122275"/>
                  <a:pt x="4227211" y="140805"/>
                </a:cubicBezTo>
                <a:lnTo>
                  <a:pt x="4226312" y="164608"/>
                </a:lnTo>
                <a:lnTo>
                  <a:pt x="4231135" y="255748"/>
                </a:lnTo>
                <a:cubicBezTo>
                  <a:pt x="4232593" y="271116"/>
                  <a:pt x="4234052" y="286485"/>
                  <a:pt x="4235510" y="301854"/>
                </a:cubicBezTo>
                <a:cubicBezTo>
                  <a:pt x="4235774" y="306768"/>
                  <a:pt x="4235830" y="317328"/>
                  <a:pt x="4235520" y="330419"/>
                </a:cubicBezTo>
                <a:lnTo>
                  <a:pt x="4235310" y="334637"/>
                </a:lnTo>
                <a:lnTo>
                  <a:pt x="4247536" y="565646"/>
                </a:lnTo>
                <a:lnTo>
                  <a:pt x="4249754" y="570256"/>
                </a:lnTo>
                <a:cubicBezTo>
                  <a:pt x="4251067" y="577685"/>
                  <a:pt x="4250868" y="585797"/>
                  <a:pt x="4250202" y="594123"/>
                </a:cubicBezTo>
                <a:lnTo>
                  <a:pt x="4249459" y="602017"/>
                </a:lnTo>
                <a:lnTo>
                  <a:pt x="4255354" y="713404"/>
                </a:lnTo>
                <a:lnTo>
                  <a:pt x="4257508" y="714073"/>
                </a:lnTo>
                <a:cubicBezTo>
                  <a:pt x="4259622" y="720223"/>
                  <a:pt x="4263181" y="727234"/>
                  <a:pt x="4265497" y="749513"/>
                </a:cubicBezTo>
                <a:cubicBezTo>
                  <a:pt x="4257720" y="777760"/>
                  <a:pt x="4282009" y="812594"/>
                  <a:pt x="4271401" y="847749"/>
                </a:cubicBezTo>
                <a:cubicBezTo>
                  <a:pt x="4269058" y="860507"/>
                  <a:pt x="4271354" y="898948"/>
                  <a:pt x="4277600" y="905577"/>
                </a:cubicBezTo>
                <a:cubicBezTo>
                  <a:pt x="4279276" y="913460"/>
                  <a:pt x="4277660" y="923050"/>
                  <a:pt x="4284143" y="926055"/>
                </a:cubicBezTo>
                <a:cubicBezTo>
                  <a:pt x="4292030" y="931337"/>
                  <a:pt x="4281721" y="960641"/>
                  <a:pt x="4290465" y="955655"/>
                </a:cubicBezTo>
                <a:cubicBezTo>
                  <a:pt x="4286952" y="966045"/>
                  <a:pt x="4289362" y="974748"/>
                  <a:pt x="4293246" y="982888"/>
                </a:cubicBezTo>
                <a:lnTo>
                  <a:pt x="4298563" y="993803"/>
                </a:lnTo>
                <a:lnTo>
                  <a:pt x="4540105" y="1009893"/>
                </a:lnTo>
                <a:lnTo>
                  <a:pt x="4911733" y="1030269"/>
                </a:lnTo>
                <a:lnTo>
                  <a:pt x="4939495" y="1052023"/>
                </a:lnTo>
                <a:cubicBezTo>
                  <a:pt x="4938906" y="1062583"/>
                  <a:pt x="4938317" y="1073141"/>
                  <a:pt x="4937728" y="1083700"/>
                </a:cubicBezTo>
                <a:lnTo>
                  <a:pt x="4940638" y="1085413"/>
                </a:lnTo>
                <a:cubicBezTo>
                  <a:pt x="4950195" y="1087116"/>
                  <a:pt x="4959355" y="1074120"/>
                  <a:pt x="4956995" y="1116915"/>
                </a:cubicBezTo>
                <a:cubicBezTo>
                  <a:pt x="4946399" y="1137355"/>
                  <a:pt x="4939414" y="1156286"/>
                  <a:pt x="4934827" y="1174426"/>
                </a:cubicBezTo>
                <a:lnTo>
                  <a:pt x="4931354" y="1197992"/>
                </a:lnTo>
                <a:lnTo>
                  <a:pt x="4926270" y="1289117"/>
                </a:lnTo>
                <a:cubicBezTo>
                  <a:pt x="4926054" y="1304553"/>
                  <a:pt x="4925839" y="1319990"/>
                  <a:pt x="4925623" y="1335426"/>
                </a:cubicBezTo>
                <a:cubicBezTo>
                  <a:pt x="4925353" y="1340339"/>
                  <a:pt x="4924264" y="1350844"/>
                  <a:pt x="4922537" y="1363823"/>
                </a:cubicBezTo>
                <a:lnTo>
                  <a:pt x="4921871" y="1367995"/>
                </a:lnTo>
                <a:lnTo>
                  <a:pt x="4908988" y="1598968"/>
                </a:lnTo>
                <a:lnTo>
                  <a:pt x="4910694" y="1603791"/>
                </a:lnTo>
                <a:cubicBezTo>
                  <a:pt x="4911194" y="1611318"/>
                  <a:pt x="4910117" y="1619361"/>
                  <a:pt x="4908552" y="1627566"/>
                </a:cubicBezTo>
                <a:lnTo>
                  <a:pt x="4906959" y="1635333"/>
                </a:lnTo>
                <a:lnTo>
                  <a:pt x="4900747" y="1746703"/>
                </a:lnTo>
                <a:lnTo>
                  <a:pt x="4902815" y="1747601"/>
                </a:lnTo>
                <a:cubicBezTo>
                  <a:pt x="4904250" y="1753944"/>
                  <a:pt x="4907029" y="1761300"/>
                  <a:pt x="4906917" y="1783698"/>
                </a:cubicBezTo>
                <a:cubicBezTo>
                  <a:pt x="4896124" y="1810936"/>
                  <a:pt x="4916495" y="1848198"/>
                  <a:pt x="4902139" y="1881995"/>
                </a:cubicBezTo>
                <a:cubicBezTo>
                  <a:pt x="4898428" y="1894424"/>
                  <a:pt x="4896544" y="1932888"/>
                  <a:pt x="4902035" y="1940154"/>
                </a:cubicBezTo>
                <a:cubicBezTo>
                  <a:pt x="4902846" y="1948172"/>
                  <a:pt x="4900200" y="1957532"/>
                  <a:pt x="4906319" y="1961221"/>
                </a:cubicBezTo>
                <a:cubicBezTo>
                  <a:pt x="4913588" y="1967327"/>
                  <a:pt x="4900163" y="1995341"/>
                  <a:pt x="4909396" y="1991332"/>
                </a:cubicBezTo>
                <a:cubicBezTo>
                  <a:pt x="4900159" y="2011227"/>
                  <a:pt x="4915207" y="2026986"/>
                  <a:pt x="4918176" y="2043680"/>
                </a:cubicBezTo>
                <a:lnTo>
                  <a:pt x="4920444" y="2093780"/>
                </a:lnTo>
                <a:cubicBezTo>
                  <a:pt x="4920152" y="2104963"/>
                  <a:pt x="4919859" y="2116147"/>
                  <a:pt x="4919568" y="2127331"/>
                </a:cubicBezTo>
                <a:cubicBezTo>
                  <a:pt x="4919414" y="2128947"/>
                  <a:pt x="4919260" y="2130563"/>
                  <a:pt x="4919107" y="2132180"/>
                </a:cubicBezTo>
                <a:lnTo>
                  <a:pt x="4910026" y="2171984"/>
                </a:lnTo>
                <a:cubicBezTo>
                  <a:pt x="4911227" y="2172990"/>
                  <a:pt x="4912324" y="2174315"/>
                  <a:pt x="4913276" y="2175920"/>
                </a:cubicBezTo>
                <a:lnTo>
                  <a:pt x="4916106" y="2188707"/>
                </a:lnTo>
                <a:lnTo>
                  <a:pt x="4911385" y="2199268"/>
                </a:lnTo>
                <a:lnTo>
                  <a:pt x="4901244" y="2249378"/>
                </a:lnTo>
                <a:lnTo>
                  <a:pt x="4890393" y="2322907"/>
                </a:lnTo>
                <a:lnTo>
                  <a:pt x="4885532" y="2333841"/>
                </a:lnTo>
                <a:cubicBezTo>
                  <a:pt x="4879467" y="2359072"/>
                  <a:pt x="4882601" y="2390080"/>
                  <a:pt x="4871165" y="2405746"/>
                </a:cubicBezTo>
                <a:lnTo>
                  <a:pt x="4867465" y="2443689"/>
                </a:lnTo>
                <a:lnTo>
                  <a:pt x="4871110" y="2448134"/>
                </a:lnTo>
                <a:lnTo>
                  <a:pt x="4869467" y="2459306"/>
                </a:lnTo>
                <a:cubicBezTo>
                  <a:pt x="4869603" y="2460323"/>
                  <a:pt x="4869741" y="2461340"/>
                  <a:pt x="4869877" y="2462358"/>
                </a:cubicBezTo>
                <a:cubicBezTo>
                  <a:pt x="4870681" y="2468183"/>
                  <a:pt x="4871335" y="2473955"/>
                  <a:pt x="4871382" y="2479770"/>
                </a:cubicBezTo>
                <a:cubicBezTo>
                  <a:pt x="4856871" y="2476510"/>
                  <a:pt x="4862556" y="2505567"/>
                  <a:pt x="4859960" y="2514583"/>
                </a:cubicBezTo>
                <a:lnTo>
                  <a:pt x="4857909" y="2514709"/>
                </a:lnTo>
                <a:lnTo>
                  <a:pt x="4849446" y="2666439"/>
                </a:lnTo>
                <a:lnTo>
                  <a:pt x="4858101" y="2690544"/>
                </a:lnTo>
                <a:cubicBezTo>
                  <a:pt x="4858857" y="2707245"/>
                  <a:pt x="4859613" y="2723945"/>
                  <a:pt x="4860369" y="2740646"/>
                </a:cubicBezTo>
                <a:cubicBezTo>
                  <a:pt x="4860076" y="2751830"/>
                  <a:pt x="4859785" y="2763013"/>
                  <a:pt x="4859492" y="2774197"/>
                </a:cubicBezTo>
                <a:lnTo>
                  <a:pt x="4859032" y="2779045"/>
                </a:lnTo>
                <a:lnTo>
                  <a:pt x="4849950" y="2818850"/>
                </a:lnTo>
                <a:cubicBezTo>
                  <a:pt x="4851152" y="2819856"/>
                  <a:pt x="4852248" y="2821182"/>
                  <a:pt x="4853201" y="2822786"/>
                </a:cubicBezTo>
                <a:lnTo>
                  <a:pt x="4856030" y="2835573"/>
                </a:lnTo>
                <a:lnTo>
                  <a:pt x="4851309" y="2846133"/>
                </a:lnTo>
                <a:lnTo>
                  <a:pt x="4841168" y="2896246"/>
                </a:lnTo>
                <a:lnTo>
                  <a:pt x="4833868" y="2945711"/>
                </a:lnTo>
                <a:cubicBezTo>
                  <a:pt x="4815252" y="3297000"/>
                  <a:pt x="4781620" y="3653361"/>
                  <a:pt x="4778020" y="3999577"/>
                </a:cubicBezTo>
                <a:cubicBezTo>
                  <a:pt x="4775081" y="4078096"/>
                  <a:pt x="4768227" y="4174113"/>
                  <a:pt x="4765288" y="4252632"/>
                </a:cubicBezTo>
                <a:cubicBezTo>
                  <a:pt x="4771867" y="4246730"/>
                  <a:pt x="4761520" y="4396558"/>
                  <a:pt x="4754250" y="4414955"/>
                </a:cubicBezTo>
                <a:lnTo>
                  <a:pt x="4663870" y="6050064"/>
                </a:lnTo>
                <a:lnTo>
                  <a:pt x="4669145" y="6086684"/>
                </a:lnTo>
                <a:cubicBezTo>
                  <a:pt x="4674909" y="6094577"/>
                  <a:pt x="4671608" y="6098657"/>
                  <a:pt x="4672665" y="6121067"/>
                </a:cubicBezTo>
                <a:cubicBezTo>
                  <a:pt x="4673721" y="6143476"/>
                  <a:pt x="4657066" y="6177068"/>
                  <a:pt x="4675485" y="6221142"/>
                </a:cubicBezTo>
                <a:cubicBezTo>
                  <a:pt x="4675068" y="6228689"/>
                  <a:pt x="4665430" y="6246990"/>
                  <a:pt x="4657006" y="6255466"/>
                </a:cubicBezTo>
                <a:lnTo>
                  <a:pt x="4652373" y="6258160"/>
                </a:lnTo>
                <a:cubicBezTo>
                  <a:pt x="4651226" y="6278927"/>
                  <a:pt x="4653178" y="6296913"/>
                  <a:pt x="4648931" y="6320461"/>
                </a:cubicBezTo>
                <a:cubicBezTo>
                  <a:pt x="4542790" y="6322747"/>
                  <a:pt x="2133595" y="6155193"/>
                  <a:pt x="732080" y="6068362"/>
                </a:cubicBezTo>
                <a:lnTo>
                  <a:pt x="423039" y="6051307"/>
                </a:lnTo>
                <a:lnTo>
                  <a:pt x="427345" y="6011137"/>
                </a:lnTo>
                <a:lnTo>
                  <a:pt x="431547" y="6004548"/>
                </a:lnTo>
                <a:cubicBezTo>
                  <a:pt x="432075" y="6003448"/>
                  <a:pt x="431724" y="6002721"/>
                  <a:pt x="431815" y="6001808"/>
                </a:cubicBezTo>
                <a:lnTo>
                  <a:pt x="432084" y="5999067"/>
                </a:lnTo>
                <a:cubicBezTo>
                  <a:pt x="432261" y="5997240"/>
                  <a:pt x="432627" y="5995212"/>
                  <a:pt x="432619" y="5993584"/>
                </a:cubicBezTo>
                <a:cubicBezTo>
                  <a:pt x="432563" y="5983140"/>
                  <a:pt x="431486" y="5996073"/>
                  <a:pt x="432305" y="5987694"/>
                </a:cubicBezTo>
                <a:cubicBezTo>
                  <a:pt x="432112" y="5986644"/>
                  <a:pt x="431788" y="5985763"/>
                  <a:pt x="431724" y="5984546"/>
                </a:cubicBezTo>
                <a:cubicBezTo>
                  <a:pt x="431682" y="5983776"/>
                  <a:pt x="432031" y="5982573"/>
                  <a:pt x="431991" y="5981803"/>
                </a:cubicBezTo>
                <a:cubicBezTo>
                  <a:pt x="431612" y="5974675"/>
                  <a:pt x="431062" y="5982198"/>
                  <a:pt x="431677" y="5975914"/>
                </a:cubicBezTo>
                <a:lnTo>
                  <a:pt x="431096" y="5972765"/>
                </a:lnTo>
                <a:cubicBezTo>
                  <a:pt x="429687" y="5965140"/>
                  <a:pt x="429650" y="5969355"/>
                  <a:pt x="430469" y="5960984"/>
                </a:cubicBezTo>
                <a:cubicBezTo>
                  <a:pt x="430275" y="5959935"/>
                  <a:pt x="429953" y="5959052"/>
                  <a:pt x="429887" y="5957836"/>
                </a:cubicBezTo>
                <a:cubicBezTo>
                  <a:pt x="429845" y="5957067"/>
                  <a:pt x="430277" y="5955758"/>
                  <a:pt x="430154" y="5955094"/>
                </a:cubicBezTo>
                <a:cubicBezTo>
                  <a:pt x="429881" y="5953610"/>
                  <a:pt x="427716" y="5954033"/>
                  <a:pt x="428725" y="5951537"/>
                </a:cubicBezTo>
                <a:lnTo>
                  <a:pt x="434114" y="5888089"/>
                </a:lnTo>
                <a:lnTo>
                  <a:pt x="456311" y="5468000"/>
                </a:lnTo>
                <a:lnTo>
                  <a:pt x="270548" y="5477940"/>
                </a:lnTo>
                <a:lnTo>
                  <a:pt x="270475" y="5437540"/>
                </a:lnTo>
                <a:lnTo>
                  <a:pt x="273938" y="5430534"/>
                </a:lnTo>
                <a:cubicBezTo>
                  <a:pt x="274344" y="5429384"/>
                  <a:pt x="273916" y="5428699"/>
                  <a:pt x="273907" y="5427782"/>
                </a:cubicBezTo>
                <a:lnTo>
                  <a:pt x="273878" y="5425027"/>
                </a:lnTo>
                <a:cubicBezTo>
                  <a:pt x="273856" y="5423192"/>
                  <a:pt x="273999" y="5421136"/>
                  <a:pt x="273815" y="5419519"/>
                </a:cubicBezTo>
                <a:cubicBezTo>
                  <a:pt x="272628" y="5409143"/>
                  <a:pt x="272958" y="5422116"/>
                  <a:pt x="272865" y="5413698"/>
                </a:cubicBezTo>
                <a:cubicBezTo>
                  <a:pt x="272559" y="5412674"/>
                  <a:pt x="272142" y="5411834"/>
                  <a:pt x="271945" y="5410631"/>
                </a:cubicBezTo>
                <a:cubicBezTo>
                  <a:pt x="271820" y="5409870"/>
                  <a:pt x="272038" y="5408637"/>
                  <a:pt x="271914" y="5407876"/>
                </a:cubicBezTo>
                <a:cubicBezTo>
                  <a:pt x="270765" y="5400830"/>
                  <a:pt x="271034" y="5408369"/>
                  <a:pt x="270963" y="5402055"/>
                </a:cubicBezTo>
                <a:lnTo>
                  <a:pt x="270045" y="5398988"/>
                </a:lnTo>
                <a:cubicBezTo>
                  <a:pt x="267818" y="5391560"/>
                  <a:pt x="268238" y="5395755"/>
                  <a:pt x="268144" y="5387344"/>
                </a:cubicBezTo>
                <a:cubicBezTo>
                  <a:pt x="267838" y="5386322"/>
                  <a:pt x="267422" y="5385479"/>
                  <a:pt x="267225" y="5384278"/>
                </a:cubicBezTo>
                <a:cubicBezTo>
                  <a:pt x="267100" y="5383518"/>
                  <a:pt x="267387" y="5382170"/>
                  <a:pt x="267193" y="5381523"/>
                </a:cubicBezTo>
                <a:cubicBezTo>
                  <a:pt x="266761" y="5380077"/>
                  <a:pt x="264655" y="5380732"/>
                  <a:pt x="265387" y="5378142"/>
                </a:cubicBezTo>
                <a:lnTo>
                  <a:pt x="263868" y="5314483"/>
                </a:lnTo>
                <a:lnTo>
                  <a:pt x="192698" y="4040419"/>
                </a:lnTo>
                <a:lnTo>
                  <a:pt x="0" y="208389"/>
                </a:lnTo>
                <a:cubicBezTo>
                  <a:pt x="324855" y="204302"/>
                  <a:pt x="2354391" y="86208"/>
                  <a:pt x="2990554" y="54813"/>
                </a:cubicBezTo>
                <a:lnTo>
                  <a:pt x="3816982" y="20020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n abstract burst of blue and pink">
            <a:extLst>
              <a:ext uri="{FF2B5EF4-FFF2-40B4-BE49-F238E27FC236}">
                <a16:creationId xmlns:a16="http://schemas.microsoft.com/office/drawing/2014/main" id="{BDA3B890-A537-7696-0A00-BF9425CEC6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</a:blip>
          <a:srcRect l="28737" r="27145" b="1"/>
          <a:stretch>
            <a:fillRect/>
          </a:stretch>
        </p:blipFill>
        <p:spPr>
          <a:xfrm rot="21358242">
            <a:off x="796624" y="485640"/>
            <a:ext cx="4559211" cy="5812845"/>
          </a:xfrm>
          <a:custGeom>
            <a:avLst/>
            <a:gdLst/>
            <a:ahLst/>
            <a:cxnLst/>
            <a:rect l="l" t="t" r="r" b="b"/>
            <a:pathLst>
              <a:path w="4957370" h="6320484">
                <a:moveTo>
                  <a:pt x="4188629" y="0"/>
                </a:moveTo>
                <a:lnTo>
                  <a:pt x="4218585" y="18617"/>
                </a:lnTo>
                <a:cubicBezTo>
                  <a:pt x="4219145" y="29178"/>
                  <a:pt x="4219703" y="39738"/>
                  <a:pt x="4220262" y="50299"/>
                </a:cubicBezTo>
                <a:lnTo>
                  <a:pt x="4223340" y="51687"/>
                </a:lnTo>
                <a:cubicBezTo>
                  <a:pt x="4233026" y="52344"/>
                  <a:pt x="4240723" y="38431"/>
                  <a:pt x="4243015" y="81229"/>
                </a:cubicBezTo>
                <a:cubicBezTo>
                  <a:pt x="4234697" y="102698"/>
                  <a:pt x="4229805" y="122275"/>
                  <a:pt x="4227211" y="140805"/>
                </a:cubicBezTo>
                <a:lnTo>
                  <a:pt x="4226312" y="164608"/>
                </a:lnTo>
                <a:lnTo>
                  <a:pt x="4231135" y="255748"/>
                </a:lnTo>
                <a:cubicBezTo>
                  <a:pt x="4232593" y="271116"/>
                  <a:pt x="4234052" y="286485"/>
                  <a:pt x="4235510" y="301854"/>
                </a:cubicBezTo>
                <a:cubicBezTo>
                  <a:pt x="4235774" y="306768"/>
                  <a:pt x="4235830" y="317328"/>
                  <a:pt x="4235520" y="330419"/>
                </a:cubicBezTo>
                <a:lnTo>
                  <a:pt x="4235310" y="334637"/>
                </a:lnTo>
                <a:lnTo>
                  <a:pt x="4247536" y="565646"/>
                </a:lnTo>
                <a:lnTo>
                  <a:pt x="4249754" y="570256"/>
                </a:lnTo>
                <a:cubicBezTo>
                  <a:pt x="4251067" y="577685"/>
                  <a:pt x="4250868" y="585797"/>
                  <a:pt x="4250202" y="594123"/>
                </a:cubicBezTo>
                <a:lnTo>
                  <a:pt x="4249459" y="602017"/>
                </a:lnTo>
                <a:lnTo>
                  <a:pt x="4255354" y="713404"/>
                </a:lnTo>
                <a:lnTo>
                  <a:pt x="4257508" y="714073"/>
                </a:lnTo>
                <a:cubicBezTo>
                  <a:pt x="4259622" y="720223"/>
                  <a:pt x="4263181" y="727234"/>
                  <a:pt x="4265497" y="749513"/>
                </a:cubicBezTo>
                <a:cubicBezTo>
                  <a:pt x="4257720" y="777760"/>
                  <a:pt x="4282009" y="812594"/>
                  <a:pt x="4271401" y="847749"/>
                </a:cubicBezTo>
                <a:cubicBezTo>
                  <a:pt x="4269058" y="860507"/>
                  <a:pt x="4271354" y="898948"/>
                  <a:pt x="4277600" y="905577"/>
                </a:cubicBezTo>
                <a:cubicBezTo>
                  <a:pt x="4279276" y="913460"/>
                  <a:pt x="4277660" y="923050"/>
                  <a:pt x="4284143" y="926055"/>
                </a:cubicBezTo>
                <a:cubicBezTo>
                  <a:pt x="4292030" y="931337"/>
                  <a:pt x="4281721" y="960641"/>
                  <a:pt x="4290465" y="955655"/>
                </a:cubicBezTo>
                <a:cubicBezTo>
                  <a:pt x="4286952" y="966045"/>
                  <a:pt x="4289362" y="974748"/>
                  <a:pt x="4293246" y="982888"/>
                </a:cubicBezTo>
                <a:lnTo>
                  <a:pt x="4298563" y="993803"/>
                </a:lnTo>
                <a:lnTo>
                  <a:pt x="4540105" y="1009893"/>
                </a:lnTo>
                <a:lnTo>
                  <a:pt x="4911733" y="1030269"/>
                </a:lnTo>
                <a:lnTo>
                  <a:pt x="4939495" y="1052023"/>
                </a:lnTo>
                <a:cubicBezTo>
                  <a:pt x="4938906" y="1062583"/>
                  <a:pt x="4938317" y="1073141"/>
                  <a:pt x="4937728" y="1083700"/>
                </a:cubicBezTo>
                <a:lnTo>
                  <a:pt x="4940638" y="1085413"/>
                </a:lnTo>
                <a:cubicBezTo>
                  <a:pt x="4950195" y="1087116"/>
                  <a:pt x="4959355" y="1074120"/>
                  <a:pt x="4956995" y="1116915"/>
                </a:cubicBezTo>
                <a:cubicBezTo>
                  <a:pt x="4946399" y="1137355"/>
                  <a:pt x="4939414" y="1156286"/>
                  <a:pt x="4934827" y="1174426"/>
                </a:cubicBezTo>
                <a:lnTo>
                  <a:pt x="4931354" y="1197992"/>
                </a:lnTo>
                <a:lnTo>
                  <a:pt x="4926270" y="1289117"/>
                </a:lnTo>
                <a:cubicBezTo>
                  <a:pt x="4926054" y="1304553"/>
                  <a:pt x="4925839" y="1319990"/>
                  <a:pt x="4925623" y="1335426"/>
                </a:cubicBezTo>
                <a:cubicBezTo>
                  <a:pt x="4925353" y="1340339"/>
                  <a:pt x="4924264" y="1350844"/>
                  <a:pt x="4922537" y="1363823"/>
                </a:cubicBezTo>
                <a:lnTo>
                  <a:pt x="4921871" y="1367995"/>
                </a:lnTo>
                <a:lnTo>
                  <a:pt x="4908988" y="1598968"/>
                </a:lnTo>
                <a:lnTo>
                  <a:pt x="4910694" y="1603791"/>
                </a:lnTo>
                <a:cubicBezTo>
                  <a:pt x="4911194" y="1611318"/>
                  <a:pt x="4910117" y="1619361"/>
                  <a:pt x="4908552" y="1627566"/>
                </a:cubicBezTo>
                <a:lnTo>
                  <a:pt x="4906959" y="1635333"/>
                </a:lnTo>
                <a:lnTo>
                  <a:pt x="4900747" y="1746703"/>
                </a:lnTo>
                <a:lnTo>
                  <a:pt x="4902815" y="1747601"/>
                </a:lnTo>
                <a:cubicBezTo>
                  <a:pt x="4904250" y="1753944"/>
                  <a:pt x="4907029" y="1761300"/>
                  <a:pt x="4906917" y="1783698"/>
                </a:cubicBezTo>
                <a:cubicBezTo>
                  <a:pt x="4896124" y="1810936"/>
                  <a:pt x="4916495" y="1848198"/>
                  <a:pt x="4902139" y="1881995"/>
                </a:cubicBezTo>
                <a:cubicBezTo>
                  <a:pt x="4898428" y="1894424"/>
                  <a:pt x="4896544" y="1932888"/>
                  <a:pt x="4902035" y="1940154"/>
                </a:cubicBezTo>
                <a:cubicBezTo>
                  <a:pt x="4902846" y="1948172"/>
                  <a:pt x="4900200" y="1957532"/>
                  <a:pt x="4906319" y="1961221"/>
                </a:cubicBezTo>
                <a:cubicBezTo>
                  <a:pt x="4913588" y="1967327"/>
                  <a:pt x="4900163" y="1995341"/>
                  <a:pt x="4909396" y="1991332"/>
                </a:cubicBezTo>
                <a:cubicBezTo>
                  <a:pt x="4900159" y="2011227"/>
                  <a:pt x="4915207" y="2026986"/>
                  <a:pt x="4918176" y="2043680"/>
                </a:cubicBezTo>
                <a:lnTo>
                  <a:pt x="4920444" y="2093780"/>
                </a:lnTo>
                <a:cubicBezTo>
                  <a:pt x="4920152" y="2104963"/>
                  <a:pt x="4919859" y="2116147"/>
                  <a:pt x="4919568" y="2127331"/>
                </a:cubicBezTo>
                <a:cubicBezTo>
                  <a:pt x="4919414" y="2128947"/>
                  <a:pt x="4919260" y="2130563"/>
                  <a:pt x="4919107" y="2132180"/>
                </a:cubicBezTo>
                <a:lnTo>
                  <a:pt x="4910026" y="2171984"/>
                </a:lnTo>
                <a:cubicBezTo>
                  <a:pt x="4911227" y="2172990"/>
                  <a:pt x="4912324" y="2174315"/>
                  <a:pt x="4913276" y="2175920"/>
                </a:cubicBezTo>
                <a:lnTo>
                  <a:pt x="4916106" y="2188707"/>
                </a:lnTo>
                <a:lnTo>
                  <a:pt x="4911385" y="2199268"/>
                </a:lnTo>
                <a:lnTo>
                  <a:pt x="4901244" y="2249378"/>
                </a:lnTo>
                <a:lnTo>
                  <a:pt x="4890393" y="2322907"/>
                </a:lnTo>
                <a:lnTo>
                  <a:pt x="4885532" y="2333841"/>
                </a:lnTo>
                <a:cubicBezTo>
                  <a:pt x="4879467" y="2359072"/>
                  <a:pt x="4882601" y="2390080"/>
                  <a:pt x="4871165" y="2405746"/>
                </a:cubicBezTo>
                <a:lnTo>
                  <a:pt x="4867465" y="2443689"/>
                </a:lnTo>
                <a:lnTo>
                  <a:pt x="4871110" y="2448134"/>
                </a:lnTo>
                <a:lnTo>
                  <a:pt x="4869467" y="2459306"/>
                </a:lnTo>
                <a:cubicBezTo>
                  <a:pt x="4869603" y="2460323"/>
                  <a:pt x="4869741" y="2461340"/>
                  <a:pt x="4869877" y="2462358"/>
                </a:cubicBezTo>
                <a:cubicBezTo>
                  <a:pt x="4870681" y="2468183"/>
                  <a:pt x="4871335" y="2473955"/>
                  <a:pt x="4871382" y="2479770"/>
                </a:cubicBezTo>
                <a:cubicBezTo>
                  <a:pt x="4856871" y="2476510"/>
                  <a:pt x="4862556" y="2505567"/>
                  <a:pt x="4859960" y="2514583"/>
                </a:cubicBezTo>
                <a:lnTo>
                  <a:pt x="4857909" y="2514709"/>
                </a:lnTo>
                <a:lnTo>
                  <a:pt x="4849446" y="2666439"/>
                </a:lnTo>
                <a:lnTo>
                  <a:pt x="4858101" y="2690544"/>
                </a:lnTo>
                <a:cubicBezTo>
                  <a:pt x="4858857" y="2707245"/>
                  <a:pt x="4859613" y="2723945"/>
                  <a:pt x="4860369" y="2740646"/>
                </a:cubicBezTo>
                <a:cubicBezTo>
                  <a:pt x="4860076" y="2751830"/>
                  <a:pt x="4859785" y="2763013"/>
                  <a:pt x="4859492" y="2774197"/>
                </a:cubicBezTo>
                <a:lnTo>
                  <a:pt x="4859032" y="2779045"/>
                </a:lnTo>
                <a:lnTo>
                  <a:pt x="4849950" y="2818850"/>
                </a:lnTo>
                <a:cubicBezTo>
                  <a:pt x="4851152" y="2819856"/>
                  <a:pt x="4852248" y="2821182"/>
                  <a:pt x="4853201" y="2822786"/>
                </a:cubicBezTo>
                <a:lnTo>
                  <a:pt x="4856030" y="2835573"/>
                </a:lnTo>
                <a:lnTo>
                  <a:pt x="4851309" y="2846133"/>
                </a:lnTo>
                <a:lnTo>
                  <a:pt x="4841168" y="2896246"/>
                </a:lnTo>
                <a:lnTo>
                  <a:pt x="4833868" y="2945711"/>
                </a:lnTo>
                <a:cubicBezTo>
                  <a:pt x="4815252" y="3297000"/>
                  <a:pt x="4781620" y="3653361"/>
                  <a:pt x="4778020" y="3999577"/>
                </a:cubicBezTo>
                <a:cubicBezTo>
                  <a:pt x="4775081" y="4078096"/>
                  <a:pt x="4768227" y="4174113"/>
                  <a:pt x="4765288" y="4252632"/>
                </a:cubicBezTo>
                <a:cubicBezTo>
                  <a:pt x="4771867" y="4246730"/>
                  <a:pt x="4761520" y="4396558"/>
                  <a:pt x="4754250" y="4414955"/>
                </a:cubicBezTo>
                <a:lnTo>
                  <a:pt x="4663870" y="6050064"/>
                </a:lnTo>
                <a:lnTo>
                  <a:pt x="4669145" y="6086684"/>
                </a:lnTo>
                <a:cubicBezTo>
                  <a:pt x="4674909" y="6094577"/>
                  <a:pt x="4671608" y="6098657"/>
                  <a:pt x="4672665" y="6121067"/>
                </a:cubicBezTo>
                <a:cubicBezTo>
                  <a:pt x="4673721" y="6143476"/>
                  <a:pt x="4657066" y="6177068"/>
                  <a:pt x="4675485" y="6221142"/>
                </a:cubicBezTo>
                <a:cubicBezTo>
                  <a:pt x="4675068" y="6228689"/>
                  <a:pt x="4665430" y="6246990"/>
                  <a:pt x="4657006" y="6255466"/>
                </a:cubicBezTo>
                <a:lnTo>
                  <a:pt x="4652373" y="6258160"/>
                </a:lnTo>
                <a:cubicBezTo>
                  <a:pt x="4651226" y="6278927"/>
                  <a:pt x="4653178" y="6296913"/>
                  <a:pt x="4648931" y="6320461"/>
                </a:cubicBezTo>
                <a:cubicBezTo>
                  <a:pt x="4542790" y="6322747"/>
                  <a:pt x="2133595" y="6155193"/>
                  <a:pt x="732080" y="6068362"/>
                </a:cubicBezTo>
                <a:lnTo>
                  <a:pt x="423039" y="6051307"/>
                </a:lnTo>
                <a:lnTo>
                  <a:pt x="427345" y="6011137"/>
                </a:lnTo>
                <a:lnTo>
                  <a:pt x="431547" y="6004548"/>
                </a:lnTo>
                <a:cubicBezTo>
                  <a:pt x="432075" y="6003448"/>
                  <a:pt x="431724" y="6002721"/>
                  <a:pt x="431815" y="6001808"/>
                </a:cubicBezTo>
                <a:lnTo>
                  <a:pt x="432084" y="5999067"/>
                </a:lnTo>
                <a:cubicBezTo>
                  <a:pt x="432261" y="5997240"/>
                  <a:pt x="432627" y="5995212"/>
                  <a:pt x="432619" y="5993584"/>
                </a:cubicBezTo>
                <a:cubicBezTo>
                  <a:pt x="432563" y="5983140"/>
                  <a:pt x="431486" y="5996073"/>
                  <a:pt x="432305" y="5987694"/>
                </a:cubicBezTo>
                <a:cubicBezTo>
                  <a:pt x="432112" y="5986644"/>
                  <a:pt x="431788" y="5985763"/>
                  <a:pt x="431724" y="5984546"/>
                </a:cubicBezTo>
                <a:cubicBezTo>
                  <a:pt x="431682" y="5983776"/>
                  <a:pt x="432031" y="5982573"/>
                  <a:pt x="431991" y="5981803"/>
                </a:cubicBezTo>
                <a:cubicBezTo>
                  <a:pt x="431612" y="5974675"/>
                  <a:pt x="431062" y="5982198"/>
                  <a:pt x="431677" y="5975914"/>
                </a:cubicBezTo>
                <a:lnTo>
                  <a:pt x="431096" y="5972765"/>
                </a:lnTo>
                <a:cubicBezTo>
                  <a:pt x="429687" y="5965140"/>
                  <a:pt x="429650" y="5969355"/>
                  <a:pt x="430469" y="5960984"/>
                </a:cubicBezTo>
                <a:cubicBezTo>
                  <a:pt x="430275" y="5959935"/>
                  <a:pt x="429953" y="5959052"/>
                  <a:pt x="429887" y="5957836"/>
                </a:cubicBezTo>
                <a:cubicBezTo>
                  <a:pt x="429845" y="5957067"/>
                  <a:pt x="430277" y="5955758"/>
                  <a:pt x="430154" y="5955094"/>
                </a:cubicBezTo>
                <a:cubicBezTo>
                  <a:pt x="429881" y="5953610"/>
                  <a:pt x="427716" y="5954033"/>
                  <a:pt x="428725" y="5951537"/>
                </a:cubicBezTo>
                <a:lnTo>
                  <a:pt x="434114" y="5888089"/>
                </a:lnTo>
                <a:lnTo>
                  <a:pt x="456311" y="5468000"/>
                </a:lnTo>
                <a:lnTo>
                  <a:pt x="270548" y="5477940"/>
                </a:lnTo>
                <a:lnTo>
                  <a:pt x="270475" y="5437540"/>
                </a:lnTo>
                <a:lnTo>
                  <a:pt x="273938" y="5430534"/>
                </a:lnTo>
                <a:cubicBezTo>
                  <a:pt x="274344" y="5429384"/>
                  <a:pt x="273916" y="5428699"/>
                  <a:pt x="273907" y="5427782"/>
                </a:cubicBezTo>
                <a:lnTo>
                  <a:pt x="273878" y="5425027"/>
                </a:lnTo>
                <a:cubicBezTo>
                  <a:pt x="273856" y="5423192"/>
                  <a:pt x="273999" y="5421136"/>
                  <a:pt x="273815" y="5419519"/>
                </a:cubicBezTo>
                <a:cubicBezTo>
                  <a:pt x="272628" y="5409143"/>
                  <a:pt x="272958" y="5422116"/>
                  <a:pt x="272865" y="5413698"/>
                </a:cubicBezTo>
                <a:cubicBezTo>
                  <a:pt x="272559" y="5412674"/>
                  <a:pt x="272142" y="5411834"/>
                  <a:pt x="271945" y="5410631"/>
                </a:cubicBezTo>
                <a:cubicBezTo>
                  <a:pt x="271820" y="5409870"/>
                  <a:pt x="272038" y="5408637"/>
                  <a:pt x="271914" y="5407876"/>
                </a:cubicBezTo>
                <a:cubicBezTo>
                  <a:pt x="270765" y="5400830"/>
                  <a:pt x="271034" y="5408369"/>
                  <a:pt x="270963" y="5402055"/>
                </a:cubicBezTo>
                <a:lnTo>
                  <a:pt x="270045" y="5398988"/>
                </a:lnTo>
                <a:cubicBezTo>
                  <a:pt x="267818" y="5391560"/>
                  <a:pt x="268238" y="5395755"/>
                  <a:pt x="268144" y="5387344"/>
                </a:cubicBezTo>
                <a:cubicBezTo>
                  <a:pt x="267838" y="5386322"/>
                  <a:pt x="267422" y="5385479"/>
                  <a:pt x="267225" y="5384278"/>
                </a:cubicBezTo>
                <a:cubicBezTo>
                  <a:pt x="267100" y="5383518"/>
                  <a:pt x="267387" y="5382170"/>
                  <a:pt x="267193" y="5381523"/>
                </a:cubicBezTo>
                <a:cubicBezTo>
                  <a:pt x="266761" y="5380077"/>
                  <a:pt x="264655" y="5380732"/>
                  <a:pt x="265387" y="5378142"/>
                </a:cubicBezTo>
                <a:lnTo>
                  <a:pt x="263868" y="5314483"/>
                </a:lnTo>
                <a:lnTo>
                  <a:pt x="192698" y="4040419"/>
                </a:lnTo>
                <a:lnTo>
                  <a:pt x="0" y="208389"/>
                </a:lnTo>
                <a:cubicBezTo>
                  <a:pt x="324855" y="204302"/>
                  <a:pt x="2354391" y="86208"/>
                  <a:pt x="2990554" y="54813"/>
                </a:cubicBezTo>
                <a:lnTo>
                  <a:pt x="3816982" y="20020"/>
                </a:ln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70EE2C1-1650-4F94-B141-E57DC2EBB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84931">
            <a:off x="741094" y="481082"/>
            <a:ext cx="4167630" cy="4858042"/>
          </a:xfrm>
          <a:custGeom>
            <a:avLst/>
            <a:gdLst>
              <a:gd name="connsiteX0" fmla="*/ 4488693 w 4534331"/>
              <a:gd name="connsiteY0" fmla="*/ 246796 h 5270897"/>
              <a:gd name="connsiteX1" fmla="*/ 4516455 w 4534331"/>
              <a:gd name="connsiteY1" fmla="*/ 268550 h 5270897"/>
              <a:gd name="connsiteX2" fmla="*/ 4514689 w 4534331"/>
              <a:gd name="connsiteY2" fmla="*/ 300227 h 5270897"/>
              <a:gd name="connsiteX3" fmla="*/ 4517598 w 4534331"/>
              <a:gd name="connsiteY3" fmla="*/ 301940 h 5270897"/>
              <a:gd name="connsiteX4" fmla="*/ 4533956 w 4534331"/>
              <a:gd name="connsiteY4" fmla="*/ 333441 h 5270897"/>
              <a:gd name="connsiteX5" fmla="*/ 4511788 w 4534331"/>
              <a:gd name="connsiteY5" fmla="*/ 390953 h 5270897"/>
              <a:gd name="connsiteX6" fmla="*/ 4508315 w 4534331"/>
              <a:gd name="connsiteY6" fmla="*/ 414519 h 5270897"/>
              <a:gd name="connsiteX7" fmla="*/ 4503231 w 4534331"/>
              <a:gd name="connsiteY7" fmla="*/ 505644 h 5270897"/>
              <a:gd name="connsiteX8" fmla="*/ 4502584 w 4534331"/>
              <a:gd name="connsiteY8" fmla="*/ 551953 h 5270897"/>
              <a:gd name="connsiteX9" fmla="*/ 4499498 w 4534331"/>
              <a:gd name="connsiteY9" fmla="*/ 580350 h 5270897"/>
              <a:gd name="connsiteX10" fmla="*/ 4498831 w 4534331"/>
              <a:gd name="connsiteY10" fmla="*/ 584522 h 5270897"/>
              <a:gd name="connsiteX11" fmla="*/ 4485949 w 4534331"/>
              <a:gd name="connsiteY11" fmla="*/ 815495 h 5270897"/>
              <a:gd name="connsiteX12" fmla="*/ 4487655 w 4534331"/>
              <a:gd name="connsiteY12" fmla="*/ 820318 h 5270897"/>
              <a:gd name="connsiteX13" fmla="*/ 4485513 w 4534331"/>
              <a:gd name="connsiteY13" fmla="*/ 844093 h 5270897"/>
              <a:gd name="connsiteX14" fmla="*/ 4483919 w 4534331"/>
              <a:gd name="connsiteY14" fmla="*/ 851860 h 5270897"/>
              <a:gd name="connsiteX15" fmla="*/ 4477708 w 4534331"/>
              <a:gd name="connsiteY15" fmla="*/ 963230 h 5270897"/>
              <a:gd name="connsiteX16" fmla="*/ 4479776 w 4534331"/>
              <a:gd name="connsiteY16" fmla="*/ 964128 h 5270897"/>
              <a:gd name="connsiteX17" fmla="*/ 4483878 w 4534331"/>
              <a:gd name="connsiteY17" fmla="*/ 1000225 h 5270897"/>
              <a:gd name="connsiteX18" fmla="*/ 4479100 w 4534331"/>
              <a:gd name="connsiteY18" fmla="*/ 1098522 h 5270897"/>
              <a:gd name="connsiteX19" fmla="*/ 4476746 w 4534331"/>
              <a:gd name="connsiteY19" fmla="*/ 1111831 h 5270897"/>
              <a:gd name="connsiteX20" fmla="*/ 4476455 w 4534331"/>
              <a:gd name="connsiteY20" fmla="*/ 1116310 h 5270897"/>
              <a:gd name="connsiteX21" fmla="*/ 846131 w 4534331"/>
              <a:gd name="connsiteY21" fmla="*/ 513049 h 5270897"/>
              <a:gd name="connsiteX22" fmla="*/ 55505 w 4534331"/>
              <a:gd name="connsiteY22" fmla="*/ 5270897 h 5270897"/>
              <a:gd name="connsiteX23" fmla="*/ 0 w 4534331"/>
              <a:gd name="connsiteY23" fmla="*/ 5267834 h 5270897"/>
              <a:gd name="connsiteX24" fmla="*/ 4306 w 4534331"/>
              <a:gd name="connsiteY24" fmla="*/ 5227664 h 5270897"/>
              <a:gd name="connsiteX25" fmla="*/ 8508 w 4534331"/>
              <a:gd name="connsiteY25" fmla="*/ 5221075 h 5270897"/>
              <a:gd name="connsiteX26" fmla="*/ 8776 w 4534331"/>
              <a:gd name="connsiteY26" fmla="*/ 5218335 h 5270897"/>
              <a:gd name="connsiteX27" fmla="*/ 9045 w 4534331"/>
              <a:gd name="connsiteY27" fmla="*/ 5215593 h 5270897"/>
              <a:gd name="connsiteX28" fmla="*/ 9580 w 4534331"/>
              <a:gd name="connsiteY28" fmla="*/ 5210111 h 5270897"/>
              <a:gd name="connsiteX29" fmla="*/ 9266 w 4534331"/>
              <a:gd name="connsiteY29" fmla="*/ 5204221 h 5270897"/>
              <a:gd name="connsiteX30" fmla="*/ 8685 w 4534331"/>
              <a:gd name="connsiteY30" fmla="*/ 5201072 h 5270897"/>
              <a:gd name="connsiteX31" fmla="*/ 8952 w 4534331"/>
              <a:gd name="connsiteY31" fmla="*/ 5198330 h 5270897"/>
              <a:gd name="connsiteX32" fmla="*/ 8638 w 4534331"/>
              <a:gd name="connsiteY32" fmla="*/ 5192440 h 5270897"/>
              <a:gd name="connsiteX33" fmla="*/ 8057 w 4534331"/>
              <a:gd name="connsiteY33" fmla="*/ 5189292 h 5270897"/>
              <a:gd name="connsiteX34" fmla="*/ 7430 w 4534331"/>
              <a:gd name="connsiteY34" fmla="*/ 5177511 h 5270897"/>
              <a:gd name="connsiteX35" fmla="*/ 6848 w 4534331"/>
              <a:gd name="connsiteY35" fmla="*/ 5174363 h 5270897"/>
              <a:gd name="connsiteX36" fmla="*/ 7115 w 4534331"/>
              <a:gd name="connsiteY36" fmla="*/ 5171621 h 5270897"/>
              <a:gd name="connsiteX37" fmla="*/ 5686 w 4534331"/>
              <a:gd name="connsiteY37" fmla="*/ 5168064 h 5270897"/>
              <a:gd name="connsiteX38" fmla="*/ 11075 w 4534331"/>
              <a:gd name="connsiteY38" fmla="*/ 5104615 h 5270897"/>
              <a:gd name="connsiteX39" fmla="*/ 78405 w 4534331"/>
              <a:gd name="connsiteY39" fmla="*/ 3830343 h 5270897"/>
              <a:gd name="connsiteX40" fmla="*/ 302152 w 4534331"/>
              <a:gd name="connsiteY40" fmla="*/ 0 h 5270897"/>
              <a:gd name="connsiteX41" fmla="*/ 3291735 w 4534331"/>
              <a:gd name="connsiteY41" fmla="*/ 171441 h 5270897"/>
              <a:gd name="connsiteX42" fmla="*/ 4117066 w 4534331"/>
              <a:gd name="connsiteY42" fmla="*/ 226420 h 5270897"/>
              <a:gd name="connsiteX0" fmla="*/ 4488693 w 4534331"/>
              <a:gd name="connsiteY0" fmla="*/ 246796 h 5270897"/>
              <a:gd name="connsiteX1" fmla="*/ 4516455 w 4534331"/>
              <a:gd name="connsiteY1" fmla="*/ 268550 h 5270897"/>
              <a:gd name="connsiteX2" fmla="*/ 4514689 w 4534331"/>
              <a:gd name="connsiteY2" fmla="*/ 300227 h 5270897"/>
              <a:gd name="connsiteX3" fmla="*/ 4517598 w 4534331"/>
              <a:gd name="connsiteY3" fmla="*/ 301940 h 5270897"/>
              <a:gd name="connsiteX4" fmla="*/ 4533956 w 4534331"/>
              <a:gd name="connsiteY4" fmla="*/ 333441 h 5270897"/>
              <a:gd name="connsiteX5" fmla="*/ 4511788 w 4534331"/>
              <a:gd name="connsiteY5" fmla="*/ 390953 h 5270897"/>
              <a:gd name="connsiteX6" fmla="*/ 4508315 w 4534331"/>
              <a:gd name="connsiteY6" fmla="*/ 414519 h 5270897"/>
              <a:gd name="connsiteX7" fmla="*/ 4503231 w 4534331"/>
              <a:gd name="connsiteY7" fmla="*/ 505644 h 5270897"/>
              <a:gd name="connsiteX8" fmla="*/ 4502584 w 4534331"/>
              <a:gd name="connsiteY8" fmla="*/ 551953 h 5270897"/>
              <a:gd name="connsiteX9" fmla="*/ 4499498 w 4534331"/>
              <a:gd name="connsiteY9" fmla="*/ 580350 h 5270897"/>
              <a:gd name="connsiteX10" fmla="*/ 4498831 w 4534331"/>
              <a:gd name="connsiteY10" fmla="*/ 584522 h 5270897"/>
              <a:gd name="connsiteX11" fmla="*/ 4485949 w 4534331"/>
              <a:gd name="connsiteY11" fmla="*/ 815495 h 5270897"/>
              <a:gd name="connsiteX12" fmla="*/ 4487655 w 4534331"/>
              <a:gd name="connsiteY12" fmla="*/ 820318 h 5270897"/>
              <a:gd name="connsiteX13" fmla="*/ 4485513 w 4534331"/>
              <a:gd name="connsiteY13" fmla="*/ 844093 h 5270897"/>
              <a:gd name="connsiteX14" fmla="*/ 4483919 w 4534331"/>
              <a:gd name="connsiteY14" fmla="*/ 851860 h 5270897"/>
              <a:gd name="connsiteX15" fmla="*/ 4477708 w 4534331"/>
              <a:gd name="connsiteY15" fmla="*/ 963230 h 5270897"/>
              <a:gd name="connsiteX16" fmla="*/ 4479776 w 4534331"/>
              <a:gd name="connsiteY16" fmla="*/ 964128 h 5270897"/>
              <a:gd name="connsiteX17" fmla="*/ 4483878 w 4534331"/>
              <a:gd name="connsiteY17" fmla="*/ 1000225 h 5270897"/>
              <a:gd name="connsiteX18" fmla="*/ 4479100 w 4534331"/>
              <a:gd name="connsiteY18" fmla="*/ 1098522 h 5270897"/>
              <a:gd name="connsiteX19" fmla="*/ 4476746 w 4534331"/>
              <a:gd name="connsiteY19" fmla="*/ 1111831 h 5270897"/>
              <a:gd name="connsiteX20" fmla="*/ 4374006 w 4534331"/>
              <a:gd name="connsiteY20" fmla="*/ 1313892 h 5270897"/>
              <a:gd name="connsiteX21" fmla="*/ 846131 w 4534331"/>
              <a:gd name="connsiteY21" fmla="*/ 513049 h 5270897"/>
              <a:gd name="connsiteX22" fmla="*/ 55505 w 4534331"/>
              <a:gd name="connsiteY22" fmla="*/ 5270897 h 5270897"/>
              <a:gd name="connsiteX23" fmla="*/ 0 w 4534331"/>
              <a:gd name="connsiteY23" fmla="*/ 5267834 h 5270897"/>
              <a:gd name="connsiteX24" fmla="*/ 4306 w 4534331"/>
              <a:gd name="connsiteY24" fmla="*/ 5227664 h 5270897"/>
              <a:gd name="connsiteX25" fmla="*/ 8508 w 4534331"/>
              <a:gd name="connsiteY25" fmla="*/ 5221075 h 5270897"/>
              <a:gd name="connsiteX26" fmla="*/ 8776 w 4534331"/>
              <a:gd name="connsiteY26" fmla="*/ 5218335 h 5270897"/>
              <a:gd name="connsiteX27" fmla="*/ 9045 w 4534331"/>
              <a:gd name="connsiteY27" fmla="*/ 5215593 h 5270897"/>
              <a:gd name="connsiteX28" fmla="*/ 9580 w 4534331"/>
              <a:gd name="connsiteY28" fmla="*/ 5210111 h 5270897"/>
              <a:gd name="connsiteX29" fmla="*/ 9266 w 4534331"/>
              <a:gd name="connsiteY29" fmla="*/ 5204221 h 5270897"/>
              <a:gd name="connsiteX30" fmla="*/ 8685 w 4534331"/>
              <a:gd name="connsiteY30" fmla="*/ 5201072 h 5270897"/>
              <a:gd name="connsiteX31" fmla="*/ 8952 w 4534331"/>
              <a:gd name="connsiteY31" fmla="*/ 5198330 h 5270897"/>
              <a:gd name="connsiteX32" fmla="*/ 8638 w 4534331"/>
              <a:gd name="connsiteY32" fmla="*/ 5192440 h 5270897"/>
              <a:gd name="connsiteX33" fmla="*/ 8057 w 4534331"/>
              <a:gd name="connsiteY33" fmla="*/ 5189292 h 5270897"/>
              <a:gd name="connsiteX34" fmla="*/ 7430 w 4534331"/>
              <a:gd name="connsiteY34" fmla="*/ 5177511 h 5270897"/>
              <a:gd name="connsiteX35" fmla="*/ 6848 w 4534331"/>
              <a:gd name="connsiteY35" fmla="*/ 5174363 h 5270897"/>
              <a:gd name="connsiteX36" fmla="*/ 7115 w 4534331"/>
              <a:gd name="connsiteY36" fmla="*/ 5171621 h 5270897"/>
              <a:gd name="connsiteX37" fmla="*/ 5686 w 4534331"/>
              <a:gd name="connsiteY37" fmla="*/ 5168064 h 5270897"/>
              <a:gd name="connsiteX38" fmla="*/ 11075 w 4534331"/>
              <a:gd name="connsiteY38" fmla="*/ 5104615 h 5270897"/>
              <a:gd name="connsiteX39" fmla="*/ 78405 w 4534331"/>
              <a:gd name="connsiteY39" fmla="*/ 3830343 h 5270897"/>
              <a:gd name="connsiteX40" fmla="*/ 302152 w 4534331"/>
              <a:gd name="connsiteY40" fmla="*/ 0 h 5270897"/>
              <a:gd name="connsiteX41" fmla="*/ 3291735 w 4534331"/>
              <a:gd name="connsiteY41" fmla="*/ 171441 h 5270897"/>
              <a:gd name="connsiteX42" fmla="*/ 4117066 w 4534331"/>
              <a:gd name="connsiteY42" fmla="*/ 226420 h 5270897"/>
              <a:gd name="connsiteX43" fmla="*/ 4488693 w 4534331"/>
              <a:gd name="connsiteY43" fmla="*/ 246796 h 5270897"/>
              <a:gd name="connsiteX0" fmla="*/ 4488693 w 4534331"/>
              <a:gd name="connsiteY0" fmla="*/ 246796 h 5270897"/>
              <a:gd name="connsiteX1" fmla="*/ 4516455 w 4534331"/>
              <a:gd name="connsiteY1" fmla="*/ 268550 h 5270897"/>
              <a:gd name="connsiteX2" fmla="*/ 4514689 w 4534331"/>
              <a:gd name="connsiteY2" fmla="*/ 300227 h 5270897"/>
              <a:gd name="connsiteX3" fmla="*/ 4517598 w 4534331"/>
              <a:gd name="connsiteY3" fmla="*/ 301940 h 5270897"/>
              <a:gd name="connsiteX4" fmla="*/ 4533956 w 4534331"/>
              <a:gd name="connsiteY4" fmla="*/ 333441 h 5270897"/>
              <a:gd name="connsiteX5" fmla="*/ 4511788 w 4534331"/>
              <a:gd name="connsiteY5" fmla="*/ 390953 h 5270897"/>
              <a:gd name="connsiteX6" fmla="*/ 4508315 w 4534331"/>
              <a:gd name="connsiteY6" fmla="*/ 414519 h 5270897"/>
              <a:gd name="connsiteX7" fmla="*/ 4503231 w 4534331"/>
              <a:gd name="connsiteY7" fmla="*/ 505644 h 5270897"/>
              <a:gd name="connsiteX8" fmla="*/ 4502584 w 4534331"/>
              <a:gd name="connsiteY8" fmla="*/ 551953 h 5270897"/>
              <a:gd name="connsiteX9" fmla="*/ 4499498 w 4534331"/>
              <a:gd name="connsiteY9" fmla="*/ 580350 h 5270897"/>
              <a:gd name="connsiteX10" fmla="*/ 4498831 w 4534331"/>
              <a:gd name="connsiteY10" fmla="*/ 584522 h 5270897"/>
              <a:gd name="connsiteX11" fmla="*/ 4485949 w 4534331"/>
              <a:gd name="connsiteY11" fmla="*/ 815495 h 5270897"/>
              <a:gd name="connsiteX12" fmla="*/ 4487655 w 4534331"/>
              <a:gd name="connsiteY12" fmla="*/ 820318 h 5270897"/>
              <a:gd name="connsiteX13" fmla="*/ 4485513 w 4534331"/>
              <a:gd name="connsiteY13" fmla="*/ 844093 h 5270897"/>
              <a:gd name="connsiteX14" fmla="*/ 4483919 w 4534331"/>
              <a:gd name="connsiteY14" fmla="*/ 851860 h 5270897"/>
              <a:gd name="connsiteX15" fmla="*/ 4477708 w 4534331"/>
              <a:gd name="connsiteY15" fmla="*/ 963230 h 5270897"/>
              <a:gd name="connsiteX16" fmla="*/ 4479776 w 4534331"/>
              <a:gd name="connsiteY16" fmla="*/ 964128 h 5270897"/>
              <a:gd name="connsiteX17" fmla="*/ 4483878 w 4534331"/>
              <a:gd name="connsiteY17" fmla="*/ 1000225 h 5270897"/>
              <a:gd name="connsiteX18" fmla="*/ 4479100 w 4534331"/>
              <a:gd name="connsiteY18" fmla="*/ 1098522 h 5270897"/>
              <a:gd name="connsiteX19" fmla="*/ 4476746 w 4534331"/>
              <a:gd name="connsiteY19" fmla="*/ 1111831 h 5270897"/>
              <a:gd name="connsiteX20" fmla="*/ 4436394 w 4534331"/>
              <a:gd name="connsiteY20" fmla="*/ 1115065 h 5270897"/>
              <a:gd name="connsiteX21" fmla="*/ 846131 w 4534331"/>
              <a:gd name="connsiteY21" fmla="*/ 513049 h 5270897"/>
              <a:gd name="connsiteX22" fmla="*/ 55505 w 4534331"/>
              <a:gd name="connsiteY22" fmla="*/ 5270897 h 5270897"/>
              <a:gd name="connsiteX23" fmla="*/ 0 w 4534331"/>
              <a:gd name="connsiteY23" fmla="*/ 5267834 h 5270897"/>
              <a:gd name="connsiteX24" fmla="*/ 4306 w 4534331"/>
              <a:gd name="connsiteY24" fmla="*/ 5227664 h 5270897"/>
              <a:gd name="connsiteX25" fmla="*/ 8508 w 4534331"/>
              <a:gd name="connsiteY25" fmla="*/ 5221075 h 5270897"/>
              <a:gd name="connsiteX26" fmla="*/ 8776 w 4534331"/>
              <a:gd name="connsiteY26" fmla="*/ 5218335 h 5270897"/>
              <a:gd name="connsiteX27" fmla="*/ 9045 w 4534331"/>
              <a:gd name="connsiteY27" fmla="*/ 5215593 h 5270897"/>
              <a:gd name="connsiteX28" fmla="*/ 9580 w 4534331"/>
              <a:gd name="connsiteY28" fmla="*/ 5210111 h 5270897"/>
              <a:gd name="connsiteX29" fmla="*/ 9266 w 4534331"/>
              <a:gd name="connsiteY29" fmla="*/ 5204221 h 5270897"/>
              <a:gd name="connsiteX30" fmla="*/ 8685 w 4534331"/>
              <a:gd name="connsiteY30" fmla="*/ 5201072 h 5270897"/>
              <a:gd name="connsiteX31" fmla="*/ 8952 w 4534331"/>
              <a:gd name="connsiteY31" fmla="*/ 5198330 h 5270897"/>
              <a:gd name="connsiteX32" fmla="*/ 8638 w 4534331"/>
              <a:gd name="connsiteY32" fmla="*/ 5192440 h 5270897"/>
              <a:gd name="connsiteX33" fmla="*/ 8057 w 4534331"/>
              <a:gd name="connsiteY33" fmla="*/ 5189292 h 5270897"/>
              <a:gd name="connsiteX34" fmla="*/ 7430 w 4534331"/>
              <a:gd name="connsiteY34" fmla="*/ 5177511 h 5270897"/>
              <a:gd name="connsiteX35" fmla="*/ 6848 w 4534331"/>
              <a:gd name="connsiteY35" fmla="*/ 5174363 h 5270897"/>
              <a:gd name="connsiteX36" fmla="*/ 7115 w 4534331"/>
              <a:gd name="connsiteY36" fmla="*/ 5171621 h 5270897"/>
              <a:gd name="connsiteX37" fmla="*/ 5686 w 4534331"/>
              <a:gd name="connsiteY37" fmla="*/ 5168064 h 5270897"/>
              <a:gd name="connsiteX38" fmla="*/ 11075 w 4534331"/>
              <a:gd name="connsiteY38" fmla="*/ 5104615 h 5270897"/>
              <a:gd name="connsiteX39" fmla="*/ 78405 w 4534331"/>
              <a:gd name="connsiteY39" fmla="*/ 3830343 h 5270897"/>
              <a:gd name="connsiteX40" fmla="*/ 302152 w 4534331"/>
              <a:gd name="connsiteY40" fmla="*/ 0 h 5270897"/>
              <a:gd name="connsiteX41" fmla="*/ 3291735 w 4534331"/>
              <a:gd name="connsiteY41" fmla="*/ 171441 h 5270897"/>
              <a:gd name="connsiteX42" fmla="*/ 4117066 w 4534331"/>
              <a:gd name="connsiteY42" fmla="*/ 226420 h 5270897"/>
              <a:gd name="connsiteX43" fmla="*/ 4488693 w 4534331"/>
              <a:gd name="connsiteY43" fmla="*/ 246796 h 5270897"/>
              <a:gd name="connsiteX0" fmla="*/ 4488693 w 4534331"/>
              <a:gd name="connsiteY0" fmla="*/ 246796 h 5270897"/>
              <a:gd name="connsiteX1" fmla="*/ 4516455 w 4534331"/>
              <a:gd name="connsiteY1" fmla="*/ 268550 h 5270897"/>
              <a:gd name="connsiteX2" fmla="*/ 4514689 w 4534331"/>
              <a:gd name="connsiteY2" fmla="*/ 300227 h 5270897"/>
              <a:gd name="connsiteX3" fmla="*/ 4517598 w 4534331"/>
              <a:gd name="connsiteY3" fmla="*/ 301940 h 5270897"/>
              <a:gd name="connsiteX4" fmla="*/ 4533956 w 4534331"/>
              <a:gd name="connsiteY4" fmla="*/ 333441 h 5270897"/>
              <a:gd name="connsiteX5" fmla="*/ 4511788 w 4534331"/>
              <a:gd name="connsiteY5" fmla="*/ 390953 h 5270897"/>
              <a:gd name="connsiteX6" fmla="*/ 4508315 w 4534331"/>
              <a:gd name="connsiteY6" fmla="*/ 414519 h 5270897"/>
              <a:gd name="connsiteX7" fmla="*/ 4503231 w 4534331"/>
              <a:gd name="connsiteY7" fmla="*/ 505644 h 5270897"/>
              <a:gd name="connsiteX8" fmla="*/ 4502584 w 4534331"/>
              <a:gd name="connsiteY8" fmla="*/ 551953 h 5270897"/>
              <a:gd name="connsiteX9" fmla="*/ 4499498 w 4534331"/>
              <a:gd name="connsiteY9" fmla="*/ 580350 h 5270897"/>
              <a:gd name="connsiteX10" fmla="*/ 4498831 w 4534331"/>
              <a:gd name="connsiteY10" fmla="*/ 584522 h 5270897"/>
              <a:gd name="connsiteX11" fmla="*/ 4485949 w 4534331"/>
              <a:gd name="connsiteY11" fmla="*/ 815495 h 5270897"/>
              <a:gd name="connsiteX12" fmla="*/ 4487655 w 4534331"/>
              <a:gd name="connsiteY12" fmla="*/ 820318 h 5270897"/>
              <a:gd name="connsiteX13" fmla="*/ 4485513 w 4534331"/>
              <a:gd name="connsiteY13" fmla="*/ 844093 h 5270897"/>
              <a:gd name="connsiteX14" fmla="*/ 4483919 w 4534331"/>
              <a:gd name="connsiteY14" fmla="*/ 851860 h 5270897"/>
              <a:gd name="connsiteX15" fmla="*/ 4477708 w 4534331"/>
              <a:gd name="connsiteY15" fmla="*/ 963230 h 5270897"/>
              <a:gd name="connsiteX16" fmla="*/ 4479776 w 4534331"/>
              <a:gd name="connsiteY16" fmla="*/ 964128 h 5270897"/>
              <a:gd name="connsiteX17" fmla="*/ 4483878 w 4534331"/>
              <a:gd name="connsiteY17" fmla="*/ 1000225 h 5270897"/>
              <a:gd name="connsiteX18" fmla="*/ 4479100 w 4534331"/>
              <a:gd name="connsiteY18" fmla="*/ 1098522 h 5270897"/>
              <a:gd name="connsiteX19" fmla="*/ 4476746 w 4534331"/>
              <a:gd name="connsiteY19" fmla="*/ 1111831 h 5270897"/>
              <a:gd name="connsiteX20" fmla="*/ 4436394 w 4534331"/>
              <a:gd name="connsiteY20" fmla="*/ 1115065 h 5270897"/>
              <a:gd name="connsiteX21" fmla="*/ 846855 w 4534331"/>
              <a:gd name="connsiteY21" fmla="*/ 534277 h 5270897"/>
              <a:gd name="connsiteX22" fmla="*/ 55505 w 4534331"/>
              <a:gd name="connsiteY22" fmla="*/ 5270897 h 5270897"/>
              <a:gd name="connsiteX23" fmla="*/ 0 w 4534331"/>
              <a:gd name="connsiteY23" fmla="*/ 5267834 h 5270897"/>
              <a:gd name="connsiteX24" fmla="*/ 4306 w 4534331"/>
              <a:gd name="connsiteY24" fmla="*/ 5227664 h 5270897"/>
              <a:gd name="connsiteX25" fmla="*/ 8508 w 4534331"/>
              <a:gd name="connsiteY25" fmla="*/ 5221075 h 5270897"/>
              <a:gd name="connsiteX26" fmla="*/ 8776 w 4534331"/>
              <a:gd name="connsiteY26" fmla="*/ 5218335 h 5270897"/>
              <a:gd name="connsiteX27" fmla="*/ 9045 w 4534331"/>
              <a:gd name="connsiteY27" fmla="*/ 5215593 h 5270897"/>
              <a:gd name="connsiteX28" fmla="*/ 9580 w 4534331"/>
              <a:gd name="connsiteY28" fmla="*/ 5210111 h 5270897"/>
              <a:gd name="connsiteX29" fmla="*/ 9266 w 4534331"/>
              <a:gd name="connsiteY29" fmla="*/ 5204221 h 5270897"/>
              <a:gd name="connsiteX30" fmla="*/ 8685 w 4534331"/>
              <a:gd name="connsiteY30" fmla="*/ 5201072 h 5270897"/>
              <a:gd name="connsiteX31" fmla="*/ 8952 w 4534331"/>
              <a:gd name="connsiteY31" fmla="*/ 5198330 h 5270897"/>
              <a:gd name="connsiteX32" fmla="*/ 8638 w 4534331"/>
              <a:gd name="connsiteY32" fmla="*/ 5192440 h 5270897"/>
              <a:gd name="connsiteX33" fmla="*/ 8057 w 4534331"/>
              <a:gd name="connsiteY33" fmla="*/ 5189292 h 5270897"/>
              <a:gd name="connsiteX34" fmla="*/ 7430 w 4534331"/>
              <a:gd name="connsiteY34" fmla="*/ 5177511 h 5270897"/>
              <a:gd name="connsiteX35" fmla="*/ 6848 w 4534331"/>
              <a:gd name="connsiteY35" fmla="*/ 5174363 h 5270897"/>
              <a:gd name="connsiteX36" fmla="*/ 7115 w 4534331"/>
              <a:gd name="connsiteY36" fmla="*/ 5171621 h 5270897"/>
              <a:gd name="connsiteX37" fmla="*/ 5686 w 4534331"/>
              <a:gd name="connsiteY37" fmla="*/ 5168064 h 5270897"/>
              <a:gd name="connsiteX38" fmla="*/ 11075 w 4534331"/>
              <a:gd name="connsiteY38" fmla="*/ 5104615 h 5270897"/>
              <a:gd name="connsiteX39" fmla="*/ 78405 w 4534331"/>
              <a:gd name="connsiteY39" fmla="*/ 3830343 h 5270897"/>
              <a:gd name="connsiteX40" fmla="*/ 302152 w 4534331"/>
              <a:gd name="connsiteY40" fmla="*/ 0 h 5270897"/>
              <a:gd name="connsiteX41" fmla="*/ 3291735 w 4534331"/>
              <a:gd name="connsiteY41" fmla="*/ 171441 h 5270897"/>
              <a:gd name="connsiteX42" fmla="*/ 4117066 w 4534331"/>
              <a:gd name="connsiteY42" fmla="*/ 226420 h 5270897"/>
              <a:gd name="connsiteX43" fmla="*/ 4488693 w 4534331"/>
              <a:gd name="connsiteY43" fmla="*/ 246796 h 5270897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8685 w 4534331"/>
              <a:gd name="connsiteY30" fmla="*/ 5192899 h 5262724"/>
              <a:gd name="connsiteX31" fmla="*/ 8952 w 4534331"/>
              <a:gd name="connsiteY31" fmla="*/ 5190157 h 5262724"/>
              <a:gd name="connsiteX32" fmla="*/ 8638 w 4534331"/>
              <a:gd name="connsiteY32" fmla="*/ 5184267 h 5262724"/>
              <a:gd name="connsiteX33" fmla="*/ 8057 w 4534331"/>
              <a:gd name="connsiteY33" fmla="*/ 5181119 h 5262724"/>
              <a:gd name="connsiteX34" fmla="*/ 7430 w 4534331"/>
              <a:gd name="connsiteY34" fmla="*/ 5169338 h 5262724"/>
              <a:gd name="connsiteX35" fmla="*/ 6848 w 4534331"/>
              <a:gd name="connsiteY35" fmla="*/ 5166190 h 5262724"/>
              <a:gd name="connsiteX36" fmla="*/ 7115 w 4534331"/>
              <a:gd name="connsiteY36" fmla="*/ 5163448 h 5262724"/>
              <a:gd name="connsiteX37" fmla="*/ 5686 w 4534331"/>
              <a:gd name="connsiteY37" fmla="*/ 5159891 h 5262724"/>
              <a:gd name="connsiteX38" fmla="*/ 11075 w 4534331"/>
              <a:gd name="connsiteY38" fmla="*/ 5096442 h 5262724"/>
              <a:gd name="connsiteX39" fmla="*/ 78405 w 4534331"/>
              <a:gd name="connsiteY39" fmla="*/ 3822170 h 5262724"/>
              <a:gd name="connsiteX40" fmla="*/ 300639 w 4534331"/>
              <a:gd name="connsiteY40" fmla="*/ 0 h 5262724"/>
              <a:gd name="connsiteX41" fmla="*/ 3291735 w 4534331"/>
              <a:gd name="connsiteY41" fmla="*/ 163268 h 5262724"/>
              <a:gd name="connsiteX42" fmla="*/ 4117066 w 4534331"/>
              <a:gd name="connsiteY42" fmla="*/ 218247 h 5262724"/>
              <a:gd name="connsiteX43" fmla="*/ 4488693 w 4534331"/>
              <a:gd name="connsiteY43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8685 w 4534331"/>
              <a:gd name="connsiteY30" fmla="*/ 5192899 h 5262724"/>
              <a:gd name="connsiteX31" fmla="*/ 8952 w 4534331"/>
              <a:gd name="connsiteY31" fmla="*/ 5190157 h 5262724"/>
              <a:gd name="connsiteX32" fmla="*/ 8057 w 4534331"/>
              <a:gd name="connsiteY32" fmla="*/ 5181119 h 5262724"/>
              <a:gd name="connsiteX33" fmla="*/ 7430 w 4534331"/>
              <a:gd name="connsiteY33" fmla="*/ 5169338 h 5262724"/>
              <a:gd name="connsiteX34" fmla="*/ 6848 w 4534331"/>
              <a:gd name="connsiteY34" fmla="*/ 5166190 h 5262724"/>
              <a:gd name="connsiteX35" fmla="*/ 7115 w 4534331"/>
              <a:gd name="connsiteY35" fmla="*/ 5163448 h 5262724"/>
              <a:gd name="connsiteX36" fmla="*/ 5686 w 4534331"/>
              <a:gd name="connsiteY36" fmla="*/ 5159891 h 5262724"/>
              <a:gd name="connsiteX37" fmla="*/ 11075 w 4534331"/>
              <a:gd name="connsiteY37" fmla="*/ 5096442 h 5262724"/>
              <a:gd name="connsiteX38" fmla="*/ 78405 w 4534331"/>
              <a:gd name="connsiteY38" fmla="*/ 3822170 h 5262724"/>
              <a:gd name="connsiteX39" fmla="*/ 300639 w 4534331"/>
              <a:gd name="connsiteY39" fmla="*/ 0 h 5262724"/>
              <a:gd name="connsiteX40" fmla="*/ 3291735 w 4534331"/>
              <a:gd name="connsiteY40" fmla="*/ 163268 h 5262724"/>
              <a:gd name="connsiteX41" fmla="*/ 4117066 w 4534331"/>
              <a:gd name="connsiteY41" fmla="*/ 218247 h 5262724"/>
              <a:gd name="connsiteX42" fmla="*/ 4488693 w 4534331"/>
              <a:gd name="connsiteY42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8685 w 4534331"/>
              <a:gd name="connsiteY30" fmla="*/ 5192899 h 5262724"/>
              <a:gd name="connsiteX31" fmla="*/ 8952 w 4534331"/>
              <a:gd name="connsiteY31" fmla="*/ 5190157 h 5262724"/>
              <a:gd name="connsiteX32" fmla="*/ 7430 w 4534331"/>
              <a:gd name="connsiteY32" fmla="*/ 5169338 h 5262724"/>
              <a:gd name="connsiteX33" fmla="*/ 6848 w 4534331"/>
              <a:gd name="connsiteY33" fmla="*/ 5166190 h 5262724"/>
              <a:gd name="connsiteX34" fmla="*/ 7115 w 4534331"/>
              <a:gd name="connsiteY34" fmla="*/ 5163448 h 5262724"/>
              <a:gd name="connsiteX35" fmla="*/ 5686 w 4534331"/>
              <a:gd name="connsiteY35" fmla="*/ 5159891 h 5262724"/>
              <a:gd name="connsiteX36" fmla="*/ 11075 w 4534331"/>
              <a:gd name="connsiteY36" fmla="*/ 5096442 h 5262724"/>
              <a:gd name="connsiteX37" fmla="*/ 78405 w 4534331"/>
              <a:gd name="connsiteY37" fmla="*/ 3822170 h 5262724"/>
              <a:gd name="connsiteX38" fmla="*/ 300639 w 4534331"/>
              <a:gd name="connsiteY38" fmla="*/ 0 h 5262724"/>
              <a:gd name="connsiteX39" fmla="*/ 3291735 w 4534331"/>
              <a:gd name="connsiteY39" fmla="*/ 163268 h 5262724"/>
              <a:gd name="connsiteX40" fmla="*/ 4117066 w 4534331"/>
              <a:gd name="connsiteY40" fmla="*/ 218247 h 5262724"/>
              <a:gd name="connsiteX41" fmla="*/ 4488693 w 4534331"/>
              <a:gd name="connsiteY41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8685 w 4534331"/>
              <a:gd name="connsiteY30" fmla="*/ 5192899 h 5262724"/>
              <a:gd name="connsiteX31" fmla="*/ 8952 w 4534331"/>
              <a:gd name="connsiteY31" fmla="*/ 5190157 h 5262724"/>
              <a:gd name="connsiteX32" fmla="*/ 7430 w 4534331"/>
              <a:gd name="connsiteY32" fmla="*/ 5169338 h 5262724"/>
              <a:gd name="connsiteX33" fmla="*/ 6848 w 4534331"/>
              <a:gd name="connsiteY33" fmla="*/ 5166190 h 5262724"/>
              <a:gd name="connsiteX34" fmla="*/ 7115 w 4534331"/>
              <a:gd name="connsiteY34" fmla="*/ 5163448 h 5262724"/>
              <a:gd name="connsiteX35" fmla="*/ 11075 w 4534331"/>
              <a:gd name="connsiteY35" fmla="*/ 5096442 h 5262724"/>
              <a:gd name="connsiteX36" fmla="*/ 78405 w 4534331"/>
              <a:gd name="connsiteY36" fmla="*/ 3822170 h 5262724"/>
              <a:gd name="connsiteX37" fmla="*/ 300639 w 4534331"/>
              <a:gd name="connsiteY37" fmla="*/ 0 h 5262724"/>
              <a:gd name="connsiteX38" fmla="*/ 3291735 w 4534331"/>
              <a:gd name="connsiteY38" fmla="*/ 163268 h 5262724"/>
              <a:gd name="connsiteX39" fmla="*/ 4117066 w 4534331"/>
              <a:gd name="connsiteY39" fmla="*/ 218247 h 5262724"/>
              <a:gd name="connsiteX40" fmla="*/ 4488693 w 4534331"/>
              <a:gd name="connsiteY40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8685 w 4534331"/>
              <a:gd name="connsiteY30" fmla="*/ 5192899 h 5262724"/>
              <a:gd name="connsiteX31" fmla="*/ 8952 w 4534331"/>
              <a:gd name="connsiteY31" fmla="*/ 5190157 h 5262724"/>
              <a:gd name="connsiteX32" fmla="*/ 7430 w 4534331"/>
              <a:gd name="connsiteY32" fmla="*/ 5169338 h 5262724"/>
              <a:gd name="connsiteX33" fmla="*/ 6848 w 4534331"/>
              <a:gd name="connsiteY33" fmla="*/ 5166190 h 5262724"/>
              <a:gd name="connsiteX34" fmla="*/ 11075 w 4534331"/>
              <a:gd name="connsiteY34" fmla="*/ 5096442 h 5262724"/>
              <a:gd name="connsiteX35" fmla="*/ 78405 w 4534331"/>
              <a:gd name="connsiteY35" fmla="*/ 3822170 h 5262724"/>
              <a:gd name="connsiteX36" fmla="*/ 300639 w 4534331"/>
              <a:gd name="connsiteY36" fmla="*/ 0 h 5262724"/>
              <a:gd name="connsiteX37" fmla="*/ 3291735 w 4534331"/>
              <a:gd name="connsiteY37" fmla="*/ 163268 h 5262724"/>
              <a:gd name="connsiteX38" fmla="*/ 4117066 w 4534331"/>
              <a:gd name="connsiteY38" fmla="*/ 218247 h 5262724"/>
              <a:gd name="connsiteX39" fmla="*/ 4488693 w 4534331"/>
              <a:gd name="connsiteY39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8685 w 4534331"/>
              <a:gd name="connsiteY30" fmla="*/ 5192899 h 5262724"/>
              <a:gd name="connsiteX31" fmla="*/ 7430 w 4534331"/>
              <a:gd name="connsiteY31" fmla="*/ 5169338 h 5262724"/>
              <a:gd name="connsiteX32" fmla="*/ 6848 w 4534331"/>
              <a:gd name="connsiteY32" fmla="*/ 5166190 h 5262724"/>
              <a:gd name="connsiteX33" fmla="*/ 11075 w 4534331"/>
              <a:gd name="connsiteY33" fmla="*/ 5096442 h 5262724"/>
              <a:gd name="connsiteX34" fmla="*/ 78405 w 4534331"/>
              <a:gd name="connsiteY34" fmla="*/ 3822170 h 5262724"/>
              <a:gd name="connsiteX35" fmla="*/ 300639 w 4534331"/>
              <a:gd name="connsiteY35" fmla="*/ 0 h 5262724"/>
              <a:gd name="connsiteX36" fmla="*/ 3291735 w 4534331"/>
              <a:gd name="connsiteY36" fmla="*/ 163268 h 5262724"/>
              <a:gd name="connsiteX37" fmla="*/ 4117066 w 4534331"/>
              <a:gd name="connsiteY37" fmla="*/ 218247 h 5262724"/>
              <a:gd name="connsiteX38" fmla="*/ 4488693 w 4534331"/>
              <a:gd name="connsiteY38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7430 w 4534331"/>
              <a:gd name="connsiteY30" fmla="*/ 5169338 h 5262724"/>
              <a:gd name="connsiteX31" fmla="*/ 6848 w 4534331"/>
              <a:gd name="connsiteY31" fmla="*/ 5166190 h 5262724"/>
              <a:gd name="connsiteX32" fmla="*/ 11075 w 4534331"/>
              <a:gd name="connsiteY32" fmla="*/ 5096442 h 5262724"/>
              <a:gd name="connsiteX33" fmla="*/ 78405 w 4534331"/>
              <a:gd name="connsiteY33" fmla="*/ 3822170 h 5262724"/>
              <a:gd name="connsiteX34" fmla="*/ 300639 w 4534331"/>
              <a:gd name="connsiteY34" fmla="*/ 0 h 5262724"/>
              <a:gd name="connsiteX35" fmla="*/ 3291735 w 4534331"/>
              <a:gd name="connsiteY35" fmla="*/ 163268 h 5262724"/>
              <a:gd name="connsiteX36" fmla="*/ 4117066 w 4534331"/>
              <a:gd name="connsiteY36" fmla="*/ 218247 h 5262724"/>
              <a:gd name="connsiteX37" fmla="*/ 4488693 w 4534331"/>
              <a:gd name="connsiteY37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7430 w 4534331"/>
              <a:gd name="connsiteY29" fmla="*/ 5169338 h 5262724"/>
              <a:gd name="connsiteX30" fmla="*/ 6848 w 4534331"/>
              <a:gd name="connsiteY30" fmla="*/ 5166190 h 5262724"/>
              <a:gd name="connsiteX31" fmla="*/ 11075 w 4534331"/>
              <a:gd name="connsiteY31" fmla="*/ 5096442 h 5262724"/>
              <a:gd name="connsiteX32" fmla="*/ 78405 w 4534331"/>
              <a:gd name="connsiteY32" fmla="*/ 3822170 h 5262724"/>
              <a:gd name="connsiteX33" fmla="*/ 300639 w 4534331"/>
              <a:gd name="connsiteY33" fmla="*/ 0 h 5262724"/>
              <a:gd name="connsiteX34" fmla="*/ 3291735 w 4534331"/>
              <a:gd name="connsiteY34" fmla="*/ 163268 h 5262724"/>
              <a:gd name="connsiteX35" fmla="*/ 4117066 w 4534331"/>
              <a:gd name="connsiteY35" fmla="*/ 218247 h 5262724"/>
              <a:gd name="connsiteX36" fmla="*/ 4488693 w 4534331"/>
              <a:gd name="connsiteY36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7430 w 4534331"/>
              <a:gd name="connsiteY28" fmla="*/ 5169338 h 5262724"/>
              <a:gd name="connsiteX29" fmla="*/ 6848 w 4534331"/>
              <a:gd name="connsiteY29" fmla="*/ 5166190 h 5262724"/>
              <a:gd name="connsiteX30" fmla="*/ 11075 w 4534331"/>
              <a:gd name="connsiteY30" fmla="*/ 5096442 h 5262724"/>
              <a:gd name="connsiteX31" fmla="*/ 78405 w 4534331"/>
              <a:gd name="connsiteY31" fmla="*/ 3822170 h 5262724"/>
              <a:gd name="connsiteX32" fmla="*/ 300639 w 4534331"/>
              <a:gd name="connsiteY32" fmla="*/ 0 h 5262724"/>
              <a:gd name="connsiteX33" fmla="*/ 3291735 w 4534331"/>
              <a:gd name="connsiteY33" fmla="*/ 163268 h 5262724"/>
              <a:gd name="connsiteX34" fmla="*/ 4117066 w 4534331"/>
              <a:gd name="connsiteY34" fmla="*/ 218247 h 5262724"/>
              <a:gd name="connsiteX35" fmla="*/ 4488693 w 4534331"/>
              <a:gd name="connsiteY35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7430 w 4534331"/>
              <a:gd name="connsiteY27" fmla="*/ 5169338 h 5262724"/>
              <a:gd name="connsiteX28" fmla="*/ 6848 w 4534331"/>
              <a:gd name="connsiteY28" fmla="*/ 5166190 h 5262724"/>
              <a:gd name="connsiteX29" fmla="*/ 11075 w 4534331"/>
              <a:gd name="connsiteY29" fmla="*/ 5096442 h 5262724"/>
              <a:gd name="connsiteX30" fmla="*/ 78405 w 4534331"/>
              <a:gd name="connsiteY30" fmla="*/ 3822170 h 5262724"/>
              <a:gd name="connsiteX31" fmla="*/ 300639 w 4534331"/>
              <a:gd name="connsiteY31" fmla="*/ 0 h 5262724"/>
              <a:gd name="connsiteX32" fmla="*/ 3291735 w 4534331"/>
              <a:gd name="connsiteY32" fmla="*/ 163268 h 5262724"/>
              <a:gd name="connsiteX33" fmla="*/ 4117066 w 4534331"/>
              <a:gd name="connsiteY33" fmla="*/ 218247 h 5262724"/>
              <a:gd name="connsiteX34" fmla="*/ 4488693 w 4534331"/>
              <a:gd name="connsiteY34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7430 w 4534331"/>
              <a:gd name="connsiteY26" fmla="*/ 5169338 h 5262724"/>
              <a:gd name="connsiteX27" fmla="*/ 6848 w 4534331"/>
              <a:gd name="connsiteY27" fmla="*/ 5166190 h 5262724"/>
              <a:gd name="connsiteX28" fmla="*/ 11075 w 4534331"/>
              <a:gd name="connsiteY28" fmla="*/ 5096442 h 5262724"/>
              <a:gd name="connsiteX29" fmla="*/ 78405 w 4534331"/>
              <a:gd name="connsiteY29" fmla="*/ 3822170 h 5262724"/>
              <a:gd name="connsiteX30" fmla="*/ 300639 w 4534331"/>
              <a:gd name="connsiteY30" fmla="*/ 0 h 5262724"/>
              <a:gd name="connsiteX31" fmla="*/ 3291735 w 4534331"/>
              <a:gd name="connsiteY31" fmla="*/ 163268 h 5262724"/>
              <a:gd name="connsiteX32" fmla="*/ 4117066 w 4534331"/>
              <a:gd name="connsiteY32" fmla="*/ 218247 h 5262724"/>
              <a:gd name="connsiteX33" fmla="*/ 4488693 w 4534331"/>
              <a:gd name="connsiteY33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7430 w 4534331"/>
              <a:gd name="connsiteY25" fmla="*/ 5169338 h 5262724"/>
              <a:gd name="connsiteX26" fmla="*/ 6848 w 4534331"/>
              <a:gd name="connsiteY26" fmla="*/ 5166190 h 5262724"/>
              <a:gd name="connsiteX27" fmla="*/ 11075 w 4534331"/>
              <a:gd name="connsiteY27" fmla="*/ 5096442 h 5262724"/>
              <a:gd name="connsiteX28" fmla="*/ 78405 w 4534331"/>
              <a:gd name="connsiteY28" fmla="*/ 3822170 h 5262724"/>
              <a:gd name="connsiteX29" fmla="*/ 300639 w 4534331"/>
              <a:gd name="connsiteY29" fmla="*/ 0 h 5262724"/>
              <a:gd name="connsiteX30" fmla="*/ 3291735 w 4534331"/>
              <a:gd name="connsiteY30" fmla="*/ 163268 h 5262724"/>
              <a:gd name="connsiteX31" fmla="*/ 4117066 w 4534331"/>
              <a:gd name="connsiteY31" fmla="*/ 218247 h 5262724"/>
              <a:gd name="connsiteX32" fmla="*/ 4488693 w 4534331"/>
              <a:gd name="connsiteY32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7430 w 4534331"/>
              <a:gd name="connsiteY25" fmla="*/ 5169338 h 5262724"/>
              <a:gd name="connsiteX26" fmla="*/ 11075 w 4534331"/>
              <a:gd name="connsiteY26" fmla="*/ 5096442 h 5262724"/>
              <a:gd name="connsiteX27" fmla="*/ 78405 w 4534331"/>
              <a:gd name="connsiteY27" fmla="*/ 3822170 h 5262724"/>
              <a:gd name="connsiteX28" fmla="*/ 300639 w 4534331"/>
              <a:gd name="connsiteY28" fmla="*/ 0 h 5262724"/>
              <a:gd name="connsiteX29" fmla="*/ 3291735 w 4534331"/>
              <a:gd name="connsiteY29" fmla="*/ 163268 h 5262724"/>
              <a:gd name="connsiteX30" fmla="*/ 4117066 w 4534331"/>
              <a:gd name="connsiteY30" fmla="*/ 218247 h 5262724"/>
              <a:gd name="connsiteX31" fmla="*/ 4488693 w 4534331"/>
              <a:gd name="connsiteY31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11075 w 4534331"/>
              <a:gd name="connsiteY25" fmla="*/ 5096442 h 5262724"/>
              <a:gd name="connsiteX26" fmla="*/ 78405 w 4534331"/>
              <a:gd name="connsiteY26" fmla="*/ 3822170 h 5262724"/>
              <a:gd name="connsiteX27" fmla="*/ 300639 w 4534331"/>
              <a:gd name="connsiteY27" fmla="*/ 0 h 5262724"/>
              <a:gd name="connsiteX28" fmla="*/ 3291735 w 4534331"/>
              <a:gd name="connsiteY28" fmla="*/ 163268 h 5262724"/>
              <a:gd name="connsiteX29" fmla="*/ 4117066 w 4534331"/>
              <a:gd name="connsiteY29" fmla="*/ 218247 h 5262724"/>
              <a:gd name="connsiteX30" fmla="*/ 4488693 w 4534331"/>
              <a:gd name="connsiteY30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11075 w 4534331"/>
              <a:gd name="connsiteY24" fmla="*/ 5096442 h 5262724"/>
              <a:gd name="connsiteX25" fmla="*/ 78405 w 4534331"/>
              <a:gd name="connsiteY25" fmla="*/ 3822170 h 5262724"/>
              <a:gd name="connsiteX26" fmla="*/ 300639 w 4534331"/>
              <a:gd name="connsiteY26" fmla="*/ 0 h 5262724"/>
              <a:gd name="connsiteX27" fmla="*/ 3291735 w 4534331"/>
              <a:gd name="connsiteY27" fmla="*/ 163268 h 5262724"/>
              <a:gd name="connsiteX28" fmla="*/ 4117066 w 4534331"/>
              <a:gd name="connsiteY28" fmla="*/ 218247 h 5262724"/>
              <a:gd name="connsiteX29" fmla="*/ 4488693 w 4534331"/>
              <a:gd name="connsiteY29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6847 w 4534331"/>
              <a:gd name="connsiteY24" fmla="*/ 5049278 h 5262724"/>
              <a:gd name="connsiteX25" fmla="*/ 78405 w 4534331"/>
              <a:gd name="connsiteY25" fmla="*/ 3822170 h 5262724"/>
              <a:gd name="connsiteX26" fmla="*/ 300639 w 4534331"/>
              <a:gd name="connsiteY26" fmla="*/ 0 h 5262724"/>
              <a:gd name="connsiteX27" fmla="*/ 3291735 w 4534331"/>
              <a:gd name="connsiteY27" fmla="*/ 163268 h 5262724"/>
              <a:gd name="connsiteX28" fmla="*/ 4117066 w 4534331"/>
              <a:gd name="connsiteY28" fmla="*/ 218247 h 5262724"/>
              <a:gd name="connsiteX29" fmla="*/ 4488693 w 4534331"/>
              <a:gd name="connsiteY29" fmla="*/ 238623 h 5262724"/>
              <a:gd name="connsiteX0" fmla="*/ 4486914 w 4532552"/>
              <a:gd name="connsiteY0" fmla="*/ 238623 h 5262724"/>
              <a:gd name="connsiteX1" fmla="*/ 4514676 w 4532552"/>
              <a:gd name="connsiteY1" fmla="*/ 260377 h 5262724"/>
              <a:gd name="connsiteX2" fmla="*/ 4512910 w 4532552"/>
              <a:gd name="connsiteY2" fmla="*/ 292054 h 5262724"/>
              <a:gd name="connsiteX3" fmla="*/ 4515819 w 4532552"/>
              <a:gd name="connsiteY3" fmla="*/ 293767 h 5262724"/>
              <a:gd name="connsiteX4" fmla="*/ 4532177 w 4532552"/>
              <a:gd name="connsiteY4" fmla="*/ 325268 h 5262724"/>
              <a:gd name="connsiteX5" fmla="*/ 4510009 w 4532552"/>
              <a:gd name="connsiteY5" fmla="*/ 382780 h 5262724"/>
              <a:gd name="connsiteX6" fmla="*/ 4506536 w 4532552"/>
              <a:gd name="connsiteY6" fmla="*/ 406346 h 5262724"/>
              <a:gd name="connsiteX7" fmla="*/ 4501452 w 4532552"/>
              <a:gd name="connsiteY7" fmla="*/ 497471 h 5262724"/>
              <a:gd name="connsiteX8" fmla="*/ 4500805 w 4532552"/>
              <a:gd name="connsiteY8" fmla="*/ 543780 h 5262724"/>
              <a:gd name="connsiteX9" fmla="*/ 4497719 w 4532552"/>
              <a:gd name="connsiteY9" fmla="*/ 572177 h 5262724"/>
              <a:gd name="connsiteX10" fmla="*/ 4497052 w 4532552"/>
              <a:gd name="connsiteY10" fmla="*/ 576349 h 5262724"/>
              <a:gd name="connsiteX11" fmla="*/ 4484170 w 4532552"/>
              <a:gd name="connsiteY11" fmla="*/ 807322 h 5262724"/>
              <a:gd name="connsiteX12" fmla="*/ 4485876 w 4532552"/>
              <a:gd name="connsiteY12" fmla="*/ 812145 h 5262724"/>
              <a:gd name="connsiteX13" fmla="*/ 4483734 w 4532552"/>
              <a:gd name="connsiteY13" fmla="*/ 835920 h 5262724"/>
              <a:gd name="connsiteX14" fmla="*/ 4482140 w 4532552"/>
              <a:gd name="connsiteY14" fmla="*/ 843687 h 5262724"/>
              <a:gd name="connsiteX15" fmla="*/ 4475929 w 4532552"/>
              <a:gd name="connsiteY15" fmla="*/ 955057 h 5262724"/>
              <a:gd name="connsiteX16" fmla="*/ 4477997 w 4532552"/>
              <a:gd name="connsiteY16" fmla="*/ 955955 h 5262724"/>
              <a:gd name="connsiteX17" fmla="*/ 4482099 w 4532552"/>
              <a:gd name="connsiteY17" fmla="*/ 992052 h 5262724"/>
              <a:gd name="connsiteX18" fmla="*/ 4477321 w 4532552"/>
              <a:gd name="connsiteY18" fmla="*/ 1090349 h 5262724"/>
              <a:gd name="connsiteX19" fmla="*/ 4474967 w 4532552"/>
              <a:gd name="connsiteY19" fmla="*/ 1103658 h 5262724"/>
              <a:gd name="connsiteX20" fmla="*/ 4434615 w 4532552"/>
              <a:gd name="connsiteY20" fmla="*/ 1106892 h 5262724"/>
              <a:gd name="connsiteX21" fmla="*/ 845076 w 4532552"/>
              <a:gd name="connsiteY21" fmla="*/ 526104 h 5262724"/>
              <a:gd name="connsiteX22" fmla="*/ 53726 w 4532552"/>
              <a:gd name="connsiteY22" fmla="*/ 5262724 h 5262724"/>
              <a:gd name="connsiteX23" fmla="*/ 0 w 4532552"/>
              <a:gd name="connsiteY23" fmla="*/ 5133379 h 5262724"/>
              <a:gd name="connsiteX24" fmla="*/ 5068 w 4532552"/>
              <a:gd name="connsiteY24" fmla="*/ 5049278 h 5262724"/>
              <a:gd name="connsiteX25" fmla="*/ 76626 w 4532552"/>
              <a:gd name="connsiteY25" fmla="*/ 3822170 h 5262724"/>
              <a:gd name="connsiteX26" fmla="*/ 298860 w 4532552"/>
              <a:gd name="connsiteY26" fmla="*/ 0 h 5262724"/>
              <a:gd name="connsiteX27" fmla="*/ 3289956 w 4532552"/>
              <a:gd name="connsiteY27" fmla="*/ 163268 h 5262724"/>
              <a:gd name="connsiteX28" fmla="*/ 4115287 w 4532552"/>
              <a:gd name="connsiteY28" fmla="*/ 218247 h 5262724"/>
              <a:gd name="connsiteX29" fmla="*/ 4486914 w 4532552"/>
              <a:gd name="connsiteY29" fmla="*/ 238623 h 5262724"/>
              <a:gd name="connsiteX0" fmla="*/ 4486914 w 4532552"/>
              <a:gd name="connsiteY0" fmla="*/ 238623 h 5162437"/>
              <a:gd name="connsiteX1" fmla="*/ 4514676 w 4532552"/>
              <a:gd name="connsiteY1" fmla="*/ 260377 h 5162437"/>
              <a:gd name="connsiteX2" fmla="*/ 4512910 w 4532552"/>
              <a:gd name="connsiteY2" fmla="*/ 292054 h 5162437"/>
              <a:gd name="connsiteX3" fmla="*/ 4515819 w 4532552"/>
              <a:gd name="connsiteY3" fmla="*/ 293767 h 5162437"/>
              <a:gd name="connsiteX4" fmla="*/ 4532177 w 4532552"/>
              <a:gd name="connsiteY4" fmla="*/ 325268 h 5162437"/>
              <a:gd name="connsiteX5" fmla="*/ 4510009 w 4532552"/>
              <a:gd name="connsiteY5" fmla="*/ 382780 h 5162437"/>
              <a:gd name="connsiteX6" fmla="*/ 4506536 w 4532552"/>
              <a:gd name="connsiteY6" fmla="*/ 406346 h 5162437"/>
              <a:gd name="connsiteX7" fmla="*/ 4501452 w 4532552"/>
              <a:gd name="connsiteY7" fmla="*/ 497471 h 5162437"/>
              <a:gd name="connsiteX8" fmla="*/ 4500805 w 4532552"/>
              <a:gd name="connsiteY8" fmla="*/ 543780 h 5162437"/>
              <a:gd name="connsiteX9" fmla="*/ 4497719 w 4532552"/>
              <a:gd name="connsiteY9" fmla="*/ 572177 h 5162437"/>
              <a:gd name="connsiteX10" fmla="*/ 4497052 w 4532552"/>
              <a:gd name="connsiteY10" fmla="*/ 576349 h 5162437"/>
              <a:gd name="connsiteX11" fmla="*/ 4484170 w 4532552"/>
              <a:gd name="connsiteY11" fmla="*/ 807322 h 5162437"/>
              <a:gd name="connsiteX12" fmla="*/ 4485876 w 4532552"/>
              <a:gd name="connsiteY12" fmla="*/ 812145 h 5162437"/>
              <a:gd name="connsiteX13" fmla="*/ 4483734 w 4532552"/>
              <a:gd name="connsiteY13" fmla="*/ 835920 h 5162437"/>
              <a:gd name="connsiteX14" fmla="*/ 4482140 w 4532552"/>
              <a:gd name="connsiteY14" fmla="*/ 843687 h 5162437"/>
              <a:gd name="connsiteX15" fmla="*/ 4475929 w 4532552"/>
              <a:gd name="connsiteY15" fmla="*/ 955057 h 5162437"/>
              <a:gd name="connsiteX16" fmla="*/ 4477997 w 4532552"/>
              <a:gd name="connsiteY16" fmla="*/ 955955 h 5162437"/>
              <a:gd name="connsiteX17" fmla="*/ 4482099 w 4532552"/>
              <a:gd name="connsiteY17" fmla="*/ 992052 h 5162437"/>
              <a:gd name="connsiteX18" fmla="*/ 4477321 w 4532552"/>
              <a:gd name="connsiteY18" fmla="*/ 1090349 h 5162437"/>
              <a:gd name="connsiteX19" fmla="*/ 4474967 w 4532552"/>
              <a:gd name="connsiteY19" fmla="*/ 1103658 h 5162437"/>
              <a:gd name="connsiteX20" fmla="*/ 4434615 w 4532552"/>
              <a:gd name="connsiteY20" fmla="*/ 1106892 h 5162437"/>
              <a:gd name="connsiteX21" fmla="*/ 845076 w 4532552"/>
              <a:gd name="connsiteY21" fmla="*/ 526104 h 5162437"/>
              <a:gd name="connsiteX22" fmla="*/ 59332 w 4532552"/>
              <a:gd name="connsiteY22" fmla="*/ 5162437 h 5162437"/>
              <a:gd name="connsiteX23" fmla="*/ 0 w 4532552"/>
              <a:gd name="connsiteY23" fmla="*/ 5133379 h 5162437"/>
              <a:gd name="connsiteX24" fmla="*/ 5068 w 4532552"/>
              <a:gd name="connsiteY24" fmla="*/ 5049278 h 5162437"/>
              <a:gd name="connsiteX25" fmla="*/ 76626 w 4532552"/>
              <a:gd name="connsiteY25" fmla="*/ 3822170 h 5162437"/>
              <a:gd name="connsiteX26" fmla="*/ 298860 w 4532552"/>
              <a:gd name="connsiteY26" fmla="*/ 0 h 5162437"/>
              <a:gd name="connsiteX27" fmla="*/ 3289956 w 4532552"/>
              <a:gd name="connsiteY27" fmla="*/ 163268 h 5162437"/>
              <a:gd name="connsiteX28" fmla="*/ 4115287 w 4532552"/>
              <a:gd name="connsiteY28" fmla="*/ 218247 h 5162437"/>
              <a:gd name="connsiteX29" fmla="*/ 4486914 w 4532552"/>
              <a:gd name="connsiteY29" fmla="*/ 238623 h 5162437"/>
              <a:gd name="connsiteX0" fmla="*/ 4486914 w 4532552"/>
              <a:gd name="connsiteY0" fmla="*/ 238623 h 5162437"/>
              <a:gd name="connsiteX1" fmla="*/ 4514676 w 4532552"/>
              <a:gd name="connsiteY1" fmla="*/ 260377 h 5162437"/>
              <a:gd name="connsiteX2" fmla="*/ 4512910 w 4532552"/>
              <a:gd name="connsiteY2" fmla="*/ 292054 h 5162437"/>
              <a:gd name="connsiteX3" fmla="*/ 4515819 w 4532552"/>
              <a:gd name="connsiteY3" fmla="*/ 293767 h 5162437"/>
              <a:gd name="connsiteX4" fmla="*/ 4532177 w 4532552"/>
              <a:gd name="connsiteY4" fmla="*/ 325268 h 5162437"/>
              <a:gd name="connsiteX5" fmla="*/ 4510009 w 4532552"/>
              <a:gd name="connsiteY5" fmla="*/ 382780 h 5162437"/>
              <a:gd name="connsiteX6" fmla="*/ 4506536 w 4532552"/>
              <a:gd name="connsiteY6" fmla="*/ 406346 h 5162437"/>
              <a:gd name="connsiteX7" fmla="*/ 4501452 w 4532552"/>
              <a:gd name="connsiteY7" fmla="*/ 497471 h 5162437"/>
              <a:gd name="connsiteX8" fmla="*/ 4500805 w 4532552"/>
              <a:gd name="connsiteY8" fmla="*/ 543780 h 5162437"/>
              <a:gd name="connsiteX9" fmla="*/ 4497719 w 4532552"/>
              <a:gd name="connsiteY9" fmla="*/ 572177 h 5162437"/>
              <a:gd name="connsiteX10" fmla="*/ 4497052 w 4532552"/>
              <a:gd name="connsiteY10" fmla="*/ 576349 h 5162437"/>
              <a:gd name="connsiteX11" fmla="*/ 4484170 w 4532552"/>
              <a:gd name="connsiteY11" fmla="*/ 807322 h 5162437"/>
              <a:gd name="connsiteX12" fmla="*/ 4485876 w 4532552"/>
              <a:gd name="connsiteY12" fmla="*/ 812145 h 5162437"/>
              <a:gd name="connsiteX13" fmla="*/ 4483734 w 4532552"/>
              <a:gd name="connsiteY13" fmla="*/ 835920 h 5162437"/>
              <a:gd name="connsiteX14" fmla="*/ 4482140 w 4532552"/>
              <a:gd name="connsiteY14" fmla="*/ 843687 h 5162437"/>
              <a:gd name="connsiteX15" fmla="*/ 4475929 w 4532552"/>
              <a:gd name="connsiteY15" fmla="*/ 955057 h 5162437"/>
              <a:gd name="connsiteX16" fmla="*/ 4477997 w 4532552"/>
              <a:gd name="connsiteY16" fmla="*/ 955955 h 5162437"/>
              <a:gd name="connsiteX17" fmla="*/ 4482099 w 4532552"/>
              <a:gd name="connsiteY17" fmla="*/ 992052 h 5162437"/>
              <a:gd name="connsiteX18" fmla="*/ 4477321 w 4532552"/>
              <a:gd name="connsiteY18" fmla="*/ 1090349 h 5162437"/>
              <a:gd name="connsiteX19" fmla="*/ 4474967 w 4532552"/>
              <a:gd name="connsiteY19" fmla="*/ 1103658 h 5162437"/>
              <a:gd name="connsiteX20" fmla="*/ 4434615 w 4532552"/>
              <a:gd name="connsiteY20" fmla="*/ 1106892 h 5162437"/>
              <a:gd name="connsiteX21" fmla="*/ 845076 w 4532552"/>
              <a:gd name="connsiteY21" fmla="*/ 526104 h 5162437"/>
              <a:gd name="connsiteX22" fmla="*/ 59332 w 4532552"/>
              <a:gd name="connsiteY22" fmla="*/ 5162437 h 5162437"/>
              <a:gd name="connsiteX23" fmla="*/ 0 w 4532552"/>
              <a:gd name="connsiteY23" fmla="*/ 5133379 h 5162437"/>
              <a:gd name="connsiteX24" fmla="*/ 5068 w 4532552"/>
              <a:gd name="connsiteY24" fmla="*/ 5049278 h 5162437"/>
              <a:gd name="connsiteX25" fmla="*/ 69774 w 4532552"/>
              <a:gd name="connsiteY25" fmla="*/ 3812518 h 5162437"/>
              <a:gd name="connsiteX26" fmla="*/ 298860 w 4532552"/>
              <a:gd name="connsiteY26" fmla="*/ 0 h 5162437"/>
              <a:gd name="connsiteX27" fmla="*/ 3289956 w 4532552"/>
              <a:gd name="connsiteY27" fmla="*/ 163268 h 5162437"/>
              <a:gd name="connsiteX28" fmla="*/ 4115287 w 4532552"/>
              <a:gd name="connsiteY28" fmla="*/ 218247 h 5162437"/>
              <a:gd name="connsiteX29" fmla="*/ 4486914 w 4532552"/>
              <a:gd name="connsiteY29" fmla="*/ 238623 h 5162437"/>
              <a:gd name="connsiteX0" fmla="*/ 4486914 w 4532552"/>
              <a:gd name="connsiteY0" fmla="*/ 238623 h 5162437"/>
              <a:gd name="connsiteX1" fmla="*/ 4514676 w 4532552"/>
              <a:gd name="connsiteY1" fmla="*/ 260377 h 5162437"/>
              <a:gd name="connsiteX2" fmla="*/ 4512910 w 4532552"/>
              <a:gd name="connsiteY2" fmla="*/ 292054 h 5162437"/>
              <a:gd name="connsiteX3" fmla="*/ 4515819 w 4532552"/>
              <a:gd name="connsiteY3" fmla="*/ 293767 h 5162437"/>
              <a:gd name="connsiteX4" fmla="*/ 4532177 w 4532552"/>
              <a:gd name="connsiteY4" fmla="*/ 325268 h 5162437"/>
              <a:gd name="connsiteX5" fmla="*/ 4510009 w 4532552"/>
              <a:gd name="connsiteY5" fmla="*/ 382780 h 5162437"/>
              <a:gd name="connsiteX6" fmla="*/ 4506536 w 4532552"/>
              <a:gd name="connsiteY6" fmla="*/ 406346 h 5162437"/>
              <a:gd name="connsiteX7" fmla="*/ 4501452 w 4532552"/>
              <a:gd name="connsiteY7" fmla="*/ 497471 h 5162437"/>
              <a:gd name="connsiteX8" fmla="*/ 4500805 w 4532552"/>
              <a:gd name="connsiteY8" fmla="*/ 543780 h 5162437"/>
              <a:gd name="connsiteX9" fmla="*/ 4497719 w 4532552"/>
              <a:gd name="connsiteY9" fmla="*/ 572177 h 5162437"/>
              <a:gd name="connsiteX10" fmla="*/ 4497052 w 4532552"/>
              <a:gd name="connsiteY10" fmla="*/ 576349 h 5162437"/>
              <a:gd name="connsiteX11" fmla="*/ 4484170 w 4532552"/>
              <a:gd name="connsiteY11" fmla="*/ 807322 h 5162437"/>
              <a:gd name="connsiteX12" fmla="*/ 4485876 w 4532552"/>
              <a:gd name="connsiteY12" fmla="*/ 812145 h 5162437"/>
              <a:gd name="connsiteX13" fmla="*/ 4483734 w 4532552"/>
              <a:gd name="connsiteY13" fmla="*/ 835920 h 5162437"/>
              <a:gd name="connsiteX14" fmla="*/ 4482140 w 4532552"/>
              <a:gd name="connsiteY14" fmla="*/ 843687 h 5162437"/>
              <a:gd name="connsiteX15" fmla="*/ 4475929 w 4532552"/>
              <a:gd name="connsiteY15" fmla="*/ 955057 h 5162437"/>
              <a:gd name="connsiteX16" fmla="*/ 4477997 w 4532552"/>
              <a:gd name="connsiteY16" fmla="*/ 955955 h 5162437"/>
              <a:gd name="connsiteX17" fmla="*/ 4482099 w 4532552"/>
              <a:gd name="connsiteY17" fmla="*/ 992052 h 5162437"/>
              <a:gd name="connsiteX18" fmla="*/ 4477321 w 4532552"/>
              <a:gd name="connsiteY18" fmla="*/ 1090349 h 5162437"/>
              <a:gd name="connsiteX19" fmla="*/ 4474967 w 4532552"/>
              <a:gd name="connsiteY19" fmla="*/ 1103658 h 5162437"/>
              <a:gd name="connsiteX20" fmla="*/ 4434615 w 4532552"/>
              <a:gd name="connsiteY20" fmla="*/ 1106892 h 5162437"/>
              <a:gd name="connsiteX21" fmla="*/ 850015 w 4532552"/>
              <a:gd name="connsiteY21" fmla="*/ 522756 h 5162437"/>
              <a:gd name="connsiteX22" fmla="*/ 59332 w 4532552"/>
              <a:gd name="connsiteY22" fmla="*/ 5162437 h 5162437"/>
              <a:gd name="connsiteX23" fmla="*/ 0 w 4532552"/>
              <a:gd name="connsiteY23" fmla="*/ 5133379 h 5162437"/>
              <a:gd name="connsiteX24" fmla="*/ 5068 w 4532552"/>
              <a:gd name="connsiteY24" fmla="*/ 5049278 h 5162437"/>
              <a:gd name="connsiteX25" fmla="*/ 69774 w 4532552"/>
              <a:gd name="connsiteY25" fmla="*/ 3812518 h 5162437"/>
              <a:gd name="connsiteX26" fmla="*/ 298860 w 4532552"/>
              <a:gd name="connsiteY26" fmla="*/ 0 h 5162437"/>
              <a:gd name="connsiteX27" fmla="*/ 3289956 w 4532552"/>
              <a:gd name="connsiteY27" fmla="*/ 163268 h 5162437"/>
              <a:gd name="connsiteX28" fmla="*/ 4115287 w 4532552"/>
              <a:gd name="connsiteY28" fmla="*/ 218247 h 5162437"/>
              <a:gd name="connsiteX29" fmla="*/ 4486914 w 4532552"/>
              <a:gd name="connsiteY29" fmla="*/ 238623 h 5162437"/>
              <a:gd name="connsiteX0" fmla="*/ 4486914 w 4532552"/>
              <a:gd name="connsiteY0" fmla="*/ 238623 h 5162437"/>
              <a:gd name="connsiteX1" fmla="*/ 4514676 w 4532552"/>
              <a:gd name="connsiteY1" fmla="*/ 260377 h 5162437"/>
              <a:gd name="connsiteX2" fmla="*/ 4512910 w 4532552"/>
              <a:gd name="connsiteY2" fmla="*/ 292054 h 5162437"/>
              <a:gd name="connsiteX3" fmla="*/ 4515819 w 4532552"/>
              <a:gd name="connsiteY3" fmla="*/ 293767 h 5162437"/>
              <a:gd name="connsiteX4" fmla="*/ 4532177 w 4532552"/>
              <a:gd name="connsiteY4" fmla="*/ 325268 h 5162437"/>
              <a:gd name="connsiteX5" fmla="*/ 4510009 w 4532552"/>
              <a:gd name="connsiteY5" fmla="*/ 382780 h 5162437"/>
              <a:gd name="connsiteX6" fmla="*/ 4506536 w 4532552"/>
              <a:gd name="connsiteY6" fmla="*/ 406346 h 5162437"/>
              <a:gd name="connsiteX7" fmla="*/ 4501452 w 4532552"/>
              <a:gd name="connsiteY7" fmla="*/ 497471 h 5162437"/>
              <a:gd name="connsiteX8" fmla="*/ 4500805 w 4532552"/>
              <a:gd name="connsiteY8" fmla="*/ 543780 h 5162437"/>
              <a:gd name="connsiteX9" fmla="*/ 4497719 w 4532552"/>
              <a:gd name="connsiteY9" fmla="*/ 572177 h 5162437"/>
              <a:gd name="connsiteX10" fmla="*/ 4497052 w 4532552"/>
              <a:gd name="connsiteY10" fmla="*/ 576349 h 5162437"/>
              <a:gd name="connsiteX11" fmla="*/ 4484170 w 4532552"/>
              <a:gd name="connsiteY11" fmla="*/ 807322 h 5162437"/>
              <a:gd name="connsiteX12" fmla="*/ 4485876 w 4532552"/>
              <a:gd name="connsiteY12" fmla="*/ 812145 h 5162437"/>
              <a:gd name="connsiteX13" fmla="*/ 4483734 w 4532552"/>
              <a:gd name="connsiteY13" fmla="*/ 835920 h 5162437"/>
              <a:gd name="connsiteX14" fmla="*/ 4482140 w 4532552"/>
              <a:gd name="connsiteY14" fmla="*/ 843687 h 5162437"/>
              <a:gd name="connsiteX15" fmla="*/ 4475929 w 4532552"/>
              <a:gd name="connsiteY15" fmla="*/ 955057 h 5162437"/>
              <a:gd name="connsiteX16" fmla="*/ 4477997 w 4532552"/>
              <a:gd name="connsiteY16" fmla="*/ 955955 h 5162437"/>
              <a:gd name="connsiteX17" fmla="*/ 4482099 w 4532552"/>
              <a:gd name="connsiteY17" fmla="*/ 992052 h 5162437"/>
              <a:gd name="connsiteX18" fmla="*/ 4477321 w 4532552"/>
              <a:gd name="connsiteY18" fmla="*/ 1090349 h 5162437"/>
              <a:gd name="connsiteX19" fmla="*/ 4474967 w 4532552"/>
              <a:gd name="connsiteY19" fmla="*/ 1103658 h 5162437"/>
              <a:gd name="connsiteX20" fmla="*/ 4435372 w 4532552"/>
              <a:gd name="connsiteY20" fmla="*/ 1102807 h 5162437"/>
              <a:gd name="connsiteX21" fmla="*/ 850015 w 4532552"/>
              <a:gd name="connsiteY21" fmla="*/ 522756 h 5162437"/>
              <a:gd name="connsiteX22" fmla="*/ 59332 w 4532552"/>
              <a:gd name="connsiteY22" fmla="*/ 5162437 h 5162437"/>
              <a:gd name="connsiteX23" fmla="*/ 0 w 4532552"/>
              <a:gd name="connsiteY23" fmla="*/ 5133379 h 5162437"/>
              <a:gd name="connsiteX24" fmla="*/ 5068 w 4532552"/>
              <a:gd name="connsiteY24" fmla="*/ 5049278 h 5162437"/>
              <a:gd name="connsiteX25" fmla="*/ 69774 w 4532552"/>
              <a:gd name="connsiteY25" fmla="*/ 3812518 h 5162437"/>
              <a:gd name="connsiteX26" fmla="*/ 298860 w 4532552"/>
              <a:gd name="connsiteY26" fmla="*/ 0 h 5162437"/>
              <a:gd name="connsiteX27" fmla="*/ 3289956 w 4532552"/>
              <a:gd name="connsiteY27" fmla="*/ 163268 h 5162437"/>
              <a:gd name="connsiteX28" fmla="*/ 4115287 w 4532552"/>
              <a:gd name="connsiteY28" fmla="*/ 218247 h 5162437"/>
              <a:gd name="connsiteX29" fmla="*/ 4486914 w 4532552"/>
              <a:gd name="connsiteY29" fmla="*/ 238623 h 5162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532552" h="5162437">
                <a:moveTo>
                  <a:pt x="4486914" y="238623"/>
                </a:moveTo>
                <a:lnTo>
                  <a:pt x="4514676" y="260377"/>
                </a:lnTo>
                <a:cubicBezTo>
                  <a:pt x="4514088" y="270937"/>
                  <a:pt x="4513499" y="281495"/>
                  <a:pt x="4512910" y="292054"/>
                </a:cubicBezTo>
                <a:lnTo>
                  <a:pt x="4515819" y="293767"/>
                </a:lnTo>
                <a:cubicBezTo>
                  <a:pt x="4525377" y="295470"/>
                  <a:pt x="4534537" y="282474"/>
                  <a:pt x="4532177" y="325268"/>
                </a:cubicBezTo>
                <a:cubicBezTo>
                  <a:pt x="4521581" y="345709"/>
                  <a:pt x="4514596" y="364640"/>
                  <a:pt x="4510009" y="382780"/>
                </a:cubicBezTo>
                <a:lnTo>
                  <a:pt x="4506536" y="406346"/>
                </a:lnTo>
                <a:lnTo>
                  <a:pt x="4501452" y="497471"/>
                </a:lnTo>
                <a:cubicBezTo>
                  <a:pt x="4501236" y="512907"/>
                  <a:pt x="4501021" y="528344"/>
                  <a:pt x="4500805" y="543780"/>
                </a:cubicBezTo>
                <a:cubicBezTo>
                  <a:pt x="4500535" y="548693"/>
                  <a:pt x="4499446" y="559198"/>
                  <a:pt x="4497719" y="572177"/>
                </a:cubicBezTo>
                <a:cubicBezTo>
                  <a:pt x="4497497" y="573568"/>
                  <a:pt x="4497274" y="574958"/>
                  <a:pt x="4497052" y="576349"/>
                </a:cubicBezTo>
                <a:lnTo>
                  <a:pt x="4484170" y="807322"/>
                </a:lnTo>
                <a:lnTo>
                  <a:pt x="4485876" y="812145"/>
                </a:lnTo>
                <a:cubicBezTo>
                  <a:pt x="4486375" y="819672"/>
                  <a:pt x="4485299" y="827715"/>
                  <a:pt x="4483734" y="835920"/>
                </a:cubicBezTo>
                <a:lnTo>
                  <a:pt x="4482140" y="843687"/>
                </a:lnTo>
                <a:lnTo>
                  <a:pt x="4475929" y="955057"/>
                </a:lnTo>
                <a:lnTo>
                  <a:pt x="4477997" y="955955"/>
                </a:lnTo>
                <a:cubicBezTo>
                  <a:pt x="4479432" y="962298"/>
                  <a:pt x="4482211" y="969654"/>
                  <a:pt x="4482099" y="992052"/>
                </a:cubicBezTo>
                <a:cubicBezTo>
                  <a:pt x="4471306" y="1019290"/>
                  <a:pt x="4491677" y="1056551"/>
                  <a:pt x="4477321" y="1090349"/>
                </a:cubicBezTo>
                <a:cubicBezTo>
                  <a:pt x="4476393" y="1093457"/>
                  <a:pt x="4475579" y="1098191"/>
                  <a:pt x="4474967" y="1103658"/>
                </a:cubicBezTo>
                <a:lnTo>
                  <a:pt x="4435372" y="1102807"/>
                </a:lnTo>
                <a:lnTo>
                  <a:pt x="850015" y="522756"/>
                </a:lnTo>
                <a:lnTo>
                  <a:pt x="59332" y="5162437"/>
                </a:lnTo>
                <a:lnTo>
                  <a:pt x="0" y="5133379"/>
                </a:lnTo>
                <a:lnTo>
                  <a:pt x="5068" y="5049278"/>
                </a:lnTo>
                <a:lnTo>
                  <a:pt x="69774" y="3812518"/>
                </a:lnTo>
                <a:cubicBezTo>
                  <a:pt x="144356" y="2535737"/>
                  <a:pt x="224278" y="1276781"/>
                  <a:pt x="298860" y="0"/>
                </a:cubicBezTo>
                <a:cubicBezTo>
                  <a:pt x="622244" y="31145"/>
                  <a:pt x="2654137" y="125531"/>
                  <a:pt x="3289956" y="163268"/>
                </a:cubicBezTo>
                <a:lnTo>
                  <a:pt x="4115287" y="218247"/>
                </a:lnTo>
                <a:lnTo>
                  <a:pt x="4486914" y="238623"/>
                </a:lnTo>
                <a:close/>
              </a:path>
            </a:pathLst>
          </a:custGeom>
          <a:solidFill>
            <a:srgbClr val="00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0A91793-0277-492A-B660-A4552523F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986505">
            <a:off x="1985843" y="-199894"/>
            <a:ext cx="444795" cy="1516353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4AB576D-6365-43AE-BA89-60F933D6C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51018">
            <a:off x="1232395" y="1203837"/>
            <a:ext cx="4099496" cy="5072884"/>
          </a:xfrm>
          <a:custGeom>
            <a:avLst/>
            <a:gdLst>
              <a:gd name="connsiteX0" fmla="*/ 127458 w 4457507"/>
              <a:gd name="connsiteY0" fmla="*/ 103043 h 5515902"/>
              <a:gd name="connsiteX1" fmla="*/ 118742 w 4457507"/>
              <a:gd name="connsiteY1" fmla="*/ 3939905 h 5515902"/>
              <a:gd name="connsiteX2" fmla="*/ 122936 w 4457507"/>
              <a:gd name="connsiteY2" fmla="*/ 5215949 h 5515902"/>
              <a:gd name="connsiteX3" fmla="*/ 121112 w 4457507"/>
              <a:gd name="connsiteY3" fmla="*/ 5279599 h 5515902"/>
              <a:gd name="connsiteX4" fmla="*/ 122738 w 4457507"/>
              <a:gd name="connsiteY4" fmla="*/ 5283070 h 5515902"/>
              <a:gd name="connsiteX5" fmla="*/ 122625 w 4457507"/>
              <a:gd name="connsiteY5" fmla="*/ 5285823 h 5515902"/>
              <a:gd name="connsiteX6" fmla="*/ 123382 w 4457507"/>
              <a:gd name="connsiteY6" fmla="*/ 5288933 h 5515902"/>
              <a:gd name="connsiteX7" fmla="*/ 124669 w 4457507"/>
              <a:gd name="connsiteY7" fmla="*/ 5300661 h 5515902"/>
              <a:gd name="connsiteX8" fmla="*/ 125425 w 4457507"/>
              <a:gd name="connsiteY8" fmla="*/ 5303772 h 5515902"/>
              <a:gd name="connsiteX9" fmla="*/ 126069 w 4457507"/>
              <a:gd name="connsiteY9" fmla="*/ 5309635 h 5515902"/>
              <a:gd name="connsiteX10" fmla="*/ 125955 w 4457507"/>
              <a:gd name="connsiteY10" fmla="*/ 5312388 h 5515902"/>
              <a:gd name="connsiteX11" fmla="*/ 126712 w 4457507"/>
              <a:gd name="connsiteY11" fmla="*/ 5315499 h 5515902"/>
              <a:gd name="connsiteX12" fmla="*/ 127356 w 4457507"/>
              <a:gd name="connsiteY12" fmla="*/ 5321362 h 5515902"/>
              <a:gd name="connsiteX13" fmla="*/ 127129 w 4457507"/>
              <a:gd name="connsiteY13" fmla="*/ 5326866 h 5515902"/>
              <a:gd name="connsiteX14" fmla="*/ 127014 w 4457507"/>
              <a:gd name="connsiteY14" fmla="*/ 5329618 h 5515902"/>
              <a:gd name="connsiteX15" fmla="*/ 126900 w 4457507"/>
              <a:gd name="connsiteY15" fmla="*/ 5332368 h 5515902"/>
              <a:gd name="connsiteX16" fmla="*/ 123074 w 4457507"/>
              <a:gd name="connsiteY16" fmla="*/ 5339183 h 5515902"/>
              <a:gd name="connsiteX17" fmla="*/ 121026 w 4457507"/>
              <a:gd name="connsiteY17" fmla="*/ 5379531 h 5515902"/>
              <a:gd name="connsiteX18" fmla="*/ 430537 w 4457507"/>
              <a:gd name="connsiteY18" fmla="*/ 5379238 h 5515902"/>
              <a:gd name="connsiteX19" fmla="*/ 4355361 w 4457507"/>
              <a:gd name="connsiteY19" fmla="*/ 5411414 h 5515902"/>
              <a:gd name="connsiteX20" fmla="*/ 4355306 w 4457507"/>
              <a:gd name="connsiteY20" fmla="*/ 5349018 h 5515902"/>
              <a:gd name="connsiteX21" fmla="*/ 4359780 w 4457507"/>
              <a:gd name="connsiteY21" fmla="*/ 5346069 h 5515902"/>
              <a:gd name="connsiteX22" fmla="*/ 4376306 w 4457507"/>
              <a:gd name="connsiteY22" fmla="*/ 5310763 h 5515902"/>
              <a:gd name="connsiteX23" fmla="*/ 4367882 w 4457507"/>
              <a:gd name="connsiteY23" fmla="*/ 5211003 h 5515902"/>
              <a:gd name="connsiteX24" fmla="*/ 4362441 w 4457507"/>
              <a:gd name="connsiteY24" fmla="*/ 5176871 h 5515902"/>
              <a:gd name="connsiteX25" fmla="*/ 4355121 w 4457507"/>
              <a:gd name="connsiteY25" fmla="*/ 5140605 h 5515902"/>
              <a:gd name="connsiteX26" fmla="*/ 4353716 w 4457507"/>
              <a:gd name="connsiteY26" fmla="*/ 3503001 h 5515902"/>
              <a:gd name="connsiteX27" fmla="*/ 4355640 w 4457507"/>
              <a:gd name="connsiteY27" fmla="*/ 3340314 h 5515902"/>
              <a:gd name="connsiteX28" fmla="*/ 4354169 w 4457507"/>
              <a:gd name="connsiteY28" fmla="*/ 3086943 h 5515902"/>
              <a:gd name="connsiteX29" fmla="*/ 4350863 w 4457507"/>
              <a:gd name="connsiteY29" fmla="*/ 2031604 h 5515902"/>
              <a:gd name="connsiteX30" fmla="*/ 4355379 w 4457507"/>
              <a:gd name="connsiteY30" fmla="*/ 1981807 h 5515902"/>
              <a:gd name="connsiteX31" fmla="*/ 4362696 w 4457507"/>
              <a:gd name="connsiteY31" fmla="*/ 1931205 h 5515902"/>
              <a:gd name="connsiteX32" fmla="*/ 4366817 w 4457507"/>
              <a:gd name="connsiteY32" fmla="*/ 1920397 h 5515902"/>
              <a:gd name="connsiteX33" fmla="*/ 4363276 w 4457507"/>
              <a:gd name="connsiteY33" fmla="*/ 1907788 h 5515902"/>
              <a:gd name="connsiteX34" fmla="*/ 4359810 w 4457507"/>
              <a:gd name="connsiteY34" fmla="*/ 1904041 h 5515902"/>
              <a:gd name="connsiteX35" fmla="*/ 4366646 w 4457507"/>
              <a:gd name="connsiteY35" fmla="*/ 1863789 h 5515902"/>
              <a:gd name="connsiteX36" fmla="*/ 4366834 w 4457507"/>
              <a:gd name="connsiteY36" fmla="*/ 1858923 h 5515902"/>
              <a:gd name="connsiteX37" fmla="*/ 4365829 w 4457507"/>
              <a:gd name="connsiteY37" fmla="*/ 1825376 h 5515902"/>
              <a:gd name="connsiteX38" fmla="*/ 4360756 w 4457507"/>
              <a:gd name="connsiteY38" fmla="*/ 1775480 h 5515902"/>
              <a:gd name="connsiteX39" fmla="*/ 4350764 w 4457507"/>
              <a:gd name="connsiteY39" fmla="*/ 1751897 h 5515902"/>
              <a:gd name="connsiteX40" fmla="*/ 4350710 w 4457507"/>
              <a:gd name="connsiteY40" fmla="*/ 1599932 h 5515902"/>
              <a:gd name="connsiteX41" fmla="*/ 4352750 w 4457507"/>
              <a:gd name="connsiteY41" fmla="*/ 1599691 h 5515902"/>
              <a:gd name="connsiteX42" fmla="*/ 4362203 w 4457507"/>
              <a:gd name="connsiteY42" fmla="*/ 1564293 h 5515902"/>
              <a:gd name="connsiteX43" fmla="*/ 4359725 w 4457507"/>
              <a:gd name="connsiteY43" fmla="*/ 1546992 h 5515902"/>
              <a:gd name="connsiteX44" fmla="*/ 4359144 w 4457507"/>
              <a:gd name="connsiteY44" fmla="*/ 1543968 h 5515902"/>
              <a:gd name="connsiteX45" fmla="*/ 4360158 w 4457507"/>
              <a:gd name="connsiteY45" fmla="*/ 1532722 h 5515902"/>
              <a:gd name="connsiteX46" fmla="*/ 4356271 w 4457507"/>
              <a:gd name="connsiteY46" fmla="*/ 1528488 h 5515902"/>
              <a:gd name="connsiteX47" fmla="*/ 4357838 w 4457507"/>
              <a:gd name="connsiteY47" fmla="*/ 1490397 h 5515902"/>
              <a:gd name="connsiteX48" fmla="*/ 4368153 w 4457507"/>
              <a:gd name="connsiteY48" fmla="*/ 1417799 h 5515902"/>
              <a:gd name="connsiteX49" fmla="*/ 4372393 w 4457507"/>
              <a:gd name="connsiteY49" fmla="*/ 1406611 h 5515902"/>
              <a:gd name="connsiteX50" fmla="*/ 4379105 w 4457507"/>
              <a:gd name="connsiteY50" fmla="*/ 1332589 h 5515902"/>
              <a:gd name="connsiteX51" fmla="*/ 4386422 w 4457507"/>
              <a:gd name="connsiteY51" fmla="*/ 1281989 h 5515902"/>
              <a:gd name="connsiteX52" fmla="*/ 4390544 w 4457507"/>
              <a:gd name="connsiteY52" fmla="*/ 1271180 h 5515902"/>
              <a:gd name="connsiteX53" fmla="*/ 4387002 w 4457507"/>
              <a:gd name="connsiteY53" fmla="*/ 1258572 h 5515902"/>
              <a:gd name="connsiteX54" fmla="*/ 4383536 w 4457507"/>
              <a:gd name="connsiteY54" fmla="*/ 1254825 h 5515902"/>
              <a:gd name="connsiteX55" fmla="*/ 4390372 w 4457507"/>
              <a:gd name="connsiteY55" fmla="*/ 1214574 h 5515902"/>
              <a:gd name="connsiteX56" fmla="*/ 4390560 w 4457507"/>
              <a:gd name="connsiteY56" fmla="*/ 1209707 h 5515902"/>
              <a:gd name="connsiteX57" fmla="*/ 4389554 w 4457507"/>
              <a:gd name="connsiteY57" fmla="*/ 1176159 h 5515902"/>
              <a:gd name="connsiteX58" fmla="*/ 4384483 w 4457507"/>
              <a:gd name="connsiteY58" fmla="*/ 1126265 h 5515902"/>
              <a:gd name="connsiteX59" fmla="*/ 4372782 w 4457507"/>
              <a:gd name="connsiteY59" fmla="*/ 1074492 h 5515902"/>
              <a:gd name="connsiteX60" fmla="*/ 4368023 w 4457507"/>
              <a:gd name="connsiteY60" fmla="*/ 1044600 h 5515902"/>
              <a:gd name="connsiteX61" fmla="*/ 4362564 w 4457507"/>
              <a:gd name="connsiteY61" fmla="*/ 1023807 h 5515902"/>
              <a:gd name="connsiteX62" fmla="*/ 4359409 w 4457507"/>
              <a:gd name="connsiteY62" fmla="*/ 965734 h 5515902"/>
              <a:gd name="connsiteX63" fmla="*/ 4358670 w 4457507"/>
              <a:gd name="connsiteY63" fmla="*/ 867324 h 5515902"/>
              <a:gd name="connsiteX64" fmla="*/ 4352551 w 4457507"/>
              <a:gd name="connsiteY64" fmla="*/ 831512 h 5515902"/>
              <a:gd name="connsiteX65" fmla="*/ 4350436 w 4457507"/>
              <a:gd name="connsiteY65" fmla="*/ 830732 h 5515902"/>
              <a:gd name="connsiteX66" fmla="*/ 4350396 w 4457507"/>
              <a:gd name="connsiteY66" fmla="*/ 719189 h 5515902"/>
              <a:gd name="connsiteX67" fmla="*/ 4351552 w 4457507"/>
              <a:gd name="connsiteY67" fmla="*/ 711345 h 5515902"/>
              <a:gd name="connsiteX68" fmla="*/ 4352358 w 4457507"/>
              <a:gd name="connsiteY68" fmla="*/ 687487 h 5515902"/>
              <a:gd name="connsiteX69" fmla="*/ 4350384 w 4457507"/>
              <a:gd name="connsiteY69" fmla="*/ 682767 h 5515902"/>
              <a:gd name="connsiteX70" fmla="*/ 4350301 w 4457507"/>
              <a:gd name="connsiteY70" fmla="*/ 451435 h 5515902"/>
              <a:gd name="connsiteX71" fmla="*/ 4350733 w 4457507"/>
              <a:gd name="connsiteY71" fmla="*/ 447233 h 5515902"/>
              <a:gd name="connsiteX72" fmla="*/ 4352222 w 4457507"/>
              <a:gd name="connsiteY72" fmla="*/ 418707 h 5515902"/>
              <a:gd name="connsiteX73" fmla="*/ 4350273 w 4457507"/>
              <a:gd name="connsiteY73" fmla="*/ 372435 h 5515902"/>
              <a:gd name="connsiteX74" fmla="*/ 4350241 w 4457507"/>
              <a:gd name="connsiteY74" fmla="*/ 281168 h 5515902"/>
              <a:gd name="connsiteX75" fmla="*/ 4352388 w 4457507"/>
              <a:gd name="connsiteY75" fmla="*/ 257444 h 5515902"/>
              <a:gd name="connsiteX76" fmla="*/ 4371298 w 4457507"/>
              <a:gd name="connsiteY76" fmla="*/ 198781 h 5515902"/>
              <a:gd name="connsiteX77" fmla="*/ 4353201 w 4457507"/>
              <a:gd name="connsiteY77" fmla="*/ 168246 h 5515902"/>
              <a:gd name="connsiteX78" fmla="*/ 4350200 w 4457507"/>
              <a:gd name="connsiteY78" fmla="*/ 166698 h 5515902"/>
              <a:gd name="connsiteX79" fmla="*/ 4350188 w 4457507"/>
              <a:gd name="connsiteY79" fmla="*/ 134972 h 5515902"/>
              <a:gd name="connsiteX80" fmla="*/ 4321251 w 4457507"/>
              <a:gd name="connsiteY80" fmla="*/ 114809 h 5515902"/>
              <a:gd name="connsiteX81" fmla="*/ 3949065 w 4457507"/>
              <a:gd name="connsiteY81" fmla="*/ 115293 h 5515902"/>
              <a:gd name="connsiteX82" fmla="*/ 3121950 w 4457507"/>
              <a:gd name="connsiteY82" fmla="*/ 106657 h 5515902"/>
              <a:gd name="connsiteX83" fmla="*/ 127458 w 4457507"/>
              <a:gd name="connsiteY83" fmla="*/ 103043 h 5515902"/>
              <a:gd name="connsiteX84" fmla="*/ 0 w 4457507"/>
              <a:gd name="connsiteY84" fmla="*/ 0 h 5515902"/>
              <a:gd name="connsiteX85" fmla="*/ 4457507 w 4457507"/>
              <a:gd name="connsiteY85" fmla="*/ 0 h 5515902"/>
              <a:gd name="connsiteX86" fmla="*/ 4457507 w 4457507"/>
              <a:gd name="connsiteY86" fmla="*/ 5515902 h 5515902"/>
              <a:gd name="connsiteX87" fmla="*/ 0 w 4457507"/>
              <a:gd name="connsiteY87" fmla="*/ 5515902 h 5515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4457507" h="5515902">
                <a:moveTo>
                  <a:pt x="127458" y="103043"/>
                </a:moveTo>
                <a:lnTo>
                  <a:pt x="118742" y="3939905"/>
                </a:lnTo>
                <a:lnTo>
                  <a:pt x="122936" y="5215949"/>
                </a:lnTo>
                <a:lnTo>
                  <a:pt x="121112" y="5279599"/>
                </a:lnTo>
                <a:cubicBezTo>
                  <a:pt x="120244" y="5282148"/>
                  <a:pt x="122382" y="5281604"/>
                  <a:pt x="122738" y="5283070"/>
                </a:cubicBezTo>
                <a:cubicBezTo>
                  <a:pt x="122897" y="5283727"/>
                  <a:pt x="122540" y="5285058"/>
                  <a:pt x="122625" y="5285823"/>
                </a:cubicBezTo>
                <a:cubicBezTo>
                  <a:pt x="122759" y="5287034"/>
                  <a:pt x="123129" y="5287897"/>
                  <a:pt x="123382" y="5288933"/>
                </a:cubicBezTo>
                <a:cubicBezTo>
                  <a:pt x="123034" y="5297338"/>
                  <a:pt x="122835" y="5293127"/>
                  <a:pt x="124669" y="5300661"/>
                </a:cubicBezTo>
                <a:lnTo>
                  <a:pt x="125425" y="5303772"/>
                </a:lnTo>
                <a:cubicBezTo>
                  <a:pt x="125164" y="5310081"/>
                  <a:pt x="125291" y="5302539"/>
                  <a:pt x="126069" y="5309635"/>
                </a:cubicBezTo>
                <a:cubicBezTo>
                  <a:pt x="126152" y="5310401"/>
                  <a:pt x="125870" y="5311622"/>
                  <a:pt x="125955" y="5312388"/>
                </a:cubicBezTo>
                <a:cubicBezTo>
                  <a:pt x="126088" y="5313599"/>
                  <a:pt x="126461" y="5314461"/>
                  <a:pt x="126712" y="5315499"/>
                </a:cubicBezTo>
                <a:cubicBezTo>
                  <a:pt x="126364" y="5323910"/>
                  <a:pt x="126715" y="5310938"/>
                  <a:pt x="127356" y="5321362"/>
                </a:cubicBezTo>
                <a:cubicBezTo>
                  <a:pt x="127455" y="5322987"/>
                  <a:pt x="127204" y="5325032"/>
                  <a:pt x="127129" y="5326866"/>
                </a:cubicBezTo>
                <a:lnTo>
                  <a:pt x="127014" y="5329618"/>
                </a:lnTo>
                <a:cubicBezTo>
                  <a:pt x="126975" y="5330535"/>
                  <a:pt x="127366" y="5331241"/>
                  <a:pt x="126900" y="5332368"/>
                </a:cubicBezTo>
                <a:lnTo>
                  <a:pt x="123074" y="5339183"/>
                </a:lnTo>
                <a:lnTo>
                  <a:pt x="121026" y="5379531"/>
                </a:lnTo>
                <a:lnTo>
                  <a:pt x="430537" y="5379238"/>
                </a:lnTo>
                <a:cubicBezTo>
                  <a:pt x="1834716" y="5387383"/>
                  <a:pt x="4249515" y="5419645"/>
                  <a:pt x="4355361" y="5411414"/>
                </a:cubicBezTo>
                <a:cubicBezTo>
                  <a:pt x="4358281" y="5387665"/>
                  <a:pt x="4355324" y="5369816"/>
                  <a:pt x="4355306" y="5349018"/>
                </a:cubicBezTo>
                <a:lnTo>
                  <a:pt x="4359780" y="5346069"/>
                </a:lnTo>
                <a:cubicBezTo>
                  <a:pt x="4367716" y="5337134"/>
                  <a:pt x="4376313" y="5318322"/>
                  <a:pt x="4376306" y="5310763"/>
                </a:cubicBezTo>
                <a:cubicBezTo>
                  <a:pt x="4355447" y="5267791"/>
                  <a:pt x="4370193" y="5233317"/>
                  <a:pt x="4367882" y="5211003"/>
                </a:cubicBezTo>
                <a:cubicBezTo>
                  <a:pt x="4365570" y="5188687"/>
                  <a:pt x="4368638" y="5184429"/>
                  <a:pt x="4362441" y="5176871"/>
                </a:cubicBezTo>
                <a:lnTo>
                  <a:pt x="4355121" y="5140605"/>
                </a:lnTo>
                <a:lnTo>
                  <a:pt x="4353716" y="3503001"/>
                </a:lnTo>
                <a:cubicBezTo>
                  <a:pt x="4359944" y="3484225"/>
                  <a:pt x="4361878" y="3334053"/>
                  <a:pt x="4355640" y="3340314"/>
                </a:cubicBezTo>
                <a:cubicBezTo>
                  <a:pt x="4354173" y="3261754"/>
                  <a:pt x="4355635" y="3165504"/>
                  <a:pt x="4354169" y="3086943"/>
                </a:cubicBezTo>
                <a:cubicBezTo>
                  <a:pt x="4338359" y="2741070"/>
                  <a:pt x="4351965" y="2383383"/>
                  <a:pt x="4350863" y="2031604"/>
                </a:cubicBezTo>
                <a:lnTo>
                  <a:pt x="4355379" y="1981807"/>
                </a:lnTo>
                <a:lnTo>
                  <a:pt x="4362696" y="1931205"/>
                </a:lnTo>
                <a:lnTo>
                  <a:pt x="4366817" y="1920397"/>
                </a:lnTo>
                <a:lnTo>
                  <a:pt x="4363276" y="1907788"/>
                </a:lnTo>
                <a:cubicBezTo>
                  <a:pt x="4362235" y="1906240"/>
                  <a:pt x="4361066" y="1904977"/>
                  <a:pt x="4359810" y="1904041"/>
                </a:cubicBezTo>
                <a:lnTo>
                  <a:pt x="4366646" y="1863789"/>
                </a:lnTo>
                <a:lnTo>
                  <a:pt x="4366834" y="1858923"/>
                </a:lnTo>
                <a:cubicBezTo>
                  <a:pt x="4366499" y="1847740"/>
                  <a:pt x="4366164" y="1836559"/>
                  <a:pt x="4365829" y="1825376"/>
                </a:cubicBezTo>
                <a:cubicBezTo>
                  <a:pt x="4364138" y="1808743"/>
                  <a:pt x="4362447" y="1792112"/>
                  <a:pt x="4360756" y="1775480"/>
                </a:cubicBezTo>
                <a:lnTo>
                  <a:pt x="4350764" y="1751897"/>
                </a:lnTo>
                <a:lnTo>
                  <a:pt x="4350710" y="1599932"/>
                </a:lnTo>
                <a:lnTo>
                  <a:pt x="4352750" y="1599691"/>
                </a:lnTo>
                <a:cubicBezTo>
                  <a:pt x="4354837" y="1590544"/>
                  <a:pt x="4347532" y="1561850"/>
                  <a:pt x="4362203" y="1564293"/>
                </a:cubicBezTo>
                <a:cubicBezTo>
                  <a:pt x="4361830" y="1558489"/>
                  <a:pt x="4360854" y="1552763"/>
                  <a:pt x="4359725" y="1546992"/>
                </a:cubicBezTo>
                <a:cubicBezTo>
                  <a:pt x="4359532" y="1545983"/>
                  <a:pt x="4359338" y="1544976"/>
                  <a:pt x="4359144" y="1543968"/>
                </a:cubicBezTo>
                <a:lnTo>
                  <a:pt x="4360158" y="1532722"/>
                </a:lnTo>
                <a:lnTo>
                  <a:pt x="4356271" y="1528488"/>
                </a:lnTo>
                <a:lnTo>
                  <a:pt x="4357838" y="1490397"/>
                </a:lnTo>
                <a:cubicBezTo>
                  <a:pt x="4368378" y="1474114"/>
                  <a:pt x="4363511" y="1443331"/>
                  <a:pt x="4368153" y="1417799"/>
                </a:cubicBezTo>
                <a:lnTo>
                  <a:pt x="4372393" y="1406611"/>
                </a:lnTo>
                <a:lnTo>
                  <a:pt x="4379105" y="1332589"/>
                </a:lnTo>
                <a:lnTo>
                  <a:pt x="4386422" y="1281989"/>
                </a:lnTo>
                <a:lnTo>
                  <a:pt x="4390544" y="1271180"/>
                </a:lnTo>
                <a:lnTo>
                  <a:pt x="4387002" y="1258572"/>
                </a:lnTo>
                <a:cubicBezTo>
                  <a:pt x="4385961" y="1257023"/>
                  <a:pt x="4384791" y="1255762"/>
                  <a:pt x="4383536" y="1254825"/>
                </a:cubicBezTo>
                <a:lnTo>
                  <a:pt x="4390372" y="1214574"/>
                </a:lnTo>
                <a:cubicBezTo>
                  <a:pt x="4390434" y="1212951"/>
                  <a:pt x="4390498" y="1211329"/>
                  <a:pt x="4390560" y="1209707"/>
                </a:cubicBezTo>
                <a:cubicBezTo>
                  <a:pt x="4390225" y="1198524"/>
                  <a:pt x="4389890" y="1187341"/>
                  <a:pt x="4389554" y="1176159"/>
                </a:cubicBezTo>
                <a:lnTo>
                  <a:pt x="4384483" y="1126265"/>
                </a:lnTo>
                <a:cubicBezTo>
                  <a:pt x="4380583" y="1109764"/>
                  <a:pt x="4364675" y="1094873"/>
                  <a:pt x="4372782" y="1074492"/>
                </a:cubicBezTo>
                <a:cubicBezTo>
                  <a:pt x="4363789" y="1079012"/>
                  <a:pt x="4375622" y="1050289"/>
                  <a:pt x="4368023" y="1044600"/>
                </a:cubicBezTo>
                <a:cubicBezTo>
                  <a:pt x="4361707" y="1041260"/>
                  <a:pt x="4363824" y="1031767"/>
                  <a:pt x="4362564" y="1023807"/>
                </a:cubicBezTo>
                <a:cubicBezTo>
                  <a:pt x="4356675" y="1016860"/>
                  <a:pt x="4356400" y="978351"/>
                  <a:pt x="4359409" y="965734"/>
                </a:cubicBezTo>
                <a:cubicBezTo>
                  <a:pt x="4371848" y="931184"/>
                  <a:pt x="4349421" y="895123"/>
                  <a:pt x="4358670" y="867324"/>
                </a:cubicBezTo>
                <a:cubicBezTo>
                  <a:pt x="4357527" y="844954"/>
                  <a:pt x="4354340" y="837765"/>
                  <a:pt x="4352551" y="831512"/>
                </a:cubicBezTo>
                <a:lnTo>
                  <a:pt x="4350436" y="830732"/>
                </a:lnTo>
                <a:lnTo>
                  <a:pt x="4350396" y="719189"/>
                </a:lnTo>
                <a:lnTo>
                  <a:pt x="4351552" y="711345"/>
                </a:lnTo>
                <a:cubicBezTo>
                  <a:pt x="4352655" y="703065"/>
                  <a:pt x="4353279" y="694974"/>
                  <a:pt x="4352358" y="687487"/>
                </a:cubicBezTo>
                <a:lnTo>
                  <a:pt x="4350384" y="682767"/>
                </a:lnTo>
                <a:lnTo>
                  <a:pt x="4350301" y="451435"/>
                </a:lnTo>
                <a:lnTo>
                  <a:pt x="4350733" y="447233"/>
                </a:lnTo>
                <a:cubicBezTo>
                  <a:pt x="4351729" y="434177"/>
                  <a:pt x="4352228" y="423628"/>
                  <a:pt x="4352222" y="418707"/>
                </a:cubicBezTo>
                <a:cubicBezTo>
                  <a:pt x="4351573" y="403283"/>
                  <a:pt x="4350922" y="387859"/>
                  <a:pt x="4350273" y="372435"/>
                </a:cubicBezTo>
                <a:lnTo>
                  <a:pt x="4350241" y="281168"/>
                </a:lnTo>
                <a:lnTo>
                  <a:pt x="4352388" y="257444"/>
                </a:lnTo>
                <a:cubicBezTo>
                  <a:pt x="4355951" y="239076"/>
                  <a:pt x="4361864" y="219783"/>
                  <a:pt x="4371298" y="198781"/>
                </a:cubicBezTo>
                <a:cubicBezTo>
                  <a:pt x="4371256" y="155921"/>
                  <a:pt x="4362839" y="169410"/>
                  <a:pt x="4353201" y="168246"/>
                </a:cubicBezTo>
                <a:lnTo>
                  <a:pt x="4350200" y="166698"/>
                </a:lnTo>
                <a:cubicBezTo>
                  <a:pt x="4350196" y="156123"/>
                  <a:pt x="4350193" y="145548"/>
                  <a:pt x="4350188" y="134972"/>
                </a:cubicBezTo>
                <a:lnTo>
                  <a:pt x="4321251" y="114809"/>
                </a:lnTo>
                <a:lnTo>
                  <a:pt x="3949065" y="115293"/>
                </a:lnTo>
                <a:lnTo>
                  <a:pt x="3121950" y="106657"/>
                </a:lnTo>
                <a:cubicBezTo>
                  <a:pt x="2485016" y="104616"/>
                  <a:pt x="452079" y="116014"/>
                  <a:pt x="127458" y="103043"/>
                </a:cubicBezTo>
                <a:close/>
                <a:moveTo>
                  <a:pt x="0" y="0"/>
                </a:moveTo>
                <a:lnTo>
                  <a:pt x="4457507" y="0"/>
                </a:lnTo>
                <a:lnTo>
                  <a:pt x="4457507" y="5515902"/>
                </a:lnTo>
                <a:lnTo>
                  <a:pt x="0" y="551590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76200" dir="138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5077A0-6CE1-7E7A-33C3-7041C17C99B1}"/>
              </a:ext>
            </a:extLst>
          </p:cNvPr>
          <p:cNvSpPr txBox="1"/>
          <p:nvPr/>
        </p:nvSpPr>
        <p:spPr>
          <a:xfrm>
            <a:off x="6096000" y="2049478"/>
            <a:ext cx="5753622" cy="46601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000">
                <a:solidFill>
                  <a:schemeClr val="tx1"/>
                </a:solidFill>
              </a:rPr>
              <a:t>Attendance at your form tutor monitoring meetings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000">
                <a:solidFill>
                  <a:schemeClr val="tx1"/>
                </a:solidFill>
              </a:rPr>
              <a:t>Early revision timetabling to support your wellbeing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000">
                <a:solidFill>
                  <a:schemeClr val="tx1"/>
                </a:solidFill>
              </a:rPr>
              <a:t>Be honest - if you are struggling, the sooner we know, the sooner we can help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000">
                <a:solidFill>
                  <a:schemeClr val="tx1"/>
                </a:solidFill>
              </a:rPr>
              <a:t>Attendance at revision sessions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000">
                <a:solidFill>
                  <a:schemeClr val="tx1"/>
                </a:solidFill>
              </a:rPr>
              <a:t>Work with us! Use the support systems that are in place to get the most out of your final year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0C0AB3B-14AF-4E0B-92A4-F7495D78D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DB5358C-A561-4943-BBB3-CDC3507AD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40F6DC1-46F8-41D0-B1D7-A9A74063C6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B6890566-2D0D-4AB7-9AE3-0379756F0B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6CA593C-08F1-4E69-96C9-0912DAF58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3474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EC8800-C79F-15A9-EB98-C1EA7F6D1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69BB840-2E18-F383-34CD-B9D5239C4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CA29731-BEDF-62D4-5FA8-434D0F4EF5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EA547E24-FB1A-7C8F-B179-4F9BBE930E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DFD14C9-B522-7347-622F-677CFDDCE88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7E464A8-1031-FBE6-88A1-8429BD200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F8A5B8C8-03C7-D063-722F-1B305FDFB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A52861-B724-0666-0AE8-CBE6368DF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53838"/>
            <a:ext cx="5126816" cy="102798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/>
              <a:t>What next?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0E4C625-9503-F58C-5947-D58702766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51018">
            <a:off x="520205" y="282549"/>
            <a:ext cx="4804791" cy="5996172"/>
          </a:xfrm>
          <a:custGeom>
            <a:avLst/>
            <a:gdLst>
              <a:gd name="connsiteX0" fmla="*/ 4431251 w 5224396"/>
              <a:gd name="connsiteY0" fmla="*/ 0 h 6519822"/>
              <a:gd name="connsiteX1" fmla="*/ 4540700 w 5224396"/>
              <a:gd name="connsiteY1" fmla="*/ 1003920 h 6519822"/>
              <a:gd name="connsiteX2" fmla="*/ 5224396 w 5224396"/>
              <a:gd name="connsiteY2" fmla="*/ 1003920 h 6519822"/>
              <a:gd name="connsiteX3" fmla="*/ 5224396 w 5224396"/>
              <a:gd name="connsiteY3" fmla="*/ 6519822 h 6519822"/>
              <a:gd name="connsiteX4" fmla="*/ 766889 w 5224396"/>
              <a:gd name="connsiteY4" fmla="*/ 6519822 h 6519822"/>
              <a:gd name="connsiteX5" fmla="*/ 766889 w 5224396"/>
              <a:gd name="connsiteY5" fmla="*/ 5948076 h 6519822"/>
              <a:gd name="connsiteX6" fmla="*/ 597805 w 5224396"/>
              <a:gd name="connsiteY6" fmla="*/ 5966510 h 6519822"/>
              <a:gd name="connsiteX7" fmla="*/ 0 w 5224396"/>
              <a:gd name="connsiteY7" fmla="*/ 483098 h 6519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24396" h="6519822">
                <a:moveTo>
                  <a:pt x="4431251" y="0"/>
                </a:moveTo>
                <a:lnTo>
                  <a:pt x="4540700" y="1003920"/>
                </a:lnTo>
                <a:lnTo>
                  <a:pt x="5224396" y="1003920"/>
                </a:lnTo>
                <a:lnTo>
                  <a:pt x="5224396" y="6519822"/>
                </a:lnTo>
                <a:lnTo>
                  <a:pt x="766889" y="6519822"/>
                </a:lnTo>
                <a:lnTo>
                  <a:pt x="766889" y="5948076"/>
                </a:lnTo>
                <a:lnTo>
                  <a:pt x="597805" y="5966510"/>
                </a:lnTo>
                <a:lnTo>
                  <a:pt x="0" y="4830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E81F436-0E34-C755-AAAA-51E1036E9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58242">
            <a:off x="797331" y="484048"/>
            <a:ext cx="4559211" cy="5812845"/>
          </a:xfrm>
          <a:custGeom>
            <a:avLst/>
            <a:gdLst>
              <a:gd name="connsiteX0" fmla="*/ 4188629 w 4957370"/>
              <a:gd name="connsiteY0" fmla="*/ 0 h 6320484"/>
              <a:gd name="connsiteX1" fmla="*/ 4218585 w 4957370"/>
              <a:gd name="connsiteY1" fmla="*/ 18617 h 6320484"/>
              <a:gd name="connsiteX2" fmla="*/ 4220262 w 4957370"/>
              <a:gd name="connsiteY2" fmla="*/ 50299 h 6320484"/>
              <a:gd name="connsiteX3" fmla="*/ 4223340 w 4957370"/>
              <a:gd name="connsiteY3" fmla="*/ 51687 h 6320484"/>
              <a:gd name="connsiteX4" fmla="*/ 4243015 w 4957370"/>
              <a:gd name="connsiteY4" fmla="*/ 81229 h 6320484"/>
              <a:gd name="connsiteX5" fmla="*/ 4227211 w 4957370"/>
              <a:gd name="connsiteY5" fmla="*/ 140805 h 6320484"/>
              <a:gd name="connsiteX6" fmla="*/ 4226312 w 4957370"/>
              <a:gd name="connsiteY6" fmla="*/ 164608 h 6320484"/>
              <a:gd name="connsiteX7" fmla="*/ 4231135 w 4957370"/>
              <a:gd name="connsiteY7" fmla="*/ 255748 h 6320484"/>
              <a:gd name="connsiteX8" fmla="*/ 4235510 w 4957370"/>
              <a:gd name="connsiteY8" fmla="*/ 301854 h 6320484"/>
              <a:gd name="connsiteX9" fmla="*/ 4235520 w 4957370"/>
              <a:gd name="connsiteY9" fmla="*/ 330419 h 6320484"/>
              <a:gd name="connsiteX10" fmla="*/ 4235310 w 4957370"/>
              <a:gd name="connsiteY10" fmla="*/ 334637 h 6320484"/>
              <a:gd name="connsiteX11" fmla="*/ 4247536 w 4957370"/>
              <a:gd name="connsiteY11" fmla="*/ 565646 h 6320484"/>
              <a:gd name="connsiteX12" fmla="*/ 4249754 w 4957370"/>
              <a:gd name="connsiteY12" fmla="*/ 570256 h 6320484"/>
              <a:gd name="connsiteX13" fmla="*/ 4250202 w 4957370"/>
              <a:gd name="connsiteY13" fmla="*/ 594123 h 6320484"/>
              <a:gd name="connsiteX14" fmla="*/ 4249459 w 4957370"/>
              <a:gd name="connsiteY14" fmla="*/ 602017 h 6320484"/>
              <a:gd name="connsiteX15" fmla="*/ 4255354 w 4957370"/>
              <a:gd name="connsiteY15" fmla="*/ 713404 h 6320484"/>
              <a:gd name="connsiteX16" fmla="*/ 4257508 w 4957370"/>
              <a:gd name="connsiteY16" fmla="*/ 714073 h 6320484"/>
              <a:gd name="connsiteX17" fmla="*/ 4265497 w 4957370"/>
              <a:gd name="connsiteY17" fmla="*/ 749513 h 6320484"/>
              <a:gd name="connsiteX18" fmla="*/ 4271401 w 4957370"/>
              <a:gd name="connsiteY18" fmla="*/ 847749 h 6320484"/>
              <a:gd name="connsiteX19" fmla="*/ 4277600 w 4957370"/>
              <a:gd name="connsiteY19" fmla="*/ 905577 h 6320484"/>
              <a:gd name="connsiteX20" fmla="*/ 4284143 w 4957370"/>
              <a:gd name="connsiteY20" fmla="*/ 926055 h 6320484"/>
              <a:gd name="connsiteX21" fmla="*/ 4290465 w 4957370"/>
              <a:gd name="connsiteY21" fmla="*/ 955655 h 6320484"/>
              <a:gd name="connsiteX22" fmla="*/ 4293246 w 4957370"/>
              <a:gd name="connsiteY22" fmla="*/ 982888 h 6320484"/>
              <a:gd name="connsiteX23" fmla="*/ 4298563 w 4957370"/>
              <a:gd name="connsiteY23" fmla="*/ 993803 h 6320484"/>
              <a:gd name="connsiteX24" fmla="*/ 4540105 w 4957370"/>
              <a:gd name="connsiteY24" fmla="*/ 1009893 h 6320484"/>
              <a:gd name="connsiteX25" fmla="*/ 4911733 w 4957370"/>
              <a:gd name="connsiteY25" fmla="*/ 1030269 h 6320484"/>
              <a:gd name="connsiteX26" fmla="*/ 4939495 w 4957370"/>
              <a:gd name="connsiteY26" fmla="*/ 1052023 h 6320484"/>
              <a:gd name="connsiteX27" fmla="*/ 4937728 w 4957370"/>
              <a:gd name="connsiteY27" fmla="*/ 1083700 h 6320484"/>
              <a:gd name="connsiteX28" fmla="*/ 4940638 w 4957370"/>
              <a:gd name="connsiteY28" fmla="*/ 1085413 h 6320484"/>
              <a:gd name="connsiteX29" fmla="*/ 4956995 w 4957370"/>
              <a:gd name="connsiteY29" fmla="*/ 1116915 h 6320484"/>
              <a:gd name="connsiteX30" fmla="*/ 4934827 w 4957370"/>
              <a:gd name="connsiteY30" fmla="*/ 1174426 h 6320484"/>
              <a:gd name="connsiteX31" fmla="*/ 4931354 w 4957370"/>
              <a:gd name="connsiteY31" fmla="*/ 1197992 h 6320484"/>
              <a:gd name="connsiteX32" fmla="*/ 4926270 w 4957370"/>
              <a:gd name="connsiteY32" fmla="*/ 1289117 h 6320484"/>
              <a:gd name="connsiteX33" fmla="*/ 4925623 w 4957370"/>
              <a:gd name="connsiteY33" fmla="*/ 1335426 h 6320484"/>
              <a:gd name="connsiteX34" fmla="*/ 4922537 w 4957370"/>
              <a:gd name="connsiteY34" fmla="*/ 1363823 h 6320484"/>
              <a:gd name="connsiteX35" fmla="*/ 4921871 w 4957370"/>
              <a:gd name="connsiteY35" fmla="*/ 1367995 h 6320484"/>
              <a:gd name="connsiteX36" fmla="*/ 4908988 w 4957370"/>
              <a:gd name="connsiteY36" fmla="*/ 1598968 h 6320484"/>
              <a:gd name="connsiteX37" fmla="*/ 4910694 w 4957370"/>
              <a:gd name="connsiteY37" fmla="*/ 1603791 h 6320484"/>
              <a:gd name="connsiteX38" fmla="*/ 4908552 w 4957370"/>
              <a:gd name="connsiteY38" fmla="*/ 1627566 h 6320484"/>
              <a:gd name="connsiteX39" fmla="*/ 4906959 w 4957370"/>
              <a:gd name="connsiteY39" fmla="*/ 1635333 h 6320484"/>
              <a:gd name="connsiteX40" fmla="*/ 4900747 w 4957370"/>
              <a:gd name="connsiteY40" fmla="*/ 1746703 h 6320484"/>
              <a:gd name="connsiteX41" fmla="*/ 4902815 w 4957370"/>
              <a:gd name="connsiteY41" fmla="*/ 1747601 h 6320484"/>
              <a:gd name="connsiteX42" fmla="*/ 4906917 w 4957370"/>
              <a:gd name="connsiteY42" fmla="*/ 1783698 h 6320484"/>
              <a:gd name="connsiteX43" fmla="*/ 4902139 w 4957370"/>
              <a:gd name="connsiteY43" fmla="*/ 1881995 h 6320484"/>
              <a:gd name="connsiteX44" fmla="*/ 4902035 w 4957370"/>
              <a:gd name="connsiteY44" fmla="*/ 1940154 h 6320484"/>
              <a:gd name="connsiteX45" fmla="*/ 4906319 w 4957370"/>
              <a:gd name="connsiteY45" fmla="*/ 1961221 h 6320484"/>
              <a:gd name="connsiteX46" fmla="*/ 4909396 w 4957370"/>
              <a:gd name="connsiteY46" fmla="*/ 1991332 h 6320484"/>
              <a:gd name="connsiteX47" fmla="*/ 4918176 w 4957370"/>
              <a:gd name="connsiteY47" fmla="*/ 2043680 h 6320484"/>
              <a:gd name="connsiteX48" fmla="*/ 4920444 w 4957370"/>
              <a:gd name="connsiteY48" fmla="*/ 2093780 h 6320484"/>
              <a:gd name="connsiteX49" fmla="*/ 4919568 w 4957370"/>
              <a:gd name="connsiteY49" fmla="*/ 2127331 h 6320484"/>
              <a:gd name="connsiteX50" fmla="*/ 4919107 w 4957370"/>
              <a:gd name="connsiteY50" fmla="*/ 2132180 h 6320484"/>
              <a:gd name="connsiteX51" fmla="*/ 4910026 w 4957370"/>
              <a:gd name="connsiteY51" fmla="*/ 2171984 h 6320484"/>
              <a:gd name="connsiteX52" fmla="*/ 4913276 w 4957370"/>
              <a:gd name="connsiteY52" fmla="*/ 2175920 h 6320484"/>
              <a:gd name="connsiteX53" fmla="*/ 4916106 w 4957370"/>
              <a:gd name="connsiteY53" fmla="*/ 2188707 h 6320484"/>
              <a:gd name="connsiteX54" fmla="*/ 4911385 w 4957370"/>
              <a:gd name="connsiteY54" fmla="*/ 2199268 h 6320484"/>
              <a:gd name="connsiteX55" fmla="*/ 4901244 w 4957370"/>
              <a:gd name="connsiteY55" fmla="*/ 2249378 h 6320484"/>
              <a:gd name="connsiteX56" fmla="*/ 4890393 w 4957370"/>
              <a:gd name="connsiteY56" fmla="*/ 2322907 h 6320484"/>
              <a:gd name="connsiteX57" fmla="*/ 4885532 w 4957370"/>
              <a:gd name="connsiteY57" fmla="*/ 2333841 h 6320484"/>
              <a:gd name="connsiteX58" fmla="*/ 4871165 w 4957370"/>
              <a:gd name="connsiteY58" fmla="*/ 2405746 h 6320484"/>
              <a:gd name="connsiteX59" fmla="*/ 4867465 w 4957370"/>
              <a:gd name="connsiteY59" fmla="*/ 2443689 h 6320484"/>
              <a:gd name="connsiteX60" fmla="*/ 4871110 w 4957370"/>
              <a:gd name="connsiteY60" fmla="*/ 2448134 h 6320484"/>
              <a:gd name="connsiteX61" fmla="*/ 4869467 w 4957370"/>
              <a:gd name="connsiteY61" fmla="*/ 2459306 h 6320484"/>
              <a:gd name="connsiteX62" fmla="*/ 4869877 w 4957370"/>
              <a:gd name="connsiteY62" fmla="*/ 2462358 h 6320484"/>
              <a:gd name="connsiteX63" fmla="*/ 4871382 w 4957370"/>
              <a:gd name="connsiteY63" fmla="*/ 2479770 h 6320484"/>
              <a:gd name="connsiteX64" fmla="*/ 4859960 w 4957370"/>
              <a:gd name="connsiteY64" fmla="*/ 2514583 h 6320484"/>
              <a:gd name="connsiteX65" fmla="*/ 4857909 w 4957370"/>
              <a:gd name="connsiteY65" fmla="*/ 2514709 h 6320484"/>
              <a:gd name="connsiteX66" fmla="*/ 4849446 w 4957370"/>
              <a:gd name="connsiteY66" fmla="*/ 2666439 h 6320484"/>
              <a:gd name="connsiteX67" fmla="*/ 4858101 w 4957370"/>
              <a:gd name="connsiteY67" fmla="*/ 2690544 h 6320484"/>
              <a:gd name="connsiteX68" fmla="*/ 4860369 w 4957370"/>
              <a:gd name="connsiteY68" fmla="*/ 2740646 h 6320484"/>
              <a:gd name="connsiteX69" fmla="*/ 4859492 w 4957370"/>
              <a:gd name="connsiteY69" fmla="*/ 2774197 h 6320484"/>
              <a:gd name="connsiteX70" fmla="*/ 4859032 w 4957370"/>
              <a:gd name="connsiteY70" fmla="*/ 2779045 h 6320484"/>
              <a:gd name="connsiteX71" fmla="*/ 4849950 w 4957370"/>
              <a:gd name="connsiteY71" fmla="*/ 2818850 h 6320484"/>
              <a:gd name="connsiteX72" fmla="*/ 4853201 w 4957370"/>
              <a:gd name="connsiteY72" fmla="*/ 2822786 h 6320484"/>
              <a:gd name="connsiteX73" fmla="*/ 4856030 w 4957370"/>
              <a:gd name="connsiteY73" fmla="*/ 2835573 h 6320484"/>
              <a:gd name="connsiteX74" fmla="*/ 4851309 w 4957370"/>
              <a:gd name="connsiteY74" fmla="*/ 2846133 h 6320484"/>
              <a:gd name="connsiteX75" fmla="*/ 4841168 w 4957370"/>
              <a:gd name="connsiteY75" fmla="*/ 2896246 h 6320484"/>
              <a:gd name="connsiteX76" fmla="*/ 4833868 w 4957370"/>
              <a:gd name="connsiteY76" fmla="*/ 2945711 h 6320484"/>
              <a:gd name="connsiteX77" fmla="*/ 4778020 w 4957370"/>
              <a:gd name="connsiteY77" fmla="*/ 3999577 h 6320484"/>
              <a:gd name="connsiteX78" fmla="*/ 4765288 w 4957370"/>
              <a:gd name="connsiteY78" fmla="*/ 4252632 h 6320484"/>
              <a:gd name="connsiteX79" fmla="*/ 4754250 w 4957370"/>
              <a:gd name="connsiteY79" fmla="*/ 4414955 h 6320484"/>
              <a:gd name="connsiteX80" fmla="*/ 4663870 w 4957370"/>
              <a:gd name="connsiteY80" fmla="*/ 6050064 h 6320484"/>
              <a:gd name="connsiteX81" fmla="*/ 4669145 w 4957370"/>
              <a:gd name="connsiteY81" fmla="*/ 6086684 h 6320484"/>
              <a:gd name="connsiteX82" fmla="*/ 4672665 w 4957370"/>
              <a:gd name="connsiteY82" fmla="*/ 6121067 h 6320484"/>
              <a:gd name="connsiteX83" fmla="*/ 4675485 w 4957370"/>
              <a:gd name="connsiteY83" fmla="*/ 6221142 h 6320484"/>
              <a:gd name="connsiteX84" fmla="*/ 4657006 w 4957370"/>
              <a:gd name="connsiteY84" fmla="*/ 6255466 h 6320484"/>
              <a:gd name="connsiteX85" fmla="*/ 4652373 w 4957370"/>
              <a:gd name="connsiteY85" fmla="*/ 6258160 h 6320484"/>
              <a:gd name="connsiteX86" fmla="*/ 4648931 w 4957370"/>
              <a:gd name="connsiteY86" fmla="*/ 6320461 h 6320484"/>
              <a:gd name="connsiteX87" fmla="*/ 732080 w 4957370"/>
              <a:gd name="connsiteY87" fmla="*/ 6068362 h 6320484"/>
              <a:gd name="connsiteX88" fmla="*/ 423039 w 4957370"/>
              <a:gd name="connsiteY88" fmla="*/ 6051307 h 6320484"/>
              <a:gd name="connsiteX89" fmla="*/ 427345 w 4957370"/>
              <a:gd name="connsiteY89" fmla="*/ 6011137 h 6320484"/>
              <a:gd name="connsiteX90" fmla="*/ 431547 w 4957370"/>
              <a:gd name="connsiteY90" fmla="*/ 6004548 h 6320484"/>
              <a:gd name="connsiteX91" fmla="*/ 431815 w 4957370"/>
              <a:gd name="connsiteY91" fmla="*/ 6001808 h 6320484"/>
              <a:gd name="connsiteX92" fmla="*/ 432084 w 4957370"/>
              <a:gd name="connsiteY92" fmla="*/ 5999067 h 6320484"/>
              <a:gd name="connsiteX93" fmla="*/ 432619 w 4957370"/>
              <a:gd name="connsiteY93" fmla="*/ 5993584 h 6320484"/>
              <a:gd name="connsiteX94" fmla="*/ 432305 w 4957370"/>
              <a:gd name="connsiteY94" fmla="*/ 5987694 h 6320484"/>
              <a:gd name="connsiteX95" fmla="*/ 431724 w 4957370"/>
              <a:gd name="connsiteY95" fmla="*/ 5984546 h 6320484"/>
              <a:gd name="connsiteX96" fmla="*/ 431991 w 4957370"/>
              <a:gd name="connsiteY96" fmla="*/ 5981803 h 6320484"/>
              <a:gd name="connsiteX97" fmla="*/ 431677 w 4957370"/>
              <a:gd name="connsiteY97" fmla="*/ 5975914 h 6320484"/>
              <a:gd name="connsiteX98" fmla="*/ 431096 w 4957370"/>
              <a:gd name="connsiteY98" fmla="*/ 5972765 h 6320484"/>
              <a:gd name="connsiteX99" fmla="*/ 430469 w 4957370"/>
              <a:gd name="connsiteY99" fmla="*/ 5960984 h 6320484"/>
              <a:gd name="connsiteX100" fmla="*/ 429887 w 4957370"/>
              <a:gd name="connsiteY100" fmla="*/ 5957836 h 6320484"/>
              <a:gd name="connsiteX101" fmla="*/ 430154 w 4957370"/>
              <a:gd name="connsiteY101" fmla="*/ 5955094 h 6320484"/>
              <a:gd name="connsiteX102" fmla="*/ 428725 w 4957370"/>
              <a:gd name="connsiteY102" fmla="*/ 5951537 h 6320484"/>
              <a:gd name="connsiteX103" fmla="*/ 434114 w 4957370"/>
              <a:gd name="connsiteY103" fmla="*/ 5888089 h 6320484"/>
              <a:gd name="connsiteX104" fmla="*/ 456311 w 4957370"/>
              <a:gd name="connsiteY104" fmla="*/ 5468000 h 6320484"/>
              <a:gd name="connsiteX105" fmla="*/ 270548 w 4957370"/>
              <a:gd name="connsiteY105" fmla="*/ 5477940 h 6320484"/>
              <a:gd name="connsiteX106" fmla="*/ 270475 w 4957370"/>
              <a:gd name="connsiteY106" fmla="*/ 5437540 h 6320484"/>
              <a:gd name="connsiteX107" fmla="*/ 273938 w 4957370"/>
              <a:gd name="connsiteY107" fmla="*/ 5430534 h 6320484"/>
              <a:gd name="connsiteX108" fmla="*/ 273907 w 4957370"/>
              <a:gd name="connsiteY108" fmla="*/ 5427782 h 6320484"/>
              <a:gd name="connsiteX109" fmla="*/ 273878 w 4957370"/>
              <a:gd name="connsiteY109" fmla="*/ 5425027 h 6320484"/>
              <a:gd name="connsiteX110" fmla="*/ 273815 w 4957370"/>
              <a:gd name="connsiteY110" fmla="*/ 5419519 h 6320484"/>
              <a:gd name="connsiteX111" fmla="*/ 272865 w 4957370"/>
              <a:gd name="connsiteY111" fmla="*/ 5413698 h 6320484"/>
              <a:gd name="connsiteX112" fmla="*/ 271945 w 4957370"/>
              <a:gd name="connsiteY112" fmla="*/ 5410631 h 6320484"/>
              <a:gd name="connsiteX113" fmla="*/ 271914 w 4957370"/>
              <a:gd name="connsiteY113" fmla="*/ 5407876 h 6320484"/>
              <a:gd name="connsiteX114" fmla="*/ 270963 w 4957370"/>
              <a:gd name="connsiteY114" fmla="*/ 5402055 h 6320484"/>
              <a:gd name="connsiteX115" fmla="*/ 270045 w 4957370"/>
              <a:gd name="connsiteY115" fmla="*/ 5398988 h 6320484"/>
              <a:gd name="connsiteX116" fmla="*/ 268144 w 4957370"/>
              <a:gd name="connsiteY116" fmla="*/ 5387344 h 6320484"/>
              <a:gd name="connsiteX117" fmla="*/ 267225 w 4957370"/>
              <a:gd name="connsiteY117" fmla="*/ 5384278 h 6320484"/>
              <a:gd name="connsiteX118" fmla="*/ 267193 w 4957370"/>
              <a:gd name="connsiteY118" fmla="*/ 5381523 h 6320484"/>
              <a:gd name="connsiteX119" fmla="*/ 265387 w 4957370"/>
              <a:gd name="connsiteY119" fmla="*/ 5378142 h 6320484"/>
              <a:gd name="connsiteX120" fmla="*/ 263868 w 4957370"/>
              <a:gd name="connsiteY120" fmla="*/ 5314483 h 6320484"/>
              <a:gd name="connsiteX121" fmla="*/ 192698 w 4957370"/>
              <a:gd name="connsiteY121" fmla="*/ 4040419 h 6320484"/>
              <a:gd name="connsiteX122" fmla="*/ 0 w 4957370"/>
              <a:gd name="connsiteY122" fmla="*/ 208389 h 6320484"/>
              <a:gd name="connsiteX123" fmla="*/ 2990554 w 4957370"/>
              <a:gd name="connsiteY123" fmla="*/ 54813 h 6320484"/>
              <a:gd name="connsiteX124" fmla="*/ 3816982 w 4957370"/>
              <a:gd name="connsiteY124" fmla="*/ 20020 h 632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4957370" h="6320484">
                <a:moveTo>
                  <a:pt x="4188629" y="0"/>
                </a:moveTo>
                <a:lnTo>
                  <a:pt x="4218585" y="18617"/>
                </a:lnTo>
                <a:cubicBezTo>
                  <a:pt x="4219145" y="29178"/>
                  <a:pt x="4219703" y="39738"/>
                  <a:pt x="4220262" y="50299"/>
                </a:cubicBezTo>
                <a:lnTo>
                  <a:pt x="4223340" y="51687"/>
                </a:lnTo>
                <a:cubicBezTo>
                  <a:pt x="4233026" y="52344"/>
                  <a:pt x="4240723" y="38431"/>
                  <a:pt x="4243015" y="81229"/>
                </a:cubicBezTo>
                <a:cubicBezTo>
                  <a:pt x="4234697" y="102698"/>
                  <a:pt x="4229805" y="122275"/>
                  <a:pt x="4227211" y="140805"/>
                </a:cubicBezTo>
                <a:lnTo>
                  <a:pt x="4226312" y="164608"/>
                </a:lnTo>
                <a:lnTo>
                  <a:pt x="4231135" y="255748"/>
                </a:lnTo>
                <a:cubicBezTo>
                  <a:pt x="4232593" y="271116"/>
                  <a:pt x="4234052" y="286485"/>
                  <a:pt x="4235510" y="301854"/>
                </a:cubicBezTo>
                <a:cubicBezTo>
                  <a:pt x="4235774" y="306768"/>
                  <a:pt x="4235830" y="317328"/>
                  <a:pt x="4235520" y="330419"/>
                </a:cubicBezTo>
                <a:lnTo>
                  <a:pt x="4235310" y="334637"/>
                </a:lnTo>
                <a:lnTo>
                  <a:pt x="4247536" y="565646"/>
                </a:lnTo>
                <a:lnTo>
                  <a:pt x="4249754" y="570256"/>
                </a:lnTo>
                <a:cubicBezTo>
                  <a:pt x="4251067" y="577685"/>
                  <a:pt x="4250868" y="585797"/>
                  <a:pt x="4250202" y="594123"/>
                </a:cubicBezTo>
                <a:lnTo>
                  <a:pt x="4249459" y="602017"/>
                </a:lnTo>
                <a:lnTo>
                  <a:pt x="4255354" y="713404"/>
                </a:lnTo>
                <a:lnTo>
                  <a:pt x="4257508" y="714073"/>
                </a:lnTo>
                <a:cubicBezTo>
                  <a:pt x="4259622" y="720223"/>
                  <a:pt x="4263181" y="727234"/>
                  <a:pt x="4265497" y="749513"/>
                </a:cubicBezTo>
                <a:cubicBezTo>
                  <a:pt x="4257720" y="777760"/>
                  <a:pt x="4282009" y="812594"/>
                  <a:pt x="4271401" y="847749"/>
                </a:cubicBezTo>
                <a:cubicBezTo>
                  <a:pt x="4269058" y="860507"/>
                  <a:pt x="4271354" y="898948"/>
                  <a:pt x="4277600" y="905577"/>
                </a:cubicBezTo>
                <a:cubicBezTo>
                  <a:pt x="4279276" y="913460"/>
                  <a:pt x="4277660" y="923050"/>
                  <a:pt x="4284143" y="926055"/>
                </a:cubicBezTo>
                <a:cubicBezTo>
                  <a:pt x="4292030" y="931337"/>
                  <a:pt x="4281721" y="960641"/>
                  <a:pt x="4290465" y="955655"/>
                </a:cubicBezTo>
                <a:cubicBezTo>
                  <a:pt x="4286952" y="966045"/>
                  <a:pt x="4289362" y="974748"/>
                  <a:pt x="4293246" y="982888"/>
                </a:cubicBezTo>
                <a:lnTo>
                  <a:pt x="4298563" y="993803"/>
                </a:lnTo>
                <a:lnTo>
                  <a:pt x="4540105" y="1009893"/>
                </a:lnTo>
                <a:lnTo>
                  <a:pt x="4911733" y="1030269"/>
                </a:lnTo>
                <a:lnTo>
                  <a:pt x="4939495" y="1052023"/>
                </a:lnTo>
                <a:cubicBezTo>
                  <a:pt x="4938906" y="1062583"/>
                  <a:pt x="4938317" y="1073141"/>
                  <a:pt x="4937728" y="1083700"/>
                </a:cubicBezTo>
                <a:lnTo>
                  <a:pt x="4940638" y="1085413"/>
                </a:lnTo>
                <a:cubicBezTo>
                  <a:pt x="4950195" y="1087116"/>
                  <a:pt x="4959355" y="1074120"/>
                  <a:pt x="4956995" y="1116915"/>
                </a:cubicBezTo>
                <a:cubicBezTo>
                  <a:pt x="4946399" y="1137355"/>
                  <a:pt x="4939414" y="1156286"/>
                  <a:pt x="4934827" y="1174426"/>
                </a:cubicBezTo>
                <a:lnTo>
                  <a:pt x="4931354" y="1197992"/>
                </a:lnTo>
                <a:lnTo>
                  <a:pt x="4926270" y="1289117"/>
                </a:lnTo>
                <a:cubicBezTo>
                  <a:pt x="4926054" y="1304553"/>
                  <a:pt x="4925839" y="1319990"/>
                  <a:pt x="4925623" y="1335426"/>
                </a:cubicBezTo>
                <a:cubicBezTo>
                  <a:pt x="4925353" y="1340339"/>
                  <a:pt x="4924264" y="1350844"/>
                  <a:pt x="4922537" y="1363823"/>
                </a:cubicBezTo>
                <a:lnTo>
                  <a:pt x="4921871" y="1367995"/>
                </a:lnTo>
                <a:lnTo>
                  <a:pt x="4908988" y="1598968"/>
                </a:lnTo>
                <a:lnTo>
                  <a:pt x="4910694" y="1603791"/>
                </a:lnTo>
                <a:cubicBezTo>
                  <a:pt x="4911194" y="1611318"/>
                  <a:pt x="4910117" y="1619361"/>
                  <a:pt x="4908552" y="1627566"/>
                </a:cubicBezTo>
                <a:lnTo>
                  <a:pt x="4906959" y="1635333"/>
                </a:lnTo>
                <a:lnTo>
                  <a:pt x="4900747" y="1746703"/>
                </a:lnTo>
                <a:lnTo>
                  <a:pt x="4902815" y="1747601"/>
                </a:lnTo>
                <a:cubicBezTo>
                  <a:pt x="4904250" y="1753944"/>
                  <a:pt x="4907029" y="1761300"/>
                  <a:pt x="4906917" y="1783698"/>
                </a:cubicBezTo>
                <a:cubicBezTo>
                  <a:pt x="4896124" y="1810936"/>
                  <a:pt x="4916495" y="1848198"/>
                  <a:pt x="4902139" y="1881995"/>
                </a:cubicBezTo>
                <a:cubicBezTo>
                  <a:pt x="4898428" y="1894424"/>
                  <a:pt x="4896544" y="1932888"/>
                  <a:pt x="4902035" y="1940154"/>
                </a:cubicBezTo>
                <a:cubicBezTo>
                  <a:pt x="4902846" y="1948172"/>
                  <a:pt x="4900200" y="1957532"/>
                  <a:pt x="4906319" y="1961221"/>
                </a:cubicBezTo>
                <a:cubicBezTo>
                  <a:pt x="4913588" y="1967327"/>
                  <a:pt x="4900163" y="1995341"/>
                  <a:pt x="4909396" y="1991332"/>
                </a:cubicBezTo>
                <a:cubicBezTo>
                  <a:pt x="4900159" y="2011227"/>
                  <a:pt x="4915207" y="2026986"/>
                  <a:pt x="4918176" y="2043680"/>
                </a:cubicBezTo>
                <a:lnTo>
                  <a:pt x="4920444" y="2093780"/>
                </a:lnTo>
                <a:cubicBezTo>
                  <a:pt x="4920152" y="2104963"/>
                  <a:pt x="4919859" y="2116147"/>
                  <a:pt x="4919568" y="2127331"/>
                </a:cubicBezTo>
                <a:cubicBezTo>
                  <a:pt x="4919414" y="2128947"/>
                  <a:pt x="4919260" y="2130563"/>
                  <a:pt x="4919107" y="2132180"/>
                </a:cubicBezTo>
                <a:lnTo>
                  <a:pt x="4910026" y="2171984"/>
                </a:lnTo>
                <a:cubicBezTo>
                  <a:pt x="4911227" y="2172990"/>
                  <a:pt x="4912324" y="2174315"/>
                  <a:pt x="4913276" y="2175920"/>
                </a:cubicBezTo>
                <a:lnTo>
                  <a:pt x="4916106" y="2188707"/>
                </a:lnTo>
                <a:lnTo>
                  <a:pt x="4911385" y="2199268"/>
                </a:lnTo>
                <a:lnTo>
                  <a:pt x="4901244" y="2249378"/>
                </a:lnTo>
                <a:lnTo>
                  <a:pt x="4890393" y="2322907"/>
                </a:lnTo>
                <a:lnTo>
                  <a:pt x="4885532" y="2333841"/>
                </a:lnTo>
                <a:cubicBezTo>
                  <a:pt x="4879467" y="2359072"/>
                  <a:pt x="4882601" y="2390080"/>
                  <a:pt x="4871165" y="2405746"/>
                </a:cubicBezTo>
                <a:lnTo>
                  <a:pt x="4867465" y="2443689"/>
                </a:lnTo>
                <a:lnTo>
                  <a:pt x="4871110" y="2448134"/>
                </a:lnTo>
                <a:lnTo>
                  <a:pt x="4869467" y="2459306"/>
                </a:lnTo>
                <a:cubicBezTo>
                  <a:pt x="4869603" y="2460323"/>
                  <a:pt x="4869741" y="2461340"/>
                  <a:pt x="4869877" y="2462358"/>
                </a:cubicBezTo>
                <a:cubicBezTo>
                  <a:pt x="4870681" y="2468183"/>
                  <a:pt x="4871335" y="2473955"/>
                  <a:pt x="4871382" y="2479770"/>
                </a:cubicBezTo>
                <a:cubicBezTo>
                  <a:pt x="4856871" y="2476510"/>
                  <a:pt x="4862556" y="2505567"/>
                  <a:pt x="4859960" y="2514583"/>
                </a:cubicBezTo>
                <a:lnTo>
                  <a:pt x="4857909" y="2514709"/>
                </a:lnTo>
                <a:lnTo>
                  <a:pt x="4849446" y="2666439"/>
                </a:lnTo>
                <a:lnTo>
                  <a:pt x="4858101" y="2690544"/>
                </a:lnTo>
                <a:cubicBezTo>
                  <a:pt x="4858857" y="2707245"/>
                  <a:pt x="4859613" y="2723945"/>
                  <a:pt x="4860369" y="2740646"/>
                </a:cubicBezTo>
                <a:cubicBezTo>
                  <a:pt x="4860076" y="2751830"/>
                  <a:pt x="4859785" y="2763013"/>
                  <a:pt x="4859492" y="2774197"/>
                </a:cubicBezTo>
                <a:lnTo>
                  <a:pt x="4859032" y="2779045"/>
                </a:lnTo>
                <a:lnTo>
                  <a:pt x="4849950" y="2818850"/>
                </a:lnTo>
                <a:cubicBezTo>
                  <a:pt x="4851152" y="2819856"/>
                  <a:pt x="4852248" y="2821182"/>
                  <a:pt x="4853201" y="2822786"/>
                </a:cubicBezTo>
                <a:lnTo>
                  <a:pt x="4856030" y="2835573"/>
                </a:lnTo>
                <a:lnTo>
                  <a:pt x="4851309" y="2846133"/>
                </a:lnTo>
                <a:lnTo>
                  <a:pt x="4841168" y="2896246"/>
                </a:lnTo>
                <a:lnTo>
                  <a:pt x="4833868" y="2945711"/>
                </a:lnTo>
                <a:cubicBezTo>
                  <a:pt x="4815252" y="3297000"/>
                  <a:pt x="4781620" y="3653361"/>
                  <a:pt x="4778020" y="3999577"/>
                </a:cubicBezTo>
                <a:cubicBezTo>
                  <a:pt x="4775081" y="4078096"/>
                  <a:pt x="4768227" y="4174113"/>
                  <a:pt x="4765288" y="4252632"/>
                </a:cubicBezTo>
                <a:cubicBezTo>
                  <a:pt x="4771867" y="4246730"/>
                  <a:pt x="4761520" y="4396558"/>
                  <a:pt x="4754250" y="4414955"/>
                </a:cubicBezTo>
                <a:lnTo>
                  <a:pt x="4663870" y="6050064"/>
                </a:lnTo>
                <a:lnTo>
                  <a:pt x="4669145" y="6086684"/>
                </a:lnTo>
                <a:cubicBezTo>
                  <a:pt x="4674909" y="6094577"/>
                  <a:pt x="4671608" y="6098657"/>
                  <a:pt x="4672665" y="6121067"/>
                </a:cubicBezTo>
                <a:cubicBezTo>
                  <a:pt x="4673721" y="6143476"/>
                  <a:pt x="4657066" y="6177068"/>
                  <a:pt x="4675485" y="6221142"/>
                </a:cubicBezTo>
                <a:cubicBezTo>
                  <a:pt x="4675068" y="6228689"/>
                  <a:pt x="4665430" y="6246990"/>
                  <a:pt x="4657006" y="6255466"/>
                </a:cubicBezTo>
                <a:lnTo>
                  <a:pt x="4652373" y="6258160"/>
                </a:lnTo>
                <a:cubicBezTo>
                  <a:pt x="4651226" y="6278927"/>
                  <a:pt x="4653178" y="6296913"/>
                  <a:pt x="4648931" y="6320461"/>
                </a:cubicBezTo>
                <a:cubicBezTo>
                  <a:pt x="4542790" y="6322747"/>
                  <a:pt x="2133595" y="6155193"/>
                  <a:pt x="732080" y="6068362"/>
                </a:cubicBezTo>
                <a:lnTo>
                  <a:pt x="423039" y="6051307"/>
                </a:lnTo>
                <a:lnTo>
                  <a:pt x="427345" y="6011137"/>
                </a:lnTo>
                <a:lnTo>
                  <a:pt x="431547" y="6004548"/>
                </a:lnTo>
                <a:cubicBezTo>
                  <a:pt x="432075" y="6003448"/>
                  <a:pt x="431724" y="6002721"/>
                  <a:pt x="431815" y="6001808"/>
                </a:cubicBezTo>
                <a:lnTo>
                  <a:pt x="432084" y="5999067"/>
                </a:lnTo>
                <a:cubicBezTo>
                  <a:pt x="432261" y="5997240"/>
                  <a:pt x="432627" y="5995212"/>
                  <a:pt x="432619" y="5993584"/>
                </a:cubicBezTo>
                <a:cubicBezTo>
                  <a:pt x="432563" y="5983140"/>
                  <a:pt x="431486" y="5996073"/>
                  <a:pt x="432305" y="5987694"/>
                </a:cubicBezTo>
                <a:cubicBezTo>
                  <a:pt x="432112" y="5986644"/>
                  <a:pt x="431788" y="5985763"/>
                  <a:pt x="431724" y="5984546"/>
                </a:cubicBezTo>
                <a:cubicBezTo>
                  <a:pt x="431682" y="5983776"/>
                  <a:pt x="432031" y="5982573"/>
                  <a:pt x="431991" y="5981803"/>
                </a:cubicBezTo>
                <a:cubicBezTo>
                  <a:pt x="431612" y="5974675"/>
                  <a:pt x="431062" y="5982198"/>
                  <a:pt x="431677" y="5975914"/>
                </a:cubicBezTo>
                <a:lnTo>
                  <a:pt x="431096" y="5972765"/>
                </a:lnTo>
                <a:cubicBezTo>
                  <a:pt x="429687" y="5965140"/>
                  <a:pt x="429650" y="5969355"/>
                  <a:pt x="430469" y="5960984"/>
                </a:cubicBezTo>
                <a:cubicBezTo>
                  <a:pt x="430275" y="5959935"/>
                  <a:pt x="429953" y="5959052"/>
                  <a:pt x="429887" y="5957836"/>
                </a:cubicBezTo>
                <a:cubicBezTo>
                  <a:pt x="429845" y="5957067"/>
                  <a:pt x="430277" y="5955758"/>
                  <a:pt x="430154" y="5955094"/>
                </a:cubicBezTo>
                <a:cubicBezTo>
                  <a:pt x="429881" y="5953610"/>
                  <a:pt x="427716" y="5954033"/>
                  <a:pt x="428725" y="5951537"/>
                </a:cubicBezTo>
                <a:lnTo>
                  <a:pt x="434114" y="5888089"/>
                </a:lnTo>
                <a:lnTo>
                  <a:pt x="456311" y="5468000"/>
                </a:lnTo>
                <a:lnTo>
                  <a:pt x="270548" y="5477940"/>
                </a:lnTo>
                <a:lnTo>
                  <a:pt x="270475" y="5437540"/>
                </a:lnTo>
                <a:lnTo>
                  <a:pt x="273938" y="5430534"/>
                </a:lnTo>
                <a:cubicBezTo>
                  <a:pt x="274344" y="5429384"/>
                  <a:pt x="273916" y="5428699"/>
                  <a:pt x="273907" y="5427782"/>
                </a:cubicBezTo>
                <a:lnTo>
                  <a:pt x="273878" y="5425027"/>
                </a:lnTo>
                <a:cubicBezTo>
                  <a:pt x="273856" y="5423192"/>
                  <a:pt x="273999" y="5421136"/>
                  <a:pt x="273815" y="5419519"/>
                </a:cubicBezTo>
                <a:cubicBezTo>
                  <a:pt x="272628" y="5409143"/>
                  <a:pt x="272958" y="5422116"/>
                  <a:pt x="272865" y="5413698"/>
                </a:cubicBezTo>
                <a:cubicBezTo>
                  <a:pt x="272559" y="5412674"/>
                  <a:pt x="272142" y="5411834"/>
                  <a:pt x="271945" y="5410631"/>
                </a:cubicBezTo>
                <a:cubicBezTo>
                  <a:pt x="271820" y="5409870"/>
                  <a:pt x="272038" y="5408637"/>
                  <a:pt x="271914" y="5407876"/>
                </a:cubicBezTo>
                <a:cubicBezTo>
                  <a:pt x="270765" y="5400830"/>
                  <a:pt x="271034" y="5408369"/>
                  <a:pt x="270963" y="5402055"/>
                </a:cubicBezTo>
                <a:lnTo>
                  <a:pt x="270045" y="5398988"/>
                </a:lnTo>
                <a:cubicBezTo>
                  <a:pt x="267818" y="5391560"/>
                  <a:pt x="268238" y="5395755"/>
                  <a:pt x="268144" y="5387344"/>
                </a:cubicBezTo>
                <a:cubicBezTo>
                  <a:pt x="267838" y="5386322"/>
                  <a:pt x="267422" y="5385479"/>
                  <a:pt x="267225" y="5384278"/>
                </a:cubicBezTo>
                <a:cubicBezTo>
                  <a:pt x="267100" y="5383518"/>
                  <a:pt x="267387" y="5382170"/>
                  <a:pt x="267193" y="5381523"/>
                </a:cubicBezTo>
                <a:cubicBezTo>
                  <a:pt x="266761" y="5380077"/>
                  <a:pt x="264655" y="5380732"/>
                  <a:pt x="265387" y="5378142"/>
                </a:cubicBezTo>
                <a:lnTo>
                  <a:pt x="263868" y="5314483"/>
                </a:lnTo>
                <a:lnTo>
                  <a:pt x="192698" y="4040419"/>
                </a:lnTo>
                <a:lnTo>
                  <a:pt x="0" y="208389"/>
                </a:lnTo>
                <a:cubicBezTo>
                  <a:pt x="324855" y="204302"/>
                  <a:pt x="2354391" y="86208"/>
                  <a:pt x="2990554" y="54813"/>
                </a:cubicBezTo>
                <a:lnTo>
                  <a:pt x="3816982" y="20020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n abstract burst of blue and pink">
            <a:extLst>
              <a:ext uri="{FF2B5EF4-FFF2-40B4-BE49-F238E27FC236}">
                <a16:creationId xmlns:a16="http://schemas.microsoft.com/office/drawing/2014/main" id="{ECB4D9DD-9419-BDCC-FD64-37A48E97C4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</a:blip>
          <a:srcRect l="28737" r="27145" b="1"/>
          <a:stretch>
            <a:fillRect/>
          </a:stretch>
        </p:blipFill>
        <p:spPr>
          <a:xfrm rot="21358242">
            <a:off x="796624" y="485640"/>
            <a:ext cx="4559211" cy="5812845"/>
          </a:xfrm>
          <a:custGeom>
            <a:avLst/>
            <a:gdLst/>
            <a:ahLst/>
            <a:cxnLst/>
            <a:rect l="l" t="t" r="r" b="b"/>
            <a:pathLst>
              <a:path w="4957370" h="6320484">
                <a:moveTo>
                  <a:pt x="4188629" y="0"/>
                </a:moveTo>
                <a:lnTo>
                  <a:pt x="4218585" y="18617"/>
                </a:lnTo>
                <a:cubicBezTo>
                  <a:pt x="4219145" y="29178"/>
                  <a:pt x="4219703" y="39738"/>
                  <a:pt x="4220262" y="50299"/>
                </a:cubicBezTo>
                <a:lnTo>
                  <a:pt x="4223340" y="51687"/>
                </a:lnTo>
                <a:cubicBezTo>
                  <a:pt x="4233026" y="52344"/>
                  <a:pt x="4240723" y="38431"/>
                  <a:pt x="4243015" y="81229"/>
                </a:cubicBezTo>
                <a:cubicBezTo>
                  <a:pt x="4234697" y="102698"/>
                  <a:pt x="4229805" y="122275"/>
                  <a:pt x="4227211" y="140805"/>
                </a:cubicBezTo>
                <a:lnTo>
                  <a:pt x="4226312" y="164608"/>
                </a:lnTo>
                <a:lnTo>
                  <a:pt x="4231135" y="255748"/>
                </a:lnTo>
                <a:cubicBezTo>
                  <a:pt x="4232593" y="271116"/>
                  <a:pt x="4234052" y="286485"/>
                  <a:pt x="4235510" y="301854"/>
                </a:cubicBezTo>
                <a:cubicBezTo>
                  <a:pt x="4235774" y="306768"/>
                  <a:pt x="4235830" y="317328"/>
                  <a:pt x="4235520" y="330419"/>
                </a:cubicBezTo>
                <a:lnTo>
                  <a:pt x="4235310" y="334637"/>
                </a:lnTo>
                <a:lnTo>
                  <a:pt x="4247536" y="565646"/>
                </a:lnTo>
                <a:lnTo>
                  <a:pt x="4249754" y="570256"/>
                </a:lnTo>
                <a:cubicBezTo>
                  <a:pt x="4251067" y="577685"/>
                  <a:pt x="4250868" y="585797"/>
                  <a:pt x="4250202" y="594123"/>
                </a:cubicBezTo>
                <a:lnTo>
                  <a:pt x="4249459" y="602017"/>
                </a:lnTo>
                <a:lnTo>
                  <a:pt x="4255354" y="713404"/>
                </a:lnTo>
                <a:lnTo>
                  <a:pt x="4257508" y="714073"/>
                </a:lnTo>
                <a:cubicBezTo>
                  <a:pt x="4259622" y="720223"/>
                  <a:pt x="4263181" y="727234"/>
                  <a:pt x="4265497" y="749513"/>
                </a:cubicBezTo>
                <a:cubicBezTo>
                  <a:pt x="4257720" y="777760"/>
                  <a:pt x="4282009" y="812594"/>
                  <a:pt x="4271401" y="847749"/>
                </a:cubicBezTo>
                <a:cubicBezTo>
                  <a:pt x="4269058" y="860507"/>
                  <a:pt x="4271354" y="898948"/>
                  <a:pt x="4277600" y="905577"/>
                </a:cubicBezTo>
                <a:cubicBezTo>
                  <a:pt x="4279276" y="913460"/>
                  <a:pt x="4277660" y="923050"/>
                  <a:pt x="4284143" y="926055"/>
                </a:cubicBezTo>
                <a:cubicBezTo>
                  <a:pt x="4292030" y="931337"/>
                  <a:pt x="4281721" y="960641"/>
                  <a:pt x="4290465" y="955655"/>
                </a:cubicBezTo>
                <a:cubicBezTo>
                  <a:pt x="4286952" y="966045"/>
                  <a:pt x="4289362" y="974748"/>
                  <a:pt x="4293246" y="982888"/>
                </a:cubicBezTo>
                <a:lnTo>
                  <a:pt x="4298563" y="993803"/>
                </a:lnTo>
                <a:lnTo>
                  <a:pt x="4540105" y="1009893"/>
                </a:lnTo>
                <a:lnTo>
                  <a:pt x="4911733" y="1030269"/>
                </a:lnTo>
                <a:lnTo>
                  <a:pt x="4939495" y="1052023"/>
                </a:lnTo>
                <a:cubicBezTo>
                  <a:pt x="4938906" y="1062583"/>
                  <a:pt x="4938317" y="1073141"/>
                  <a:pt x="4937728" y="1083700"/>
                </a:cubicBezTo>
                <a:lnTo>
                  <a:pt x="4940638" y="1085413"/>
                </a:lnTo>
                <a:cubicBezTo>
                  <a:pt x="4950195" y="1087116"/>
                  <a:pt x="4959355" y="1074120"/>
                  <a:pt x="4956995" y="1116915"/>
                </a:cubicBezTo>
                <a:cubicBezTo>
                  <a:pt x="4946399" y="1137355"/>
                  <a:pt x="4939414" y="1156286"/>
                  <a:pt x="4934827" y="1174426"/>
                </a:cubicBezTo>
                <a:lnTo>
                  <a:pt x="4931354" y="1197992"/>
                </a:lnTo>
                <a:lnTo>
                  <a:pt x="4926270" y="1289117"/>
                </a:lnTo>
                <a:cubicBezTo>
                  <a:pt x="4926054" y="1304553"/>
                  <a:pt x="4925839" y="1319990"/>
                  <a:pt x="4925623" y="1335426"/>
                </a:cubicBezTo>
                <a:cubicBezTo>
                  <a:pt x="4925353" y="1340339"/>
                  <a:pt x="4924264" y="1350844"/>
                  <a:pt x="4922537" y="1363823"/>
                </a:cubicBezTo>
                <a:lnTo>
                  <a:pt x="4921871" y="1367995"/>
                </a:lnTo>
                <a:lnTo>
                  <a:pt x="4908988" y="1598968"/>
                </a:lnTo>
                <a:lnTo>
                  <a:pt x="4910694" y="1603791"/>
                </a:lnTo>
                <a:cubicBezTo>
                  <a:pt x="4911194" y="1611318"/>
                  <a:pt x="4910117" y="1619361"/>
                  <a:pt x="4908552" y="1627566"/>
                </a:cubicBezTo>
                <a:lnTo>
                  <a:pt x="4906959" y="1635333"/>
                </a:lnTo>
                <a:lnTo>
                  <a:pt x="4900747" y="1746703"/>
                </a:lnTo>
                <a:lnTo>
                  <a:pt x="4902815" y="1747601"/>
                </a:lnTo>
                <a:cubicBezTo>
                  <a:pt x="4904250" y="1753944"/>
                  <a:pt x="4907029" y="1761300"/>
                  <a:pt x="4906917" y="1783698"/>
                </a:cubicBezTo>
                <a:cubicBezTo>
                  <a:pt x="4896124" y="1810936"/>
                  <a:pt x="4916495" y="1848198"/>
                  <a:pt x="4902139" y="1881995"/>
                </a:cubicBezTo>
                <a:cubicBezTo>
                  <a:pt x="4898428" y="1894424"/>
                  <a:pt x="4896544" y="1932888"/>
                  <a:pt x="4902035" y="1940154"/>
                </a:cubicBezTo>
                <a:cubicBezTo>
                  <a:pt x="4902846" y="1948172"/>
                  <a:pt x="4900200" y="1957532"/>
                  <a:pt x="4906319" y="1961221"/>
                </a:cubicBezTo>
                <a:cubicBezTo>
                  <a:pt x="4913588" y="1967327"/>
                  <a:pt x="4900163" y="1995341"/>
                  <a:pt x="4909396" y="1991332"/>
                </a:cubicBezTo>
                <a:cubicBezTo>
                  <a:pt x="4900159" y="2011227"/>
                  <a:pt x="4915207" y="2026986"/>
                  <a:pt x="4918176" y="2043680"/>
                </a:cubicBezTo>
                <a:lnTo>
                  <a:pt x="4920444" y="2093780"/>
                </a:lnTo>
                <a:cubicBezTo>
                  <a:pt x="4920152" y="2104963"/>
                  <a:pt x="4919859" y="2116147"/>
                  <a:pt x="4919568" y="2127331"/>
                </a:cubicBezTo>
                <a:cubicBezTo>
                  <a:pt x="4919414" y="2128947"/>
                  <a:pt x="4919260" y="2130563"/>
                  <a:pt x="4919107" y="2132180"/>
                </a:cubicBezTo>
                <a:lnTo>
                  <a:pt x="4910026" y="2171984"/>
                </a:lnTo>
                <a:cubicBezTo>
                  <a:pt x="4911227" y="2172990"/>
                  <a:pt x="4912324" y="2174315"/>
                  <a:pt x="4913276" y="2175920"/>
                </a:cubicBezTo>
                <a:lnTo>
                  <a:pt x="4916106" y="2188707"/>
                </a:lnTo>
                <a:lnTo>
                  <a:pt x="4911385" y="2199268"/>
                </a:lnTo>
                <a:lnTo>
                  <a:pt x="4901244" y="2249378"/>
                </a:lnTo>
                <a:lnTo>
                  <a:pt x="4890393" y="2322907"/>
                </a:lnTo>
                <a:lnTo>
                  <a:pt x="4885532" y="2333841"/>
                </a:lnTo>
                <a:cubicBezTo>
                  <a:pt x="4879467" y="2359072"/>
                  <a:pt x="4882601" y="2390080"/>
                  <a:pt x="4871165" y="2405746"/>
                </a:cubicBezTo>
                <a:lnTo>
                  <a:pt x="4867465" y="2443689"/>
                </a:lnTo>
                <a:lnTo>
                  <a:pt x="4871110" y="2448134"/>
                </a:lnTo>
                <a:lnTo>
                  <a:pt x="4869467" y="2459306"/>
                </a:lnTo>
                <a:cubicBezTo>
                  <a:pt x="4869603" y="2460323"/>
                  <a:pt x="4869741" y="2461340"/>
                  <a:pt x="4869877" y="2462358"/>
                </a:cubicBezTo>
                <a:cubicBezTo>
                  <a:pt x="4870681" y="2468183"/>
                  <a:pt x="4871335" y="2473955"/>
                  <a:pt x="4871382" y="2479770"/>
                </a:cubicBezTo>
                <a:cubicBezTo>
                  <a:pt x="4856871" y="2476510"/>
                  <a:pt x="4862556" y="2505567"/>
                  <a:pt x="4859960" y="2514583"/>
                </a:cubicBezTo>
                <a:lnTo>
                  <a:pt x="4857909" y="2514709"/>
                </a:lnTo>
                <a:lnTo>
                  <a:pt x="4849446" y="2666439"/>
                </a:lnTo>
                <a:lnTo>
                  <a:pt x="4858101" y="2690544"/>
                </a:lnTo>
                <a:cubicBezTo>
                  <a:pt x="4858857" y="2707245"/>
                  <a:pt x="4859613" y="2723945"/>
                  <a:pt x="4860369" y="2740646"/>
                </a:cubicBezTo>
                <a:cubicBezTo>
                  <a:pt x="4860076" y="2751830"/>
                  <a:pt x="4859785" y="2763013"/>
                  <a:pt x="4859492" y="2774197"/>
                </a:cubicBezTo>
                <a:lnTo>
                  <a:pt x="4859032" y="2779045"/>
                </a:lnTo>
                <a:lnTo>
                  <a:pt x="4849950" y="2818850"/>
                </a:lnTo>
                <a:cubicBezTo>
                  <a:pt x="4851152" y="2819856"/>
                  <a:pt x="4852248" y="2821182"/>
                  <a:pt x="4853201" y="2822786"/>
                </a:cubicBezTo>
                <a:lnTo>
                  <a:pt x="4856030" y="2835573"/>
                </a:lnTo>
                <a:lnTo>
                  <a:pt x="4851309" y="2846133"/>
                </a:lnTo>
                <a:lnTo>
                  <a:pt x="4841168" y="2896246"/>
                </a:lnTo>
                <a:lnTo>
                  <a:pt x="4833868" y="2945711"/>
                </a:lnTo>
                <a:cubicBezTo>
                  <a:pt x="4815252" y="3297000"/>
                  <a:pt x="4781620" y="3653361"/>
                  <a:pt x="4778020" y="3999577"/>
                </a:cubicBezTo>
                <a:cubicBezTo>
                  <a:pt x="4775081" y="4078096"/>
                  <a:pt x="4768227" y="4174113"/>
                  <a:pt x="4765288" y="4252632"/>
                </a:cubicBezTo>
                <a:cubicBezTo>
                  <a:pt x="4771867" y="4246730"/>
                  <a:pt x="4761520" y="4396558"/>
                  <a:pt x="4754250" y="4414955"/>
                </a:cubicBezTo>
                <a:lnTo>
                  <a:pt x="4663870" y="6050064"/>
                </a:lnTo>
                <a:lnTo>
                  <a:pt x="4669145" y="6086684"/>
                </a:lnTo>
                <a:cubicBezTo>
                  <a:pt x="4674909" y="6094577"/>
                  <a:pt x="4671608" y="6098657"/>
                  <a:pt x="4672665" y="6121067"/>
                </a:cubicBezTo>
                <a:cubicBezTo>
                  <a:pt x="4673721" y="6143476"/>
                  <a:pt x="4657066" y="6177068"/>
                  <a:pt x="4675485" y="6221142"/>
                </a:cubicBezTo>
                <a:cubicBezTo>
                  <a:pt x="4675068" y="6228689"/>
                  <a:pt x="4665430" y="6246990"/>
                  <a:pt x="4657006" y="6255466"/>
                </a:cubicBezTo>
                <a:lnTo>
                  <a:pt x="4652373" y="6258160"/>
                </a:lnTo>
                <a:cubicBezTo>
                  <a:pt x="4651226" y="6278927"/>
                  <a:pt x="4653178" y="6296913"/>
                  <a:pt x="4648931" y="6320461"/>
                </a:cubicBezTo>
                <a:cubicBezTo>
                  <a:pt x="4542790" y="6322747"/>
                  <a:pt x="2133595" y="6155193"/>
                  <a:pt x="732080" y="6068362"/>
                </a:cubicBezTo>
                <a:lnTo>
                  <a:pt x="423039" y="6051307"/>
                </a:lnTo>
                <a:lnTo>
                  <a:pt x="427345" y="6011137"/>
                </a:lnTo>
                <a:lnTo>
                  <a:pt x="431547" y="6004548"/>
                </a:lnTo>
                <a:cubicBezTo>
                  <a:pt x="432075" y="6003448"/>
                  <a:pt x="431724" y="6002721"/>
                  <a:pt x="431815" y="6001808"/>
                </a:cubicBezTo>
                <a:lnTo>
                  <a:pt x="432084" y="5999067"/>
                </a:lnTo>
                <a:cubicBezTo>
                  <a:pt x="432261" y="5997240"/>
                  <a:pt x="432627" y="5995212"/>
                  <a:pt x="432619" y="5993584"/>
                </a:cubicBezTo>
                <a:cubicBezTo>
                  <a:pt x="432563" y="5983140"/>
                  <a:pt x="431486" y="5996073"/>
                  <a:pt x="432305" y="5987694"/>
                </a:cubicBezTo>
                <a:cubicBezTo>
                  <a:pt x="432112" y="5986644"/>
                  <a:pt x="431788" y="5985763"/>
                  <a:pt x="431724" y="5984546"/>
                </a:cubicBezTo>
                <a:cubicBezTo>
                  <a:pt x="431682" y="5983776"/>
                  <a:pt x="432031" y="5982573"/>
                  <a:pt x="431991" y="5981803"/>
                </a:cubicBezTo>
                <a:cubicBezTo>
                  <a:pt x="431612" y="5974675"/>
                  <a:pt x="431062" y="5982198"/>
                  <a:pt x="431677" y="5975914"/>
                </a:cubicBezTo>
                <a:lnTo>
                  <a:pt x="431096" y="5972765"/>
                </a:lnTo>
                <a:cubicBezTo>
                  <a:pt x="429687" y="5965140"/>
                  <a:pt x="429650" y="5969355"/>
                  <a:pt x="430469" y="5960984"/>
                </a:cubicBezTo>
                <a:cubicBezTo>
                  <a:pt x="430275" y="5959935"/>
                  <a:pt x="429953" y="5959052"/>
                  <a:pt x="429887" y="5957836"/>
                </a:cubicBezTo>
                <a:cubicBezTo>
                  <a:pt x="429845" y="5957067"/>
                  <a:pt x="430277" y="5955758"/>
                  <a:pt x="430154" y="5955094"/>
                </a:cubicBezTo>
                <a:cubicBezTo>
                  <a:pt x="429881" y="5953610"/>
                  <a:pt x="427716" y="5954033"/>
                  <a:pt x="428725" y="5951537"/>
                </a:cubicBezTo>
                <a:lnTo>
                  <a:pt x="434114" y="5888089"/>
                </a:lnTo>
                <a:lnTo>
                  <a:pt x="456311" y="5468000"/>
                </a:lnTo>
                <a:lnTo>
                  <a:pt x="270548" y="5477940"/>
                </a:lnTo>
                <a:lnTo>
                  <a:pt x="270475" y="5437540"/>
                </a:lnTo>
                <a:lnTo>
                  <a:pt x="273938" y="5430534"/>
                </a:lnTo>
                <a:cubicBezTo>
                  <a:pt x="274344" y="5429384"/>
                  <a:pt x="273916" y="5428699"/>
                  <a:pt x="273907" y="5427782"/>
                </a:cubicBezTo>
                <a:lnTo>
                  <a:pt x="273878" y="5425027"/>
                </a:lnTo>
                <a:cubicBezTo>
                  <a:pt x="273856" y="5423192"/>
                  <a:pt x="273999" y="5421136"/>
                  <a:pt x="273815" y="5419519"/>
                </a:cubicBezTo>
                <a:cubicBezTo>
                  <a:pt x="272628" y="5409143"/>
                  <a:pt x="272958" y="5422116"/>
                  <a:pt x="272865" y="5413698"/>
                </a:cubicBezTo>
                <a:cubicBezTo>
                  <a:pt x="272559" y="5412674"/>
                  <a:pt x="272142" y="5411834"/>
                  <a:pt x="271945" y="5410631"/>
                </a:cubicBezTo>
                <a:cubicBezTo>
                  <a:pt x="271820" y="5409870"/>
                  <a:pt x="272038" y="5408637"/>
                  <a:pt x="271914" y="5407876"/>
                </a:cubicBezTo>
                <a:cubicBezTo>
                  <a:pt x="270765" y="5400830"/>
                  <a:pt x="271034" y="5408369"/>
                  <a:pt x="270963" y="5402055"/>
                </a:cubicBezTo>
                <a:lnTo>
                  <a:pt x="270045" y="5398988"/>
                </a:lnTo>
                <a:cubicBezTo>
                  <a:pt x="267818" y="5391560"/>
                  <a:pt x="268238" y="5395755"/>
                  <a:pt x="268144" y="5387344"/>
                </a:cubicBezTo>
                <a:cubicBezTo>
                  <a:pt x="267838" y="5386322"/>
                  <a:pt x="267422" y="5385479"/>
                  <a:pt x="267225" y="5384278"/>
                </a:cubicBezTo>
                <a:cubicBezTo>
                  <a:pt x="267100" y="5383518"/>
                  <a:pt x="267387" y="5382170"/>
                  <a:pt x="267193" y="5381523"/>
                </a:cubicBezTo>
                <a:cubicBezTo>
                  <a:pt x="266761" y="5380077"/>
                  <a:pt x="264655" y="5380732"/>
                  <a:pt x="265387" y="5378142"/>
                </a:cubicBezTo>
                <a:lnTo>
                  <a:pt x="263868" y="5314483"/>
                </a:lnTo>
                <a:lnTo>
                  <a:pt x="192698" y="4040419"/>
                </a:lnTo>
                <a:lnTo>
                  <a:pt x="0" y="208389"/>
                </a:lnTo>
                <a:cubicBezTo>
                  <a:pt x="324855" y="204302"/>
                  <a:pt x="2354391" y="86208"/>
                  <a:pt x="2990554" y="54813"/>
                </a:cubicBezTo>
                <a:lnTo>
                  <a:pt x="3816982" y="20020"/>
                </a:ln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D69198A-7AD9-4C72-41DB-EE87F54C1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84931">
            <a:off x="741094" y="481082"/>
            <a:ext cx="4167630" cy="4858042"/>
          </a:xfrm>
          <a:custGeom>
            <a:avLst/>
            <a:gdLst>
              <a:gd name="connsiteX0" fmla="*/ 4488693 w 4534331"/>
              <a:gd name="connsiteY0" fmla="*/ 246796 h 5270897"/>
              <a:gd name="connsiteX1" fmla="*/ 4516455 w 4534331"/>
              <a:gd name="connsiteY1" fmla="*/ 268550 h 5270897"/>
              <a:gd name="connsiteX2" fmla="*/ 4514689 w 4534331"/>
              <a:gd name="connsiteY2" fmla="*/ 300227 h 5270897"/>
              <a:gd name="connsiteX3" fmla="*/ 4517598 w 4534331"/>
              <a:gd name="connsiteY3" fmla="*/ 301940 h 5270897"/>
              <a:gd name="connsiteX4" fmla="*/ 4533956 w 4534331"/>
              <a:gd name="connsiteY4" fmla="*/ 333441 h 5270897"/>
              <a:gd name="connsiteX5" fmla="*/ 4511788 w 4534331"/>
              <a:gd name="connsiteY5" fmla="*/ 390953 h 5270897"/>
              <a:gd name="connsiteX6" fmla="*/ 4508315 w 4534331"/>
              <a:gd name="connsiteY6" fmla="*/ 414519 h 5270897"/>
              <a:gd name="connsiteX7" fmla="*/ 4503231 w 4534331"/>
              <a:gd name="connsiteY7" fmla="*/ 505644 h 5270897"/>
              <a:gd name="connsiteX8" fmla="*/ 4502584 w 4534331"/>
              <a:gd name="connsiteY8" fmla="*/ 551953 h 5270897"/>
              <a:gd name="connsiteX9" fmla="*/ 4499498 w 4534331"/>
              <a:gd name="connsiteY9" fmla="*/ 580350 h 5270897"/>
              <a:gd name="connsiteX10" fmla="*/ 4498831 w 4534331"/>
              <a:gd name="connsiteY10" fmla="*/ 584522 h 5270897"/>
              <a:gd name="connsiteX11" fmla="*/ 4485949 w 4534331"/>
              <a:gd name="connsiteY11" fmla="*/ 815495 h 5270897"/>
              <a:gd name="connsiteX12" fmla="*/ 4487655 w 4534331"/>
              <a:gd name="connsiteY12" fmla="*/ 820318 h 5270897"/>
              <a:gd name="connsiteX13" fmla="*/ 4485513 w 4534331"/>
              <a:gd name="connsiteY13" fmla="*/ 844093 h 5270897"/>
              <a:gd name="connsiteX14" fmla="*/ 4483919 w 4534331"/>
              <a:gd name="connsiteY14" fmla="*/ 851860 h 5270897"/>
              <a:gd name="connsiteX15" fmla="*/ 4477708 w 4534331"/>
              <a:gd name="connsiteY15" fmla="*/ 963230 h 5270897"/>
              <a:gd name="connsiteX16" fmla="*/ 4479776 w 4534331"/>
              <a:gd name="connsiteY16" fmla="*/ 964128 h 5270897"/>
              <a:gd name="connsiteX17" fmla="*/ 4483878 w 4534331"/>
              <a:gd name="connsiteY17" fmla="*/ 1000225 h 5270897"/>
              <a:gd name="connsiteX18" fmla="*/ 4479100 w 4534331"/>
              <a:gd name="connsiteY18" fmla="*/ 1098522 h 5270897"/>
              <a:gd name="connsiteX19" fmla="*/ 4476746 w 4534331"/>
              <a:gd name="connsiteY19" fmla="*/ 1111831 h 5270897"/>
              <a:gd name="connsiteX20" fmla="*/ 4476455 w 4534331"/>
              <a:gd name="connsiteY20" fmla="*/ 1116310 h 5270897"/>
              <a:gd name="connsiteX21" fmla="*/ 846131 w 4534331"/>
              <a:gd name="connsiteY21" fmla="*/ 513049 h 5270897"/>
              <a:gd name="connsiteX22" fmla="*/ 55505 w 4534331"/>
              <a:gd name="connsiteY22" fmla="*/ 5270897 h 5270897"/>
              <a:gd name="connsiteX23" fmla="*/ 0 w 4534331"/>
              <a:gd name="connsiteY23" fmla="*/ 5267834 h 5270897"/>
              <a:gd name="connsiteX24" fmla="*/ 4306 w 4534331"/>
              <a:gd name="connsiteY24" fmla="*/ 5227664 h 5270897"/>
              <a:gd name="connsiteX25" fmla="*/ 8508 w 4534331"/>
              <a:gd name="connsiteY25" fmla="*/ 5221075 h 5270897"/>
              <a:gd name="connsiteX26" fmla="*/ 8776 w 4534331"/>
              <a:gd name="connsiteY26" fmla="*/ 5218335 h 5270897"/>
              <a:gd name="connsiteX27" fmla="*/ 9045 w 4534331"/>
              <a:gd name="connsiteY27" fmla="*/ 5215593 h 5270897"/>
              <a:gd name="connsiteX28" fmla="*/ 9580 w 4534331"/>
              <a:gd name="connsiteY28" fmla="*/ 5210111 h 5270897"/>
              <a:gd name="connsiteX29" fmla="*/ 9266 w 4534331"/>
              <a:gd name="connsiteY29" fmla="*/ 5204221 h 5270897"/>
              <a:gd name="connsiteX30" fmla="*/ 8685 w 4534331"/>
              <a:gd name="connsiteY30" fmla="*/ 5201072 h 5270897"/>
              <a:gd name="connsiteX31" fmla="*/ 8952 w 4534331"/>
              <a:gd name="connsiteY31" fmla="*/ 5198330 h 5270897"/>
              <a:gd name="connsiteX32" fmla="*/ 8638 w 4534331"/>
              <a:gd name="connsiteY32" fmla="*/ 5192440 h 5270897"/>
              <a:gd name="connsiteX33" fmla="*/ 8057 w 4534331"/>
              <a:gd name="connsiteY33" fmla="*/ 5189292 h 5270897"/>
              <a:gd name="connsiteX34" fmla="*/ 7430 w 4534331"/>
              <a:gd name="connsiteY34" fmla="*/ 5177511 h 5270897"/>
              <a:gd name="connsiteX35" fmla="*/ 6848 w 4534331"/>
              <a:gd name="connsiteY35" fmla="*/ 5174363 h 5270897"/>
              <a:gd name="connsiteX36" fmla="*/ 7115 w 4534331"/>
              <a:gd name="connsiteY36" fmla="*/ 5171621 h 5270897"/>
              <a:gd name="connsiteX37" fmla="*/ 5686 w 4534331"/>
              <a:gd name="connsiteY37" fmla="*/ 5168064 h 5270897"/>
              <a:gd name="connsiteX38" fmla="*/ 11075 w 4534331"/>
              <a:gd name="connsiteY38" fmla="*/ 5104615 h 5270897"/>
              <a:gd name="connsiteX39" fmla="*/ 78405 w 4534331"/>
              <a:gd name="connsiteY39" fmla="*/ 3830343 h 5270897"/>
              <a:gd name="connsiteX40" fmla="*/ 302152 w 4534331"/>
              <a:gd name="connsiteY40" fmla="*/ 0 h 5270897"/>
              <a:gd name="connsiteX41" fmla="*/ 3291735 w 4534331"/>
              <a:gd name="connsiteY41" fmla="*/ 171441 h 5270897"/>
              <a:gd name="connsiteX42" fmla="*/ 4117066 w 4534331"/>
              <a:gd name="connsiteY42" fmla="*/ 226420 h 5270897"/>
              <a:gd name="connsiteX0" fmla="*/ 4488693 w 4534331"/>
              <a:gd name="connsiteY0" fmla="*/ 246796 h 5270897"/>
              <a:gd name="connsiteX1" fmla="*/ 4516455 w 4534331"/>
              <a:gd name="connsiteY1" fmla="*/ 268550 h 5270897"/>
              <a:gd name="connsiteX2" fmla="*/ 4514689 w 4534331"/>
              <a:gd name="connsiteY2" fmla="*/ 300227 h 5270897"/>
              <a:gd name="connsiteX3" fmla="*/ 4517598 w 4534331"/>
              <a:gd name="connsiteY3" fmla="*/ 301940 h 5270897"/>
              <a:gd name="connsiteX4" fmla="*/ 4533956 w 4534331"/>
              <a:gd name="connsiteY4" fmla="*/ 333441 h 5270897"/>
              <a:gd name="connsiteX5" fmla="*/ 4511788 w 4534331"/>
              <a:gd name="connsiteY5" fmla="*/ 390953 h 5270897"/>
              <a:gd name="connsiteX6" fmla="*/ 4508315 w 4534331"/>
              <a:gd name="connsiteY6" fmla="*/ 414519 h 5270897"/>
              <a:gd name="connsiteX7" fmla="*/ 4503231 w 4534331"/>
              <a:gd name="connsiteY7" fmla="*/ 505644 h 5270897"/>
              <a:gd name="connsiteX8" fmla="*/ 4502584 w 4534331"/>
              <a:gd name="connsiteY8" fmla="*/ 551953 h 5270897"/>
              <a:gd name="connsiteX9" fmla="*/ 4499498 w 4534331"/>
              <a:gd name="connsiteY9" fmla="*/ 580350 h 5270897"/>
              <a:gd name="connsiteX10" fmla="*/ 4498831 w 4534331"/>
              <a:gd name="connsiteY10" fmla="*/ 584522 h 5270897"/>
              <a:gd name="connsiteX11" fmla="*/ 4485949 w 4534331"/>
              <a:gd name="connsiteY11" fmla="*/ 815495 h 5270897"/>
              <a:gd name="connsiteX12" fmla="*/ 4487655 w 4534331"/>
              <a:gd name="connsiteY12" fmla="*/ 820318 h 5270897"/>
              <a:gd name="connsiteX13" fmla="*/ 4485513 w 4534331"/>
              <a:gd name="connsiteY13" fmla="*/ 844093 h 5270897"/>
              <a:gd name="connsiteX14" fmla="*/ 4483919 w 4534331"/>
              <a:gd name="connsiteY14" fmla="*/ 851860 h 5270897"/>
              <a:gd name="connsiteX15" fmla="*/ 4477708 w 4534331"/>
              <a:gd name="connsiteY15" fmla="*/ 963230 h 5270897"/>
              <a:gd name="connsiteX16" fmla="*/ 4479776 w 4534331"/>
              <a:gd name="connsiteY16" fmla="*/ 964128 h 5270897"/>
              <a:gd name="connsiteX17" fmla="*/ 4483878 w 4534331"/>
              <a:gd name="connsiteY17" fmla="*/ 1000225 h 5270897"/>
              <a:gd name="connsiteX18" fmla="*/ 4479100 w 4534331"/>
              <a:gd name="connsiteY18" fmla="*/ 1098522 h 5270897"/>
              <a:gd name="connsiteX19" fmla="*/ 4476746 w 4534331"/>
              <a:gd name="connsiteY19" fmla="*/ 1111831 h 5270897"/>
              <a:gd name="connsiteX20" fmla="*/ 4374006 w 4534331"/>
              <a:gd name="connsiteY20" fmla="*/ 1313892 h 5270897"/>
              <a:gd name="connsiteX21" fmla="*/ 846131 w 4534331"/>
              <a:gd name="connsiteY21" fmla="*/ 513049 h 5270897"/>
              <a:gd name="connsiteX22" fmla="*/ 55505 w 4534331"/>
              <a:gd name="connsiteY22" fmla="*/ 5270897 h 5270897"/>
              <a:gd name="connsiteX23" fmla="*/ 0 w 4534331"/>
              <a:gd name="connsiteY23" fmla="*/ 5267834 h 5270897"/>
              <a:gd name="connsiteX24" fmla="*/ 4306 w 4534331"/>
              <a:gd name="connsiteY24" fmla="*/ 5227664 h 5270897"/>
              <a:gd name="connsiteX25" fmla="*/ 8508 w 4534331"/>
              <a:gd name="connsiteY25" fmla="*/ 5221075 h 5270897"/>
              <a:gd name="connsiteX26" fmla="*/ 8776 w 4534331"/>
              <a:gd name="connsiteY26" fmla="*/ 5218335 h 5270897"/>
              <a:gd name="connsiteX27" fmla="*/ 9045 w 4534331"/>
              <a:gd name="connsiteY27" fmla="*/ 5215593 h 5270897"/>
              <a:gd name="connsiteX28" fmla="*/ 9580 w 4534331"/>
              <a:gd name="connsiteY28" fmla="*/ 5210111 h 5270897"/>
              <a:gd name="connsiteX29" fmla="*/ 9266 w 4534331"/>
              <a:gd name="connsiteY29" fmla="*/ 5204221 h 5270897"/>
              <a:gd name="connsiteX30" fmla="*/ 8685 w 4534331"/>
              <a:gd name="connsiteY30" fmla="*/ 5201072 h 5270897"/>
              <a:gd name="connsiteX31" fmla="*/ 8952 w 4534331"/>
              <a:gd name="connsiteY31" fmla="*/ 5198330 h 5270897"/>
              <a:gd name="connsiteX32" fmla="*/ 8638 w 4534331"/>
              <a:gd name="connsiteY32" fmla="*/ 5192440 h 5270897"/>
              <a:gd name="connsiteX33" fmla="*/ 8057 w 4534331"/>
              <a:gd name="connsiteY33" fmla="*/ 5189292 h 5270897"/>
              <a:gd name="connsiteX34" fmla="*/ 7430 w 4534331"/>
              <a:gd name="connsiteY34" fmla="*/ 5177511 h 5270897"/>
              <a:gd name="connsiteX35" fmla="*/ 6848 w 4534331"/>
              <a:gd name="connsiteY35" fmla="*/ 5174363 h 5270897"/>
              <a:gd name="connsiteX36" fmla="*/ 7115 w 4534331"/>
              <a:gd name="connsiteY36" fmla="*/ 5171621 h 5270897"/>
              <a:gd name="connsiteX37" fmla="*/ 5686 w 4534331"/>
              <a:gd name="connsiteY37" fmla="*/ 5168064 h 5270897"/>
              <a:gd name="connsiteX38" fmla="*/ 11075 w 4534331"/>
              <a:gd name="connsiteY38" fmla="*/ 5104615 h 5270897"/>
              <a:gd name="connsiteX39" fmla="*/ 78405 w 4534331"/>
              <a:gd name="connsiteY39" fmla="*/ 3830343 h 5270897"/>
              <a:gd name="connsiteX40" fmla="*/ 302152 w 4534331"/>
              <a:gd name="connsiteY40" fmla="*/ 0 h 5270897"/>
              <a:gd name="connsiteX41" fmla="*/ 3291735 w 4534331"/>
              <a:gd name="connsiteY41" fmla="*/ 171441 h 5270897"/>
              <a:gd name="connsiteX42" fmla="*/ 4117066 w 4534331"/>
              <a:gd name="connsiteY42" fmla="*/ 226420 h 5270897"/>
              <a:gd name="connsiteX43" fmla="*/ 4488693 w 4534331"/>
              <a:gd name="connsiteY43" fmla="*/ 246796 h 5270897"/>
              <a:gd name="connsiteX0" fmla="*/ 4488693 w 4534331"/>
              <a:gd name="connsiteY0" fmla="*/ 246796 h 5270897"/>
              <a:gd name="connsiteX1" fmla="*/ 4516455 w 4534331"/>
              <a:gd name="connsiteY1" fmla="*/ 268550 h 5270897"/>
              <a:gd name="connsiteX2" fmla="*/ 4514689 w 4534331"/>
              <a:gd name="connsiteY2" fmla="*/ 300227 h 5270897"/>
              <a:gd name="connsiteX3" fmla="*/ 4517598 w 4534331"/>
              <a:gd name="connsiteY3" fmla="*/ 301940 h 5270897"/>
              <a:gd name="connsiteX4" fmla="*/ 4533956 w 4534331"/>
              <a:gd name="connsiteY4" fmla="*/ 333441 h 5270897"/>
              <a:gd name="connsiteX5" fmla="*/ 4511788 w 4534331"/>
              <a:gd name="connsiteY5" fmla="*/ 390953 h 5270897"/>
              <a:gd name="connsiteX6" fmla="*/ 4508315 w 4534331"/>
              <a:gd name="connsiteY6" fmla="*/ 414519 h 5270897"/>
              <a:gd name="connsiteX7" fmla="*/ 4503231 w 4534331"/>
              <a:gd name="connsiteY7" fmla="*/ 505644 h 5270897"/>
              <a:gd name="connsiteX8" fmla="*/ 4502584 w 4534331"/>
              <a:gd name="connsiteY8" fmla="*/ 551953 h 5270897"/>
              <a:gd name="connsiteX9" fmla="*/ 4499498 w 4534331"/>
              <a:gd name="connsiteY9" fmla="*/ 580350 h 5270897"/>
              <a:gd name="connsiteX10" fmla="*/ 4498831 w 4534331"/>
              <a:gd name="connsiteY10" fmla="*/ 584522 h 5270897"/>
              <a:gd name="connsiteX11" fmla="*/ 4485949 w 4534331"/>
              <a:gd name="connsiteY11" fmla="*/ 815495 h 5270897"/>
              <a:gd name="connsiteX12" fmla="*/ 4487655 w 4534331"/>
              <a:gd name="connsiteY12" fmla="*/ 820318 h 5270897"/>
              <a:gd name="connsiteX13" fmla="*/ 4485513 w 4534331"/>
              <a:gd name="connsiteY13" fmla="*/ 844093 h 5270897"/>
              <a:gd name="connsiteX14" fmla="*/ 4483919 w 4534331"/>
              <a:gd name="connsiteY14" fmla="*/ 851860 h 5270897"/>
              <a:gd name="connsiteX15" fmla="*/ 4477708 w 4534331"/>
              <a:gd name="connsiteY15" fmla="*/ 963230 h 5270897"/>
              <a:gd name="connsiteX16" fmla="*/ 4479776 w 4534331"/>
              <a:gd name="connsiteY16" fmla="*/ 964128 h 5270897"/>
              <a:gd name="connsiteX17" fmla="*/ 4483878 w 4534331"/>
              <a:gd name="connsiteY17" fmla="*/ 1000225 h 5270897"/>
              <a:gd name="connsiteX18" fmla="*/ 4479100 w 4534331"/>
              <a:gd name="connsiteY18" fmla="*/ 1098522 h 5270897"/>
              <a:gd name="connsiteX19" fmla="*/ 4476746 w 4534331"/>
              <a:gd name="connsiteY19" fmla="*/ 1111831 h 5270897"/>
              <a:gd name="connsiteX20" fmla="*/ 4436394 w 4534331"/>
              <a:gd name="connsiteY20" fmla="*/ 1115065 h 5270897"/>
              <a:gd name="connsiteX21" fmla="*/ 846131 w 4534331"/>
              <a:gd name="connsiteY21" fmla="*/ 513049 h 5270897"/>
              <a:gd name="connsiteX22" fmla="*/ 55505 w 4534331"/>
              <a:gd name="connsiteY22" fmla="*/ 5270897 h 5270897"/>
              <a:gd name="connsiteX23" fmla="*/ 0 w 4534331"/>
              <a:gd name="connsiteY23" fmla="*/ 5267834 h 5270897"/>
              <a:gd name="connsiteX24" fmla="*/ 4306 w 4534331"/>
              <a:gd name="connsiteY24" fmla="*/ 5227664 h 5270897"/>
              <a:gd name="connsiteX25" fmla="*/ 8508 w 4534331"/>
              <a:gd name="connsiteY25" fmla="*/ 5221075 h 5270897"/>
              <a:gd name="connsiteX26" fmla="*/ 8776 w 4534331"/>
              <a:gd name="connsiteY26" fmla="*/ 5218335 h 5270897"/>
              <a:gd name="connsiteX27" fmla="*/ 9045 w 4534331"/>
              <a:gd name="connsiteY27" fmla="*/ 5215593 h 5270897"/>
              <a:gd name="connsiteX28" fmla="*/ 9580 w 4534331"/>
              <a:gd name="connsiteY28" fmla="*/ 5210111 h 5270897"/>
              <a:gd name="connsiteX29" fmla="*/ 9266 w 4534331"/>
              <a:gd name="connsiteY29" fmla="*/ 5204221 h 5270897"/>
              <a:gd name="connsiteX30" fmla="*/ 8685 w 4534331"/>
              <a:gd name="connsiteY30" fmla="*/ 5201072 h 5270897"/>
              <a:gd name="connsiteX31" fmla="*/ 8952 w 4534331"/>
              <a:gd name="connsiteY31" fmla="*/ 5198330 h 5270897"/>
              <a:gd name="connsiteX32" fmla="*/ 8638 w 4534331"/>
              <a:gd name="connsiteY32" fmla="*/ 5192440 h 5270897"/>
              <a:gd name="connsiteX33" fmla="*/ 8057 w 4534331"/>
              <a:gd name="connsiteY33" fmla="*/ 5189292 h 5270897"/>
              <a:gd name="connsiteX34" fmla="*/ 7430 w 4534331"/>
              <a:gd name="connsiteY34" fmla="*/ 5177511 h 5270897"/>
              <a:gd name="connsiteX35" fmla="*/ 6848 w 4534331"/>
              <a:gd name="connsiteY35" fmla="*/ 5174363 h 5270897"/>
              <a:gd name="connsiteX36" fmla="*/ 7115 w 4534331"/>
              <a:gd name="connsiteY36" fmla="*/ 5171621 h 5270897"/>
              <a:gd name="connsiteX37" fmla="*/ 5686 w 4534331"/>
              <a:gd name="connsiteY37" fmla="*/ 5168064 h 5270897"/>
              <a:gd name="connsiteX38" fmla="*/ 11075 w 4534331"/>
              <a:gd name="connsiteY38" fmla="*/ 5104615 h 5270897"/>
              <a:gd name="connsiteX39" fmla="*/ 78405 w 4534331"/>
              <a:gd name="connsiteY39" fmla="*/ 3830343 h 5270897"/>
              <a:gd name="connsiteX40" fmla="*/ 302152 w 4534331"/>
              <a:gd name="connsiteY40" fmla="*/ 0 h 5270897"/>
              <a:gd name="connsiteX41" fmla="*/ 3291735 w 4534331"/>
              <a:gd name="connsiteY41" fmla="*/ 171441 h 5270897"/>
              <a:gd name="connsiteX42" fmla="*/ 4117066 w 4534331"/>
              <a:gd name="connsiteY42" fmla="*/ 226420 h 5270897"/>
              <a:gd name="connsiteX43" fmla="*/ 4488693 w 4534331"/>
              <a:gd name="connsiteY43" fmla="*/ 246796 h 5270897"/>
              <a:gd name="connsiteX0" fmla="*/ 4488693 w 4534331"/>
              <a:gd name="connsiteY0" fmla="*/ 246796 h 5270897"/>
              <a:gd name="connsiteX1" fmla="*/ 4516455 w 4534331"/>
              <a:gd name="connsiteY1" fmla="*/ 268550 h 5270897"/>
              <a:gd name="connsiteX2" fmla="*/ 4514689 w 4534331"/>
              <a:gd name="connsiteY2" fmla="*/ 300227 h 5270897"/>
              <a:gd name="connsiteX3" fmla="*/ 4517598 w 4534331"/>
              <a:gd name="connsiteY3" fmla="*/ 301940 h 5270897"/>
              <a:gd name="connsiteX4" fmla="*/ 4533956 w 4534331"/>
              <a:gd name="connsiteY4" fmla="*/ 333441 h 5270897"/>
              <a:gd name="connsiteX5" fmla="*/ 4511788 w 4534331"/>
              <a:gd name="connsiteY5" fmla="*/ 390953 h 5270897"/>
              <a:gd name="connsiteX6" fmla="*/ 4508315 w 4534331"/>
              <a:gd name="connsiteY6" fmla="*/ 414519 h 5270897"/>
              <a:gd name="connsiteX7" fmla="*/ 4503231 w 4534331"/>
              <a:gd name="connsiteY7" fmla="*/ 505644 h 5270897"/>
              <a:gd name="connsiteX8" fmla="*/ 4502584 w 4534331"/>
              <a:gd name="connsiteY8" fmla="*/ 551953 h 5270897"/>
              <a:gd name="connsiteX9" fmla="*/ 4499498 w 4534331"/>
              <a:gd name="connsiteY9" fmla="*/ 580350 h 5270897"/>
              <a:gd name="connsiteX10" fmla="*/ 4498831 w 4534331"/>
              <a:gd name="connsiteY10" fmla="*/ 584522 h 5270897"/>
              <a:gd name="connsiteX11" fmla="*/ 4485949 w 4534331"/>
              <a:gd name="connsiteY11" fmla="*/ 815495 h 5270897"/>
              <a:gd name="connsiteX12" fmla="*/ 4487655 w 4534331"/>
              <a:gd name="connsiteY12" fmla="*/ 820318 h 5270897"/>
              <a:gd name="connsiteX13" fmla="*/ 4485513 w 4534331"/>
              <a:gd name="connsiteY13" fmla="*/ 844093 h 5270897"/>
              <a:gd name="connsiteX14" fmla="*/ 4483919 w 4534331"/>
              <a:gd name="connsiteY14" fmla="*/ 851860 h 5270897"/>
              <a:gd name="connsiteX15" fmla="*/ 4477708 w 4534331"/>
              <a:gd name="connsiteY15" fmla="*/ 963230 h 5270897"/>
              <a:gd name="connsiteX16" fmla="*/ 4479776 w 4534331"/>
              <a:gd name="connsiteY16" fmla="*/ 964128 h 5270897"/>
              <a:gd name="connsiteX17" fmla="*/ 4483878 w 4534331"/>
              <a:gd name="connsiteY17" fmla="*/ 1000225 h 5270897"/>
              <a:gd name="connsiteX18" fmla="*/ 4479100 w 4534331"/>
              <a:gd name="connsiteY18" fmla="*/ 1098522 h 5270897"/>
              <a:gd name="connsiteX19" fmla="*/ 4476746 w 4534331"/>
              <a:gd name="connsiteY19" fmla="*/ 1111831 h 5270897"/>
              <a:gd name="connsiteX20" fmla="*/ 4436394 w 4534331"/>
              <a:gd name="connsiteY20" fmla="*/ 1115065 h 5270897"/>
              <a:gd name="connsiteX21" fmla="*/ 846855 w 4534331"/>
              <a:gd name="connsiteY21" fmla="*/ 534277 h 5270897"/>
              <a:gd name="connsiteX22" fmla="*/ 55505 w 4534331"/>
              <a:gd name="connsiteY22" fmla="*/ 5270897 h 5270897"/>
              <a:gd name="connsiteX23" fmla="*/ 0 w 4534331"/>
              <a:gd name="connsiteY23" fmla="*/ 5267834 h 5270897"/>
              <a:gd name="connsiteX24" fmla="*/ 4306 w 4534331"/>
              <a:gd name="connsiteY24" fmla="*/ 5227664 h 5270897"/>
              <a:gd name="connsiteX25" fmla="*/ 8508 w 4534331"/>
              <a:gd name="connsiteY25" fmla="*/ 5221075 h 5270897"/>
              <a:gd name="connsiteX26" fmla="*/ 8776 w 4534331"/>
              <a:gd name="connsiteY26" fmla="*/ 5218335 h 5270897"/>
              <a:gd name="connsiteX27" fmla="*/ 9045 w 4534331"/>
              <a:gd name="connsiteY27" fmla="*/ 5215593 h 5270897"/>
              <a:gd name="connsiteX28" fmla="*/ 9580 w 4534331"/>
              <a:gd name="connsiteY28" fmla="*/ 5210111 h 5270897"/>
              <a:gd name="connsiteX29" fmla="*/ 9266 w 4534331"/>
              <a:gd name="connsiteY29" fmla="*/ 5204221 h 5270897"/>
              <a:gd name="connsiteX30" fmla="*/ 8685 w 4534331"/>
              <a:gd name="connsiteY30" fmla="*/ 5201072 h 5270897"/>
              <a:gd name="connsiteX31" fmla="*/ 8952 w 4534331"/>
              <a:gd name="connsiteY31" fmla="*/ 5198330 h 5270897"/>
              <a:gd name="connsiteX32" fmla="*/ 8638 w 4534331"/>
              <a:gd name="connsiteY32" fmla="*/ 5192440 h 5270897"/>
              <a:gd name="connsiteX33" fmla="*/ 8057 w 4534331"/>
              <a:gd name="connsiteY33" fmla="*/ 5189292 h 5270897"/>
              <a:gd name="connsiteX34" fmla="*/ 7430 w 4534331"/>
              <a:gd name="connsiteY34" fmla="*/ 5177511 h 5270897"/>
              <a:gd name="connsiteX35" fmla="*/ 6848 w 4534331"/>
              <a:gd name="connsiteY35" fmla="*/ 5174363 h 5270897"/>
              <a:gd name="connsiteX36" fmla="*/ 7115 w 4534331"/>
              <a:gd name="connsiteY36" fmla="*/ 5171621 h 5270897"/>
              <a:gd name="connsiteX37" fmla="*/ 5686 w 4534331"/>
              <a:gd name="connsiteY37" fmla="*/ 5168064 h 5270897"/>
              <a:gd name="connsiteX38" fmla="*/ 11075 w 4534331"/>
              <a:gd name="connsiteY38" fmla="*/ 5104615 h 5270897"/>
              <a:gd name="connsiteX39" fmla="*/ 78405 w 4534331"/>
              <a:gd name="connsiteY39" fmla="*/ 3830343 h 5270897"/>
              <a:gd name="connsiteX40" fmla="*/ 302152 w 4534331"/>
              <a:gd name="connsiteY40" fmla="*/ 0 h 5270897"/>
              <a:gd name="connsiteX41" fmla="*/ 3291735 w 4534331"/>
              <a:gd name="connsiteY41" fmla="*/ 171441 h 5270897"/>
              <a:gd name="connsiteX42" fmla="*/ 4117066 w 4534331"/>
              <a:gd name="connsiteY42" fmla="*/ 226420 h 5270897"/>
              <a:gd name="connsiteX43" fmla="*/ 4488693 w 4534331"/>
              <a:gd name="connsiteY43" fmla="*/ 246796 h 5270897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8685 w 4534331"/>
              <a:gd name="connsiteY30" fmla="*/ 5192899 h 5262724"/>
              <a:gd name="connsiteX31" fmla="*/ 8952 w 4534331"/>
              <a:gd name="connsiteY31" fmla="*/ 5190157 h 5262724"/>
              <a:gd name="connsiteX32" fmla="*/ 8638 w 4534331"/>
              <a:gd name="connsiteY32" fmla="*/ 5184267 h 5262724"/>
              <a:gd name="connsiteX33" fmla="*/ 8057 w 4534331"/>
              <a:gd name="connsiteY33" fmla="*/ 5181119 h 5262724"/>
              <a:gd name="connsiteX34" fmla="*/ 7430 w 4534331"/>
              <a:gd name="connsiteY34" fmla="*/ 5169338 h 5262724"/>
              <a:gd name="connsiteX35" fmla="*/ 6848 w 4534331"/>
              <a:gd name="connsiteY35" fmla="*/ 5166190 h 5262724"/>
              <a:gd name="connsiteX36" fmla="*/ 7115 w 4534331"/>
              <a:gd name="connsiteY36" fmla="*/ 5163448 h 5262724"/>
              <a:gd name="connsiteX37" fmla="*/ 5686 w 4534331"/>
              <a:gd name="connsiteY37" fmla="*/ 5159891 h 5262724"/>
              <a:gd name="connsiteX38" fmla="*/ 11075 w 4534331"/>
              <a:gd name="connsiteY38" fmla="*/ 5096442 h 5262724"/>
              <a:gd name="connsiteX39" fmla="*/ 78405 w 4534331"/>
              <a:gd name="connsiteY39" fmla="*/ 3822170 h 5262724"/>
              <a:gd name="connsiteX40" fmla="*/ 300639 w 4534331"/>
              <a:gd name="connsiteY40" fmla="*/ 0 h 5262724"/>
              <a:gd name="connsiteX41" fmla="*/ 3291735 w 4534331"/>
              <a:gd name="connsiteY41" fmla="*/ 163268 h 5262724"/>
              <a:gd name="connsiteX42" fmla="*/ 4117066 w 4534331"/>
              <a:gd name="connsiteY42" fmla="*/ 218247 h 5262724"/>
              <a:gd name="connsiteX43" fmla="*/ 4488693 w 4534331"/>
              <a:gd name="connsiteY43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8685 w 4534331"/>
              <a:gd name="connsiteY30" fmla="*/ 5192899 h 5262724"/>
              <a:gd name="connsiteX31" fmla="*/ 8952 w 4534331"/>
              <a:gd name="connsiteY31" fmla="*/ 5190157 h 5262724"/>
              <a:gd name="connsiteX32" fmla="*/ 8057 w 4534331"/>
              <a:gd name="connsiteY32" fmla="*/ 5181119 h 5262724"/>
              <a:gd name="connsiteX33" fmla="*/ 7430 w 4534331"/>
              <a:gd name="connsiteY33" fmla="*/ 5169338 h 5262724"/>
              <a:gd name="connsiteX34" fmla="*/ 6848 w 4534331"/>
              <a:gd name="connsiteY34" fmla="*/ 5166190 h 5262724"/>
              <a:gd name="connsiteX35" fmla="*/ 7115 w 4534331"/>
              <a:gd name="connsiteY35" fmla="*/ 5163448 h 5262724"/>
              <a:gd name="connsiteX36" fmla="*/ 5686 w 4534331"/>
              <a:gd name="connsiteY36" fmla="*/ 5159891 h 5262724"/>
              <a:gd name="connsiteX37" fmla="*/ 11075 w 4534331"/>
              <a:gd name="connsiteY37" fmla="*/ 5096442 h 5262724"/>
              <a:gd name="connsiteX38" fmla="*/ 78405 w 4534331"/>
              <a:gd name="connsiteY38" fmla="*/ 3822170 h 5262724"/>
              <a:gd name="connsiteX39" fmla="*/ 300639 w 4534331"/>
              <a:gd name="connsiteY39" fmla="*/ 0 h 5262724"/>
              <a:gd name="connsiteX40" fmla="*/ 3291735 w 4534331"/>
              <a:gd name="connsiteY40" fmla="*/ 163268 h 5262724"/>
              <a:gd name="connsiteX41" fmla="*/ 4117066 w 4534331"/>
              <a:gd name="connsiteY41" fmla="*/ 218247 h 5262724"/>
              <a:gd name="connsiteX42" fmla="*/ 4488693 w 4534331"/>
              <a:gd name="connsiteY42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8685 w 4534331"/>
              <a:gd name="connsiteY30" fmla="*/ 5192899 h 5262724"/>
              <a:gd name="connsiteX31" fmla="*/ 8952 w 4534331"/>
              <a:gd name="connsiteY31" fmla="*/ 5190157 h 5262724"/>
              <a:gd name="connsiteX32" fmla="*/ 7430 w 4534331"/>
              <a:gd name="connsiteY32" fmla="*/ 5169338 h 5262724"/>
              <a:gd name="connsiteX33" fmla="*/ 6848 w 4534331"/>
              <a:gd name="connsiteY33" fmla="*/ 5166190 h 5262724"/>
              <a:gd name="connsiteX34" fmla="*/ 7115 w 4534331"/>
              <a:gd name="connsiteY34" fmla="*/ 5163448 h 5262724"/>
              <a:gd name="connsiteX35" fmla="*/ 5686 w 4534331"/>
              <a:gd name="connsiteY35" fmla="*/ 5159891 h 5262724"/>
              <a:gd name="connsiteX36" fmla="*/ 11075 w 4534331"/>
              <a:gd name="connsiteY36" fmla="*/ 5096442 h 5262724"/>
              <a:gd name="connsiteX37" fmla="*/ 78405 w 4534331"/>
              <a:gd name="connsiteY37" fmla="*/ 3822170 h 5262724"/>
              <a:gd name="connsiteX38" fmla="*/ 300639 w 4534331"/>
              <a:gd name="connsiteY38" fmla="*/ 0 h 5262724"/>
              <a:gd name="connsiteX39" fmla="*/ 3291735 w 4534331"/>
              <a:gd name="connsiteY39" fmla="*/ 163268 h 5262724"/>
              <a:gd name="connsiteX40" fmla="*/ 4117066 w 4534331"/>
              <a:gd name="connsiteY40" fmla="*/ 218247 h 5262724"/>
              <a:gd name="connsiteX41" fmla="*/ 4488693 w 4534331"/>
              <a:gd name="connsiteY41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8685 w 4534331"/>
              <a:gd name="connsiteY30" fmla="*/ 5192899 h 5262724"/>
              <a:gd name="connsiteX31" fmla="*/ 8952 w 4534331"/>
              <a:gd name="connsiteY31" fmla="*/ 5190157 h 5262724"/>
              <a:gd name="connsiteX32" fmla="*/ 7430 w 4534331"/>
              <a:gd name="connsiteY32" fmla="*/ 5169338 h 5262724"/>
              <a:gd name="connsiteX33" fmla="*/ 6848 w 4534331"/>
              <a:gd name="connsiteY33" fmla="*/ 5166190 h 5262724"/>
              <a:gd name="connsiteX34" fmla="*/ 7115 w 4534331"/>
              <a:gd name="connsiteY34" fmla="*/ 5163448 h 5262724"/>
              <a:gd name="connsiteX35" fmla="*/ 11075 w 4534331"/>
              <a:gd name="connsiteY35" fmla="*/ 5096442 h 5262724"/>
              <a:gd name="connsiteX36" fmla="*/ 78405 w 4534331"/>
              <a:gd name="connsiteY36" fmla="*/ 3822170 h 5262724"/>
              <a:gd name="connsiteX37" fmla="*/ 300639 w 4534331"/>
              <a:gd name="connsiteY37" fmla="*/ 0 h 5262724"/>
              <a:gd name="connsiteX38" fmla="*/ 3291735 w 4534331"/>
              <a:gd name="connsiteY38" fmla="*/ 163268 h 5262724"/>
              <a:gd name="connsiteX39" fmla="*/ 4117066 w 4534331"/>
              <a:gd name="connsiteY39" fmla="*/ 218247 h 5262724"/>
              <a:gd name="connsiteX40" fmla="*/ 4488693 w 4534331"/>
              <a:gd name="connsiteY40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8685 w 4534331"/>
              <a:gd name="connsiteY30" fmla="*/ 5192899 h 5262724"/>
              <a:gd name="connsiteX31" fmla="*/ 8952 w 4534331"/>
              <a:gd name="connsiteY31" fmla="*/ 5190157 h 5262724"/>
              <a:gd name="connsiteX32" fmla="*/ 7430 w 4534331"/>
              <a:gd name="connsiteY32" fmla="*/ 5169338 h 5262724"/>
              <a:gd name="connsiteX33" fmla="*/ 6848 w 4534331"/>
              <a:gd name="connsiteY33" fmla="*/ 5166190 h 5262724"/>
              <a:gd name="connsiteX34" fmla="*/ 11075 w 4534331"/>
              <a:gd name="connsiteY34" fmla="*/ 5096442 h 5262724"/>
              <a:gd name="connsiteX35" fmla="*/ 78405 w 4534331"/>
              <a:gd name="connsiteY35" fmla="*/ 3822170 h 5262724"/>
              <a:gd name="connsiteX36" fmla="*/ 300639 w 4534331"/>
              <a:gd name="connsiteY36" fmla="*/ 0 h 5262724"/>
              <a:gd name="connsiteX37" fmla="*/ 3291735 w 4534331"/>
              <a:gd name="connsiteY37" fmla="*/ 163268 h 5262724"/>
              <a:gd name="connsiteX38" fmla="*/ 4117066 w 4534331"/>
              <a:gd name="connsiteY38" fmla="*/ 218247 h 5262724"/>
              <a:gd name="connsiteX39" fmla="*/ 4488693 w 4534331"/>
              <a:gd name="connsiteY39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8685 w 4534331"/>
              <a:gd name="connsiteY30" fmla="*/ 5192899 h 5262724"/>
              <a:gd name="connsiteX31" fmla="*/ 7430 w 4534331"/>
              <a:gd name="connsiteY31" fmla="*/ 5169338 h 5262724"/>
              <a:gd name="connsiteX32" fmla="*/ 6848 w 4534331"/>
              <a:gd name="connsiteY32" fmla="*/ 5166190 h 5262724"/>
              <a:gd name="connsiteX33" fmla="*/ 11075 w 4534331"/>
              <a:gd name="connsiteY33" fmla="*/ 5096442 h 5262724"/>
              <a:gd name="connsiteX34" fmla="*/ 78405 w 4534331"/>
              <a:gd name="connsiteY34" fmla="*/ 3822170 h 5262724"/>
              <a:gd name="connsiteX35" fmla="*/ 300639 w 4534331"/>
              <a:gd name="connsiteY35" fmla="*/ 0 h 5262724"/>
              <a:gd name="connsiteX36" fmla="*/ 3291735 w 4534331"/>
              <a:gd name="connsiteY36" fmla="*/ 163268 h 5262724"/>
              <a:gd name="connsiteX37" fmla="*/ 4117066 w 4534331"/>
              <a:gd name="connsiteY37" fmla="*/ 218247 h 5262724"/>
              <a:gd name="connsiteX38" fmla="*/ 4488693 w 4534331"/>
              <a:gd name="connsiteY38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9266 w 4534331"/>
              <a:gd name="connsiteY29" fmla="*/ 5196048 h 5262724"/>
              <a:gd name="connsiteX30" fmla="*/ 7430 w 4534331"/>
              <a:gd name="connsiteY30" fmla="*/ 5169338 h 5262724"/>
              <a:gd name="connsiteX31" fmla="*/ 6848 w 4534331"/>
              <a:gd name="connsiteY31" fmla="*/ 5166190 h 5262724"/>
              <a:gd name="connsiteX32" fmla="*/ 11075 w 4534331"/>
              <a:gd name="connsiteY32" fmla="*/ 5096442 h 5262724"/>
              <a:gd name="connsiteX33" fmla="*/ 78405 w 4534331"/>
              <a:gd name="connsiteY33" fmla="*/ 3822170 h 5262724"/>
              <a:gd name="connsiteX34" fmla="*/ 300639 w 4534331"/>
              <a:gd name="connsiteY34" fmla="*/ 0 h 5262724"/>
              <a:gd name="connsiteX35" fmla="*/ 3291735 w 4534331"/>
              <a:gd name="connsiteY35" fmla="*/ 163268 h 5262724"/>
              <a:gd name="connsiteX36" fmla="*/ 4117066 w 4534331"/>
              <a:gd name="connsiteY36" fmla="*/ 218247 h 5262724"/>
              <a:gd name="connsiteX37" fmla="*/ 4488693 w 4534331"/>
              <a:gd name="connsiteY37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9580 w 4534331"/>
              <a:gd name="connsiteY28" fmla="*/ 5201938 h 5262724"/>
              <a:gd name="connsiteX29" fmla="*/ 7430 w 4534331"/>
              <a:gd name="connsiteY29" fmla="*/ 5169338 h 5262724"/>
              <a:gd name="connsiteX30" fmla="*/ 6848 w 4534331"/>
              <a:gd name="connsiteY30" fmla="*/ 5166190 h 5262724"/>
              <a:gd name="connsiteX31" fmla="*/ 11075 w 4534331"/>
              <a:gd name="connsiteY31" fmla="*/ 5096442 h 5262724"/>
              <a:gd name="connsiteX32" fmla="*/ 78405 w 4534331"/>
              <a:gd name="connsiteY32" fmla="*/ 3822170 h 5262724"/>
              <a:gd name="connsiteX33" fmla="*/ 300639 w 4534331"/>
              <a:gd name="connsiteY33" fmla="*/ 0 h 5262724"/>
              <a:gd name="connsiteX34" fmla="*/ 3291735 w 4534331"/>
              <a:gd name="connsiteY34" fmla="*/ 163268 h 5262724"/>
              <a:gd name="connsiteX35" fmla="*/ 4117066 w 4534331"/>
              <a:gd name="connsiteY35" fmla="*/ 218247 h 5262724"/>
              <a:gd name="connsiteX36" fmla="*/ 4488693 w 4534331"/>
              <a:gd name="connsiteY36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9045 w 4534331"/>
              <a:gd name="connsiteY27" fmla="*/ 5207420 h 5262724"/>
              <a:gd name="connsiteX28" fmla="*/ 7430 w 4534331"/>
              <a:gd name="connsiteY28" fmla="*/ 5169338 h 5262724"/>
              <a:gd name="connsiteX29" fmla="*/ 6848 w 4534331"/>
              <a:gd name="connsiteY29" fmla="*/ 5166190 h 5262724"/>
              <a:gd name="connsiteX30" fmla="*/ 11075 w 4534331"/>
              <a:gd name="connsiteY30" fmla="*/ 5096442 h 5262724"/>
              <a:gd name="connsiteX31" fmla="*/ 78405 w 4534331"/>
              <a:gd name="connsiteY31" fmla="*/ 3822170 h 5262724"/>
              <a:gd name="connsiteX32" fmla="*/ 300639 w 4534331"/>
              <a:gd name="connsiteY32" fmla="*/ 0 h 5262724"/>
              <a:gd name="connsiteX33" fmla="*/ 3291735 w 4534331"/>
              <a:gd name="connsiteY33" fmla="*/ 163268 h 5262724"/>
              <a:gd name="connsiteX34" fmla="*/ 4117066 w 4534331"/>
              <a:gd name="connsiteY34" fmla="*/ 218247 h 5262724"/>
              <a:gd name="connsiteX35" fmla="*/ 4488693 w 4534331"/>
              <a:gd name="connsiteY35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8776 w 4534331"/>
              <a:gd name="connsiteY26" fmla="*/ 5210162 h 5262724"/>
              <a:gd name="connsiteX27" fmla="*/ 7430 w 4534331"/>
              <a:gd name="connsiteY27" fmla="*/ 5169338 h 5262724"/>
              <a:gd name="connsiteX28" fmla="*/ 6848 w 4534331"/>
              <a:gd name="connsiteY28" fmla="*/ 5166190 h 5262724"/>
              <a:gd name="connsiteX29" fmla="*/ 11075 w 4534331"/>
              <a:gd name="connsiteY29" fmla="*/ 5096442 h 5262724"/>
              <a:gd name="connsiteX30" fmla="*/ 78405 w 4534331"/>
              <a:gd name="connsiteY30" fmla="*/ 3822170 h 5262724"/>
              <a:gd name="connsiteX31" fmla="*/ 300639 w 4534331"/>
              <a:gd name="connsiteY31" fmla="*/ 0 h 5262724"/>
              <a:gd name="connsiteX32" fmla="*/ 3291735 w 4534331"/>
              <a:gd name="connsiteY32" fmla="*/ 163268 h 5262724"/>
              <a:gd name="connsiteX33" fmla="*/ 4117066 w 4534331"/>
              <a:gd name="connsiteY33" fmla="*/ 218247 h 5262724"/>
              <a:gd name="connsiteX34" fmla="*/ 4488693 w 4534331"/>
              <a:gd name="connsiteY34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8508 w 4534331"/>
              <a:gd name="connsiteY25" fmla="*/ 5212902 h 5262724"/>
              <a:gd name="connsiteX26" fmla="*/ 7430 w 4534331"/>
              <a:gd name="connsiteY26" fmla="*/ 5169338 h 5262724"/>
              <a:gd name="connsiteX27" fmla="*/ 6848 w 4534331"/>
              <a:gd name="connsiteY27" fmla="*/ 5166190 h 5262724"/>
              <a:gd name="connsiteX28" fmla="*/ 11075 w 4534331"/>
              <a:gd name="connsiteY28" fmla="*/ 5096442 h 5262724"/>
              <a:gd name="connsiteX29" fmla="*/ 78405 w 4534331"/>
              <a:gd name="connsiteY29" fmla="*/ 3822170 h 5262724"/>
              <a:gd name="connsiteX30" fmla="*/ 300639 w 4534331"/>
              <a:gd name="connsiteY30" fmla="*/ 0 h 5262724"/>
              <a:gd name="connsiteX31" fmla="*/ 3291735 w 4534331"/>
              <a:gd name="connsiteY31" fmla="*/ 163268 h 5262724"/>
              <a:gd name="connsiteX32" fmla="*/ 4117066 w 4534331"/>
              <a:gd name="connsiteY32" fmla="*/ 218247 h 5262724"/>
              <a:gd name="connsiteX33" fmla="*/ 4488693 w 4534331"/>
              <a:gd name="connsiteY33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7430 w 4534331"/>
              <a:gd name="connsiteY25" fmla="*/ 5169338 h 5262724"/>
              <a:gd name="connsiteX26" fmla="*/ 6848 w 4534331"/>
              <a:gd name="connsiteY26" fmla="*/ 5166190 h 5262724"/>
              <a:gd name="connsiteX27" fmla="*/ 11075 w 4534331"/>
              <a:gd name="connsiteY27" fmla="*/ 5096442 h 5262724"/>
              <a:gd name="connsiteX28" fmla="*/ 78405 w 4534331"/>
              <a:gd name="connsiteY28" fmla="*/ 3822170 h 5262724"/>
              <a:gd name="connsiteX29" fmla="*/ 300639 w 4534331"/>
              <a:gd name="connsiteY29" fmla="*/ 0 h 5262724"/>
              <a:gd name="connsiteX30" fmla="*/ 3291735 w 4534331"/>
              <a:gd name="connsiteY30" fmla="*/ 163268 h 5262724"/>
              <a:gd name="connsiteX31" fmla="*/ 4117066 w 4534331"/>
              <a:gd name="connsiteY31" fmla="*/ 218247 h 5262724"/>
              <a:gd name="connsiteX32" fmla="*/ 4488693 w 4534331"/>
              <a:gd name="connsiteY32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7430 w 4534331"/>
              <a:gd name="connsiteY25" fmla="*/ 5169338 h 5262724"/>
              <a:gd name="connsiteX26" fmla="*/ 11075 w 4534331"/>
              <a:gd name="connsiteY26" fmla="*/ 5096442 h 5262724"/>
              <a:gd name="connsiteX27" fmla="*/ 78405 w 4534331"/>
              <a:gd name="connsiteY27" fmla="*/ 3822170 h 5262724"/>
              <a:gd name="connsiteX28" fmla="*/ 300639 w 4534331"/>
              <a:gd name="connsiteY28" fmla="*/ 0 h 5262724"/>
              <a:gd name="connsiteX29" fmla="*/ 3291735 w 4534331"/>
              <a:gd name="connsiteY29" fmla="*/ 163268 h 5262724"/>
              <a:gd name="connsiteX30" fmla="*/ 4117066 w 4534331"/>
              <a:gd name="connsiteY30" fmla="*/ 218247 h 5262724"/>
              <a:gd name="connsiteX31" fmla="*/ 4488693 w 4534331"/>
              <a:gd name="connsiteY31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4306 w 4534331"/>
              <a:gd name="connsiteY24" fmla="*/ 5219491 h 5262724"/>
              <a:gd name="connsiteX25" fmla="*/ 11075 w 4534331"/>
              <a:gd name="connsiteY25" fmla="*/ 5096442 h 5262724"/>
              <a:gd name="connsiteX26" fmla="*/ 78405 w 4534331"/>
              <a:gd name="connsiteY26" fmla="*/ 3822170 h 5262724"/>
              <a:gd name="connsiteX27" fmla="*/ 300639 w 4534331"/>
              <a:gd name="connsiteY27" fmla="*/ 0 h 5262724"/>
              <a:gd name="connsiteX28" fmla="*/ 3291735 w 4534331"/>
              <a:gd name="connsiteY28" fmla="*/ 163268 h 5262724"/>
              <a:gd name="connsiteX29" fmla="*/ 4117066 w 4534331"/>
              <a:gd name="connsiteY29" fmla="*/ 218247 h 5262724"/>
              <a:gd name="connsiteX30" fmla="*/ 4488693 w 4534331"/>
              <a:gd name="connsiteY30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11075 w 4534331"/>
              <a:gd name="connsiteY24" fmla="*/ 5096442 h 5262724"/>
              <a:gd name="connsiteX25" fmla="*/ 78405 w 4534331"/>
              <a:gd name="connsiteY25" fmla="*/ 3822170 h 5262724"/>
              <a:gd name="connsiteX26" fmla="*/ 300639 w 4534331"/>
              <a:gd name="connsiteY26" fmla="*/ 0 h 5262724"/>
              <a:gd name="connsiteX27" fmla="*/ 3291735 w 4534331"/>
              <a:gd name="connsiteY27" fmla="*/ 163268 h 5262724"/>
              <a:gd name="connsiteX28" fmla="*/ 4117066 w 4534331"/>
              <a:gd name="connsiteY28" fmla="*/ 218247 h 5262724"/>
              <a:gd name="connsiteX29" fmla="*/ 4488693 w 4534331"/>
              <a:gd name="connsiteY29" fmla="*/ 238623 h 5262724"/>
              <a:gd name="connsiteX0" fmla="*/ 4488693 w 4534331"/>
              <a:gd name="connsiteY0" fmla="*/ 238623 h 5262724"/>
              <a:gd name="connsiteX1" fmla="*/ 4516455 w 4534331"/>
              <a:gd name="connsiteY1" fmla="*/ 260377 h 5262724"/>
              <a:gd name="connsiteX2" fmla="*/ 4514689 w 4534331"/>
              <a:gd name="connsiteY2" fmla="*/ 292054 h 5262724"/>
              <a:gd name="connsiteX3" fmla="*/ 4517598 w 4534331"/>
              <a:gd name="connsiteY3" fmla="*/ 293767 h 5262724"/>
              <a:gd name="connsiteX4" fmla="*/ 4533956 w 4534331"/>
              <a:gd name="connsiteY4" fmla="*/ 325268 h 5262724"/>
              <a:gd name="connsiteX5" fmla="*/ 4511788 w 4534331"/>
              <a:gd name="connsiteY5" fmla="*/ 382780 h 5262724"/>
              <a:gd name="connsiteX6" fmla="*/ 4508315 w 4534331"/>
              <a:gd name="connsiteY6" fmla="*/ 406346 h 5262724"/>
              <a:gd name="connsiteX7" fmla="*/ 4503231 w 4534331"/>
              <a:gd name="connsiteY7" fmla="*/ 497471 h 5262724"/>
              <a:gd name="connsiteX8" fmla="*/ 4502584 w 4534331"/>
              <a:gd name="connsiteY8" fmla="*/ 543780 h 5262724"/>
              <a:gd name="connsiteX9" fmla="*/ 4499498 w 4534331"/>
              <a:gd name="connsiteY9" fmla="*/ 572177 h 5262724"/>
              <a:gd name="connsiteX10" fmla="*/ 4498831 w 4534331"/>
              <a:gd name="connsiteY10" fmla="*/ 576349 h 5262724"/>
              <a:gd name="connsiteX11" fmla="*/ 4485949 w 4534331"/>
              <a:gd name="connsiteY11" fmla="*/ 807322 h 5262724"/>
              <a:gd name="connsiteX12" fmla="*/ 4487655 w 4534331"/>
              <a:gd name="connsiteY12" fmla="*/ 812145 h 5262724"/>
              <a:gd name="connsiteX13" fmla="*/ 4485513 w 4534331"/>
              <a:gd name="connsiteY13" fmla="*/ 835920 h 5262724"/>
              <a:gd name="connsiteX14" fmla="*/ 4483919 w 4534331"/>
              <a:gd name="connsiteY14" fmla="*/ 843687 h 5262724"/>
              <a:gd name="connsiteX15" fmla="*/ 4477708 w 4534331"/>
              <a:gd name="connsiteY15" fmla="*/ 955057 h 5262724"/>
              <a:gd name="connsiteX16" fmla="*/ 4479776 w 4534331"/>
              <a:gd name="connsiteY16" fmla="*/ 955955 h 5262724"/>
              <a:gd name="connsiteX17" fmla="*/ 4483878 w 4534331"/>
              <a:gd name="connsiteY17" fmla="*/ 992052 h 5262724"/>
              <a:gd name="connsiteX18" fmla="*/ 4479100 w 4534331"/>
              <a:gd name="connsiteY18" fmla="*/ 1090349 h 5262724"/>
              <a:gd name="connsiteX19" fmla="*/ 4476746 w 4534331"/>
              <a:gd name="connsiteY19" fmla="*/ 1103658 h 5262724"/>
              <a:gd name="connsiteX20" fmla="*/ 4436394 w 4534331"/>
              <a:gd name="connsiteY20" fmla="*/ 1106892 h 5262724"/>
              <a:gd name="connsiteX21" fmla="*/ 846855 w 4534331"/>
              <a:gd name="connsiteY21" fmla="*/ 526104 h 5262724"/>
              <a:gd name="connsiteX22" fmla="*/ 55505 w 4534331"/>
              <a:gd name="connsiteY22" fmla="*/ 5262724 h 5262724"/>
              <a:gd name="connsiteX23" fmla="*/ 0 w 4534331"/>
              <a:gd name="connsiteY23" fmla="*/ 5259661 h 5262724"/>
              <a:gd name="connsiteX24" fmla="*/ 6847 w 4534331"/>
              <a:gd name="connsiteY24" fmla="*/ 5049278 h 5262724"/>
              <a:gd name="connsiteX25" fmla="*/ 78405 w 4534331"/>
              <a:gd name="connsiteY25" fmla="*/ 3822170 h 5262724"/>
              <a:gd name="connsiteX26" fmla="*/ 300639 w 4534331"/>
              <a:gd name="connsiteY26" fmla="*/ 0 h 5262724"/>
              <a:gd name="connsiteX27" fmla="*/ 3291735 w 4534331"/>
              <a:gd name="connsiteY27" fmla="*/ 163268 h 5262724"/>
              <a:gd name="connsiteX28" fmla="*/ 4117066 w 4534331"/>
              <a:gd name="connsiteY28" fmla="*/ 218247 h 5262724"/>
              <a:gd name="connsiteX29" fmla="*/ 4488693 w 4534331"/>
              <a:gd name="connsiteY29" fmla="*/ 238623 h 5262724"/>
              <a:gd name="connsiteX0" fmla="*/ 4486914 w 4532552"/>
              <a:gd name="connsiteY0" fmla="*/ 238623 h 5262724"/>
              <a:gd name="connsiteX1" fmla="*/ 4514676 w 4532552"/>
              <a:gd name="connsiteY1" fmla="*/ 260377 h 5262724"/>
              <a:gd name="connsiteX2" fmla="*/ 4512910 w 4532552"/>
              <a:gd name="connsiteY2" fmla="*/ 292054 h 5262724"/>
              <a:gd name="connsiteX3" fmla="*/ 4515819 w 4532552"/>
              <a:gd name="connsiteY3" fmla="*/ 293767 h 5262724"/>
              <a:gd name="connsiteX4" fmla="*/ 4532177 w 4532552"/>
              <a:gd name="connsiteY4" fmla="*/ 325268 h 5262724"/>
              <a:gd name="connsiteX5" fmla="*/ 4510009 w 4532552"/>
              <a:gd name="connsiteY5" fmla="*/ 382780 h 5262724"/>
              <a:gd name="connsiteX6" fmla="*/ 4506536 w 4532552"/>
              <a:gd name="connsiteY6" fmla="*/ 406346 h 5262724"/>
              <a:gd name="connsiteX7" fmla="*/ 4501452 w 4532552"/>
              <a:gd name="connsiteY7" fmla="*/ 497471 h 5262724"/>
              <a:gd name="connsiteX8" fmla="*/ 4500805 w 4532552"/>
              <a:gd name="connsiteY8" fmla="*/ 543780 h 5262724"/>
              <a:gd name="connsiteX9" fmla="*/ 4497719 w 4532552"/>
              <a:gd name="connsiteY9" fmla="*/ 572177 h 5262724"/>
              <a:gd name="connsiteX10" fmla="*/ 4497052 w 4532552"/>
              <a:gd name="connsiteY10" fmla="*/ 576349 h 5262724"/>
              <a:gd name="connsiteX11" fmla="*/ 4484170 w 4532552"/>
              <a:gd name="connsiteY11" fmla="*/ 807322 h 5262724"/>
              <a:gd name="connsiteX12" fmla="*/ 4485876 w 4532552"/>
              <a:gd name="connsiteY12" fmla="*/ 812145 h 5262724"/>
              <a:gd name="connsiteX13" fmla="*/ 4483734 w 4532552"/>
              <a:gd name="connsiteY13" fmla="*/ 835920 h 5262724"/>
              <a:gd name="connsiteX14" fmla="*/ 4482140 w 4532552"/>
              <a:gd name="connsiteY14" fmla="*/ 843687 h 5262724"/>
              <a:gd name="connsiteX15" fmla="*/ 4475929 w 4532552"/>
              <a:gd name="connsiteY15" fmla="*/ 955057 h 5262724"/>
              <a:gd name="connsiteX16" fmla="*/ 4477997 w 4532552"/>
              <a:gd name="connsiteY16" fmla="*/ 955955 h 5262724"/>
              <a:gd name="connsiteX17" fmla="*/ 4482099 w 4532552"/>
              <a:gd name="connsiteY17" fmla="*/ 992052 h 5262724"/>
              <a:gd name="connsiteX18" fmla="*/ 4477321 w 4532552"/>
              <a:gd name="connsiteY18" fmla="*/ 1090349 h 5262724"/>
              <a:gd name="connsiteX19" fmla="*/ 4474967 w 4532552"/>
              <a:gd name="connsiteY19" fmla="*/ 1103658 h 5262724"/>
              <a:gd name="connsiteX20" fmla="*/ 4434615 w 4532552"/>
              <a:gd name="connsiteY20" fmla="*/ 1106892 h 5262724"/>
              <a:gd name="connsiteX21" fmla="*/ 845076 w 4532552"/>
              <a:gd name="connsiteY21" fmla="*/ 526104 h 5262724"/>
              <a:gd name="connsiteX22" fmla="*/ 53726 w 4532552"/>
              <a:gd name="connsiteY22" fmla="*/ 5262724 h 5262724"/>
              <a:gd name="connsiteX23" fmla="*/ 0 w 4532552"/>
              <a:gd name="connsiteY23" fmla="*/ 5133379 h 5262724"/>
              <a:gd name="connsiteX24" fmla="*/ 5068 w 4532552"/>
              <a:gd name="connsiteY24" fmla="*/ 5049278 h 5262724"/>
              <a:gd name="connsiteX25" fmla="*/ 76626 w 4532552"/>
              <a:gd name="connsiteY25" fmla="*/ 3822170 h 5262724"/>
              <a:gd name="connsiteX26" fmla="*/ 298860 w 4532552"/>
              <a:gd name="connsiteY26" fmla="*/ 0 h 5262724"/>
              <a:gd name="connsiteX27" fmla="*/ 3289956 w 4532552"/>
              <a:gd name="connsiteY27" fmla="*/ 163268 h 5262724"/>
              <a:gd name="connsiteX28" fmla="*/ 4115287 w 4532552"/>
              <a:gd name="connsiteY28" fmla="*/ 218247 h 5262724"/>
              <a:gd name="connsiteX29" fmla="*/ 4486914 w 4532552"/>
              <a:gd name="connsiteY29" fmla="*/ 238623 h 5262724"/>
              <a:gd name="connsiteX0" fmla="*/ 4486914 w 4532552"/>
              <a:gd name="connsiteY0" fmla="*/ 238623 h 5162437"/>
              <a:gd name="connsiteX1" fmla="*/ 4514676 w 4532552"/>
              <a:gd name="connsiteY1" fmla="*/ 260377 h 5162437"/>
              <a:gd name="connsiteX2" fmla="*/ 4512910 w 4532552"/>
              <a:gd name="connsiteY2" fmla="*/ 292054 h 5162437"/>
              <a:gd name="connsiteX3" fmla="*/ 4515819 w 4532552"/>
              <a:gd name="connsiteY3" fmla="*/ 293767 h 5162437"/>
              <a:gd name="connsiteX4" fmla="*/ 4532177 w 4532552"/>
              <a:gd name="connsiteY4" fmla="*/ 325268 h 5162437"/>
              <a:gd name="connsiteX5" fmla="*/ 4510009 w 4532552"/>
              <a:gd name="connsiteY5" fmla="*/ 382780 h 5162437"/>
              <a:gd name="connsiteX6" fmla="*/ 4506536 w 4532552"/>
              <a:gd name="connsiteY6" fmla="*/ 406346 h 5162437"/>
              <a:gd name="connsiteX7" fmla="*/ 4501452 w 4532552"/>
              <a:gd name="connsiteY7" fmla="*/ 497471 h 5162437"/>
              <a:gd name="connsiteX8" fmla="*/ 4500805 w 4532552"/>
              <a:gd name="connsiteY8" fmla="*/ 543780 h 5162437"/>
              <a:gd name="connsiteX9" fmla="*/ 4497719 w 4532552"/>
              <a:gd name="connsiteY9" fmla="*/ 572177 h 5162437"/>
              <a:gd name="connsiteX10" fmla="*/ 4497052 w 4532552"/>
              <a:gd name="connsiteY10" fmla="*/ 576349 h 5162437"/>
              <a:gd name="connsiteX11" fmla="*/ 4484170 w 4532552"/>
              <a:gd name="connsiteY11" fmla="*/ 807322 h 5162437"/>
              <a:gd name="connsiteX12" fmla="*/ 4485876 w 4532552"/>
              <a:gd name="connsiteY12" fmla="*/ 812145 h 5162437"/>
              <a:gd name="connsiteX13" fmla="*/ 4483734 w 4532552"/>
              <a:gd name="connsiteY13" fmla="*/ 835920 h 5162437"/>
              <a:gd name="connsiteX14" fmla="*/ 4482140 w 4532552"/>
              <a:gd name="connsiteY14" fmla="*/ 843687 h 5162437"/>
              <a:gd name="connsiteX15" fmla="*/ 4475929 w 4532552"/>
              <a:gd name="connsiteY15" fmla="*/ 955057 h 5162437"/>
              <a:gd name="connsiteX16" fmla="*/ 4477997 w 4532552"/>
              <a:gd name="connsiteY16" fmla="*/ 955955 h 5162437"/>
              <a:gd name="connsiteX17" fmla="*/ 4482099 w 4532552"/>
              <a:gd name="connsiteY17" fmla="*/ 992052 h 5162437"/>
              <a:gd name="connsiteX18" fmla="*/ 4477321 w 4532552"/>
              <a:gd name="connsiteY18" fmla="*/ 1090349 h 5162437"/>
              <a:gd name="connsiteX19" fmla="*/ 4474967 w 4532552"/>
              <a:gd name="connsiteY19" fmla="*/ 1103658 h 5162437"/>
              <a:gd name="connsiteX20" fmla="*/ 4434615 w 4532552"/>
              <a:gd name="connsiteY20" fmla="*/ 1106892 h 5162437"/>
              <a:gd name="connsiteX21" fmla="*/ 845076 w 4532552"/>
              <a:gd name="connsiteY21" fmla="*/ 526104 h 5162437"/>
              <a:gd name="connsiteX22" fmla="*/ 59332 w 4532552"/>
              <a:gd name="connsiteY22" fmla="*/ 5162437 h 5162437"/>
              <a:gd name="connsiteX23" fmla="*/ 0 w 4532552"/>
              <a:gd name="connsiteY23" fmla="*/ 5133379 h 5162437"/>
              <a:gd name="connsiteX24" fmla="*/ 5068 w 4532552"/>
              <a:gd name="connsiteY24" fmla="*/ 5049278 h 5162437"/>
              <a:gd name="connsiteX25" fmla="*/ 76626 w 4532552"/>
              <a:gd name="connsiteY25" fmla="*/ 3822170 h 5162437"/>
              <a:gd name="connsiteX26" fmla="*/ 298860 w 4532552"/>
              <a:gd name="connsiteY26" fmla="*/ 0 h 5162437"/>
              <a:gd name="connsiteX27" fmla="*/ 3289956 w 4532552"/>
              <a:gd name="connsiteY27" fmla="*/ 163268 h 5162437"/>
              <a:gd name="connsiteX28" fmla="*/ 4115287 w 4532552"/>
              <a:gd name="connsiteY28" fmla="*/ 218247 h 5162437"/>
              <a:gd name="connsiteX29" fmla="*/ 4486914 w 4532552"/>
              <a:gd name="connsiteY29" fmla="*/ 238623 h 5162437"/>
              <a:gd name="connsiteX0" fmla="*/ 4486914 w 4532552"/>
              <a:gd name="connsiteY0" fmla="*/ 238623 h 5162437"/>
              <a:gd name="connsiteX1" fmla="*/ 4514676 w 4532552"/>
              <a:gd name="connsiteY1" fmla="*/ 260377 h 5162437"/>
              <a:gd name="connsiteX2" fmla="*/ 4512910 w 4532552"/>
              <a:gd name="connsiteY2" fmla="*/ 292054 h 5162437"/>
              <a:gd name="connsiteX3" fmla="*/ 4515819 w 4532552"/>
              <a:gd name="connsiteY3" fmla="*/ 293767 h 5162437"/>
              <a:gd name="connsiteX4" fmla="*/ 4532177 w 4532552"/>
              <a:gd name="connsiteY4" fmla="*/ 325268 h 5162437"/>
              <a:gd name="connsiteX5" fmla="*/ 4510009 w 4532552"/>
              <a:gd name="connsiteY5" fmla="*/ 382780 h 5162437"/>
              <a:gd name="connsiteX6" fmla="*/ 4506536 w 4532552"/>
              <a:gd name="connsiteY6" fmla="*/ 406346 h 5162437"/>
              <a:gd name="connsiteX7" fmla="*/ 4501452 w 4532552"/>
              <a:gd name="connsiteY7" fmla="*/ 497471 h 5162437"/>
              <a:gd name="connsiteX8" fmla="*/ 4500805 w 4532552"/>
              <a:gd name="connsiteY8" fmla="*/ 543780 h 5162437"/>
              <a:gd name="connsiteX9" fmla="*/ 4497719 w 4532552"/>
              <a:gd name="connsiteY9" fmla="*/ 572177 h 5162437"/>
              <a:gd name="connsiteX10" fmla="*/ 4497052 w 4532552"/>
              <a:gd name="connsiteY10" fmla="*/ 576349 h 5162437"/>
              <a:gd name="connsiteX11" fmla="*/ 4484170 w 4532552"/>
              <a:gd name="connsiteY11" fmla="*/ 807322 h 5162437"/>
              <a:gd name="connsiteX12" fmla="*/ 4485876 w 4532552"/>
              <a:gd name="connsiteY12" fmla="*/ 812145 h 5162437"/>
              <a:gd name="connsiteX13" fmla="*/ 4483734 w 4532552"/>
              <a:gd name="connsiteY13" fmla="*/ 835920 h 5162437"/>
              <a:gd name="connsiteX14" fmla="*/ 4482140 w 4532552"/>
              <a:gd name="connsiteY14" fmla="*/ 843687 h 5162437"/>
              <a:gd name="connsiteX15" fmla="*/ 4475929 w 4532552"/>
              <a:gd name="connsiteY15" fmla="*/ 955057 h 5162437"/>
              <a:gd name="connsiteX16" fmla="*/ 4477997 w 4532552"/>
              <a:gd name="connsiteY16" fmla="*/ 955955 h 5162437"/>
              <a:gd name="connsiteX17" fmla="*/ 4482099 w 4532552"/>
              <a:gd name="connsiteY17" fmla="*/ 992052 h 5162437"/>
              <a:gd name="connsiteX18" fmla="*/ 4477321 w 4532552"/>
              <a:gd name="connsiteY18" fmla="*/ 1090349 h 5162437"/>
              <a:gd name="connsiteX19" fmla="*/ 4474967 w 4532552"/>
              <a:gd name="connsiteY19" fmla="*/ 1103658 h 5162437"/>
              <a:gd name="connsiteX20" fmla="*/ 4434615 w 4532552"/>
              <a:gd name="connsiteY20" fmla="*/ 1106892 h 5162437"/>
              <a:gd name="connsiteX21" fmla="*/ 845076 w 4532552"/>
              <a:gd name="connsiteY21" fmla="*/ 526104 h 5162437"/>
              <a:gd name="connsiteX22" fmla="*/ 59332 w 4532552"/>
              <a:gd name="connsiteY22" fmla="*/ 5162437 h 5162437"/>
              <a:gd name="connsiteX23" fmla="*/ 0 w 4532552"/>
              <a:gd name="connsiteY23" fmla="*/ 5133379 h 5162437"/>
              <a:gd name="connsiteX24" fmla="*/ 5068 w 4532552"/>
              <a:gd name="connsiteY24" fmla="*/ 5049278 h 5162437"/>
              <a:gd name="connsiteX25" fmla="*/ 69774 w 4532552"/>
              <a:gd name="connsiteY25" fmla="*/ 3812518 h 5162437"/>
              <a:gd name="connsiteX26" fmla="*/ 298860 w 4532552"/>
              <a:gd name="connsiteY26" fmla="*/ 0 h 5162437"/>
              <a:gd name="connsiteX27" fmla="*/ 3289956 w 4532552"/>
              <a:gd name="connsiteY27" fmla="*/ 163268 h 5162437"/>
              <a:gd name="connsiteX28" fmla="*/ 4115287 w 4532552"/>
              <a:gd name="connsiteY28" fmla="*/ 218247 h 5162437"/>
              <a:gd name="connsiteX29" fmla="*/ 4486914 w 4532552"/>
              <a:gd name="connsiteY29" fmla="*/ 238623 h 5162437"/>
              <a:gd name="connsiteX0" fmla="*/ 4486914 w 4532552"/>
              <a:gd name="connsiteY0" fmla="*/ 238623 h 5162437"/>
              <a:gd name="connsiteX1" fmla="*/ 4514676 w 4532552"/>
              <a:gd name="connsiteY1" fmla="*/ 260377 h 5162437"/>
              <a:gd name="connsiteX2" fmla="*/ 4512910 w 4532552"/>
              <a:gd name="connsiteY2" fmla="*/ 292054 h 5162437"/>
              <a:gd name="connsiteX3" fmla="*/ 4515819 w 4532552"/>
              <a:gd name="connsiteY3" fmla="*/ 293767 h 5162437"/>
              <a:gd name="connsiteX4" fmla="*/ 4532177 w 4532552"/>
              <a:gd name="connsiteY4" fmla="*/ 325268 h 5162437"/>
              <a:gd name="connsiteX5" fmla="*/ 4510009 w 4532552"/>
              <a:gd name="connsiteY5" fmla="*/ 382780 h 5162437"/>
              <a:gd name="connsiteX6" fmla="*/ 4506536 w 4532552"/>
              <a:gd name="connsiteY6" fmla="*/ 406346 h 5162437"/>
              <a:gd name="connsiteX7" fmla="*/ 4501452 w 4532552"/>
              <a:gd name="connsiteY7" fmla="*/ 497471 h 5162437"/>
              <a:gd name="connsiteX8" fmla="*/ 4500805 w 4532552"/>
              <a:gd name="connsiteY8" fmla="*/ 543780 h 5162437"/>
              <a:gd name="connsiteX9" fmla="*/ 4497719 w 4532552"/>
              <a:gd name="connsiteY9" fmla="*/ 572177 h 5162437"/>
              <a:gd name="connsiteX10" fmla="*/ 4497052 w 4532552"/>
              <a:gd name="connsiteY10" fmla="*/ 576349 h 5162437"/>
              <a:gd name="connsiteX11" fmla="*/ 4484170 w 4532552"/>
              <a:gd name="connsiteY11" fmla="*/ 807322 h 5162437"/>
              <a:gd name="connsiteX12" fmla="*/ 4485876 w 4532552"/>
              <a:gd name="connsiteY12" fmla="*/ 812145 h 5162437"/>
              <a:gd name="connsiteX13" fmla="*/ 4483734 w 4532552"/>
              <a:gd name="connsiteY13" fmla="*/ 835920 h 5162437"/>
              <a:gd name="connsiteX14" fmla="*/ 4482140 w 4532552"/>
              <a:gd name="connsiteY14" fmla="*/ 843687 h 5162437"/>
              <a:gd name="connsiteX15" fmla="*/ 4475929 w 4532552"/>
              <a:gd name="connsiteY15" fmla="*/ 955057 h 5162437"/>
              <a:gd name="connsiteX16" fmla="*/ 4477997 w 4532552"/>
              <a:gd name="connsiteY16" fmla="*/ 955955 h 5162437"/>
              <a:gd name="connsiteX17" fmla="*/ 4482099 w 4532552"/>
              <a:gd name="connsiteY17" fmla="*/ 992052 h 5162437"/>
              <a:gd name="connsiteX18" fmla="*/ 4477321 w 4532552"/>
              <a:gd name="connsiteY18" fmla="*/ 1090349 h 5162437"/>
              <a:gd name="connsiteX19" fmla="*/ 4474967 w 4532552"/>
              <a:gd name="connsiteY19" fmla="*/ 1103658 h 5162437"/>
              <a:gd name="connsiteX20" fmla="*/ 4434615 w 4532552"/>
              <a:gd name="connsiteY20" fmla="*/ 1106892 h 5162437"/>
              <a:gd name="connsiteX21" fmla="*/ 850015 w 4532552"/>
              <a:gd name="connsiteY21" fmla="*/ 522756 h 5162437"/>
              <a:gd name="connsiteX22" fmla="*/ 59332 w 4532552"/>
              <a:gd name="connsiteY22" fmla="*/ 5162437 h 5162437"/>
              <a:gd name="connsiteX23" fmla="*/ 0 w 4532552"/>
              <a:gd name="connsiteY23" fmla="*/ 5133379 h 5162437"/>
              <a:gd name="connsiteX24" fmla="*/ 5068 w 4532552"/>
              <a:gd name="connsiteY24" fmla="*/ 5049278 h 5162437"/>
              <a:gd name="connsiteX25" fmla="*/ 69774 w 4532552"/>
              <a:gd name="connsiteY25" fmla="*/ 3812518 h 5162437"/>
              <a:gd name="connsiteX26" fmla="*/ 298860 w 4532552"/>
              <a:gd name="connsiteY26" fmla="*/ 0 h 5162437"/>
              <a:gd name="connsiteX27" fmla="*/ 3289956 w 4532552"/>
              <a:gd name="connsiteY27" fmla="*/ 163268 h 5162437"/>
              <a:gd name="connsiteX28" fmla="*/ 4115287 w 4532552"/>
              <a:gd name="connsiteY28" fmla="*/ 218247 h 5162437"/>
              <a:gd name="connsiteX29" fmla="*/ 4486914 w 4532552"/>
              <a:gd name="connsiteY29" fmla="*/ 238623 h 5162437"/>
              <a:gd name="connsiteX0" fmla="*/ 4486914 w 4532552"/>
              <a:gd name="connsiteY0" fmla="*/ 238623 h 5162437"/>
              <a:gd name="connsiteX1" fmla="*/ 4514676 w 4532552"/>
              <a:gd name="connsiteY1" fmla="*/ 260377 h 5162437"/>
              <a:gd name="connsiteX2" fmla="*/ 4512910 w 4532552"/>
              <a:gd name="connsiteY2" fmla="*/ 292054 h 5162437"/>
              <a:gd name="connsiteX3" fmla="*/ 4515819 w 4532552"/>
              <a:gd name="connsiteY3" fmla="*/ 293767 h 5162437"/>
              <a:gd name="connsiteX4" fmla="*/ 4532177 w 4532552"/>
              <a:gd name="connsiteY4" fmla="*/ 325268 h 5162437"/>
              <a:gd name="connsiteX5" fmla="*/ 4510009 w 4532552"/>
              <a:gd name="connsiteY5" fmla="*/ 382780 h 5162437"/>
              <a:gd name="connsiteX6" fmla="*/ 4506536 w 4532552"/>
              <a:gd name="connsiteY6" fmla="*/ 406346 h 5162437"/>
              <a:gd name="connsiteX7" fmla="*/ 4501452 w 4532552"/>
              <a:gd name="connsiteY7" fmla="*/ 497471 h 5162437"/>
              <a:gd name="connsiteX8" fmla="*/ 4500805 w 4532552"/>
              <a:gd name="connsiteY8" fmla="*/ 543780 h 5162437"/>
              <a:gd name="connsiteX9" fmla="*/ 4497719 w 4532552"/>
              <a:gd name="connsiteY9" fmla="*/ 572177 h 5162437"/>
              <a:gd name="connsiteX10" fmla="*/ 4497052 w 4532552"/>
              <a:gd name="connsiteY10" fmla="*/ 576349 h 5162437"/>
              <a:gd name="connsiteX11" fmla="*/ 4484170 w 4532552"/>
              <a:gd name="connsiteY11" fmla="*/ 807322 h 5162437"/>
              <a:gd name="connsiteX12" fmla="*/ 4485876 w 4532552"/>
              <a:gd name="connsiteY12" fmla="*/ 812145 h 5162437"/>
              <a:gd name="connsiteX13" fmla="*/ 4483734 w 4532552"/>
              <a:gd name="connsiteY13" fmla="*/ 835920 h 5162437"/>
              <a:gd name="connsiteX14" fmla="*/ 4482140 w 4532552"/>
              <a:gd name="connsiteY14" fmla="*/ 843687 h 5162437"/>
              <a:gd name="connsiteX15" fmla="*/ 4475929 w 4532552"/>
              <a:gd name="connsiteY15" fmla="*/ 955057 h 5162437"/>
              <a:gd name="connsiteX16" fmla="*/ 4477997 w 4532552"/>
              <a:gd name="connsiteY16" fmla="*/ 955955 h 5162437"/>
              <a:gd name="connsiteX17" fmla="*/ 4482099 w 4532552"/>
              <a:gd name="connsiteY17" fmla="*/ 992052 h 5162437"/>
              <a:gd name="connsiteX18" fmla="*/ 4477321 w 4532552"/>
              <a:gd name="connsiteY18" fmla="*/ 1090349 h 5162437"/>
              <a:gd name="connsiteX19" fmla="*/ 4474967 w 4532552"/>
              <a:gd name="connsiteY19" fmla="*/ 1103658 h 5162437"/>
              <a:gd name="connsiteX20" fmla="*/ 4435372 w 4532552"/>
              <a:gd name="connsiteY20" fmla="*/ 1102807 h 5162437"/>
              <a:gd name="connsiteX21" fmla="*/ 850015 w 4532552"/>
              <a:gd name="connsiteY21" fmla="*/ 522756 h 5162437"/>
              <a:gd name="connsiteX22" fmla="*/ 59332 w 4532552"/>
              <a:gd name="connsiteY22" fmla="*/ 5162437 h 5162437"/>
              <a:gd name="connsiteX23" fmla="*/ 0 w 4532552"/>
              <a:gd name="connsiteY23" fmla="*/ 5133379 h 5162437"/>
              <a:gd name="connsiteX24" fmla="*/ 5068 w 4532552"/>
              <a:gd name="connsiteY24" fmla="*/ 5049278 h 5162437"/>
              <a:gd name="connsiteX25" fmla="*/ 69774 w 4532552"/>
              <a:gd name="connsiteY25" fmla="*/ 3812518 h 5162437"/>
              <a:gd name="connsiteX26" fmla="*/ 298860 w 4532552"/>
              <a:gd name="connsiteY26" fmla="*/ 0 h 5162437"/>
              <a:gd name="connsiteX27" fmla="*/ 3289956 w 4532552"/>
              <a:gd name="connsiteY27" fmla="*/ 163268 h 5162437"/>
              <a:gd name="connsiteX28" fmla="*/ 4115287 w 4532552"/>
              <a:gd name="connsiteY28" fmla="*/ 218247 h 5162437"/>
              <a:gd name="connsiteX29" fmla="*/ 4486914 w 4532552"/>
              <a:gd name="connsiteY29" fmla="*/ 238623 h 5162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532552" h="5162437">
                <a:moveTo>
                  <a:pt x="4486914" y="238623"/>
                </a:moveTo>
                <a:lnTo>
                  <a:pt x="4514676" y="260377"/>
                </a:lnTo>
                <a:cubicBezTo>
                  <a:pt x="4514088" y="270937"/>
                  <a:pt x="4513499" y="281495"/>
                  <a:pt x="4512910" y="292054"/>
                </a:cubicBezTo>
                <a:lnTo>
                  <a:pt x="4515819" y="293767"/>
                </a:lnTo>
                <a:cubicBezTo>
                  <a:pt x="4525377" y="295470"/>
                  <a:pt x="4534537" y="282474"/>
                  <a:pt x="4532177" y="325268"/>
                </a:cubicBezTo>
                <a:cubicBezTo>
                  <a:pt x="4521581" y="345709"/>
                  <a:pt x="4514596" y="364640"/>
                  <a:pt x="4510009" y="382780"/>
                </a:cubicBezTo>
                <a:lnTo>
                  <a:pt x="4506536" y="406346"/>
                </a:lnTo>
                <a:lnTo>
                  <a:pt x="4501452" y="497471"/>
                </a:lnTo>
                <a:cubicBezTo>
                  <a:pt x="4501236" y="512907"/>
                  <a:pt x="4501021" y="528344"/>
                  <a:pt x="4500805" y="543780"/>
                </a:cubicBezTo>
                <a:cubicBezTo>
                  <a:pt x="4500535" y="548693"/>
                  <a:pt x="4499446" y="559198"/>
                  <a:pt x="4497719" y="572177"/>
                </a:cubicBezTo>
                <a:cubicBezTo>
                  <a:pt x="4497497" y="573568"/>
                  <a:pt x="4497274" y="574958"/>
                  <a:pt x="4497052" y="576349"/>
                </a:cubicBezTo>
                <a:lnTo>
                  <a:pt x="4484170" y="807322"/>
                </a:lnTo>
                <a:lnTo>
                  <a:pt x="4485876" y="812145"/>
                </a:lnTo>
                <a:cubicBezTo>
                  <a:pt x="4486375" y="819672"/>
                  <a:pt x="4485299" y="827715"/>
                  <a:pt x="4483734" y="835920"/>
                </a:cubicBezTo>
                <a:lnTo>
                  <a:pt x="4482140" y="843687"/>
                </a:lnTo>
                <a:lnTo>
                  <a:pt x="4475929" y="955057"/>
                </a:lnTo>
                <a:lnTo>
                  <a:pt x="4477997" y="955955"/>
                </a:lnTo>
                <a:cubicBezTo>
                  <a:pt x="4479432" y="962298"/>
                  <a:pt x="4482211" y="969654"/>
                  <a:pt x="4482099" y="992052"/>
                </a:cubicBezTo>
                <a:cubicBezTo>
                  <a:pt x="4471306" y="1019290"/>
                  <a:pt x="4491677" y="1056551"/>
                  <a:pt x="4477321" y="1090349"/>
                </a:cubicBezTo>
                <a:cubicBezTo>
                  <a:pt x="4476393" y="1093457"/>
                  <a:pt x="4475579" y="1098191"/>
                  <a:pt x="4474967" y="1103658"/>
                </a:cubicBezTo>
                <a:lnTo>
                  <a:pt x="4435372" y="1102807"/>
                </a:lnTo>
                <a:lnTo>
                  <a:pt x="850015" y="522756"/>
                </a:lnTo>
                <a:lnTo>
                  <a:pt x="59332" y="5162437"/>
                </a:lnTo>
                <a:lnTo>
                  <a:pt x="0" y="5133379"/>
                </a:lnTo>
                <a:lnTo>
                  <a:pt x="5068" y="5049278"/>
                </a:lnTo>
                <a:lnTo>
                  <a:pt x="69774" y="3812518"/>
                </a:lnTo>
                <a:cubicBezTo>
                  <a:pt x="144356" y="2535737"/>
                  <a:pt x="224278" y="1276781"/>
                  <a:pt x="298860" y="0"/>
                </a:cubicBezTo>
                <a:cubicBezTo>
                  <a:pt x="622244" y="31145"/>
                  <a:pt x="2654137" y="125531"/>
                  <a:pt x="3289956" y="163268"/>
                </a:cubicBezTo>
                <a:lnTo>
                  <a:pt x="4115287" y="218247"/>
                </a:lnTo>
                <a:lnTo>
                  <a:pt x="4486914" y="238623"/>
                </a:lnTo>
                <a:close/>
              </a:path>
            </a:pathLst>
          </a:custGeom>
          <a:solidFill>
            <a:srgbClr val="00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1886FED-A1F6-611E-C000-50F7C52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986505">
            <a:off x="1985843" y="-199894"/>
            <a:ext cx="444795" cy="1516353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9357C70-48EB-C7B1-2E8F-6314C83B1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51018">
            <a:off x="1232395" y="1203837"/>
            <a:ext cx="4099496" cy="5072884"/>
          </a:xfrm>
          <a:custGeom>
            <a:avLst/>
            <a:gdLst>
              <a:gd name="connsiteX0" fmla="*/ 127458 w 4457507"/>
              <a:gd name="connsiteY0" fmla="*/ 103043 h 5515902"/>
              <a:gd name="connsiteX1" fmla="*/ 118742 w 4457507"/>
              <a:gd name="connsiteY1" fmla="*/ 3939905 h 5515902"/>
              <a:gd name="connsiteX2" fmla="*/ 122936 w 4457507"/>
              <a:gd name="connsiteY2" fmla="*/ 5215949 h 5515902"/>
              <a:gd name="connsiteX3" fmla="*/ 121112 w 4457507"/>
              <a:gd name="connsiteY3" fmla="*/ 5279599 h 5515902"/>
              <a:gd name="connsiteX4" fmla="*/ 122738 w 4457507"/>
              <a:gd name="connsiteY4" fmla="*/ 5283070 h 5515902"/>
              <a:gd name="connsiteX5" fmla="*/ 122625 w 4457507"/>
              <a:gd name="connsiteY5" fmla="*/ 5285823 h 5515902"/>
              <a:gd name="connsiteX6" fmla="*/ 123382 w 4457507"/>
              <a:gd name="connsiteY6" fmla="*/ 5288933 h 5515902"/>
              <a:gd name="connsiteX7" fmla="*/ 124669 w 4457507"/>
              <a:gd name="connsiteY7" fmla="*/ 5300661 h 5515902"/>
              <a:gd name="connsiteX8" fmla="*/ 125425 w 4457507"/>
              <a:gd name="connsiteY8" fmla="*/ 5303772 h 5515902"/>
              <a:gd name="connsiteX9" fmla="*/ 126069 w 4457507"/>
              <a:gd name="connsiteY9" fmla="*/ 5309635 h 5515902"/>
              <a:gd name="connsiteX10" fmla="*/ 125955 w 4457507"/>
              <a:gd name="connsiteY10" fmla="*/ 5312388 h 5515902"/>
              <a:gd name="connsiteX11" fmla="*/ 126712 w 4457507"/>
              <a:gd name="connsiteY11" fmla="*/ 5315499 h 5515902"/>
              <a:gd name="connsiteX12" fmla="*/ 127356 w 4457507"/>
              <a:gd name="connsiteY12" fmla="*/ 5321362 h 5515902"/>
              <a:gd name="connsiteX13" fmla="*/ 127129 w 4457507"/>
              <a:gd name="connsiteY13" fmla="*/ 5326866 h 5515902"/>
              <a:gd name="connsiteX14" fmla="*/ 127014 w 4457507"/>
              <a:gd name="connsiteY14" fmla="*/ 5329618 h 5515902"/>
              <a:gd name="connsiteX15" fmla="*/ 126900 w 4457507"/>
              <a:gd name="connsiteY15" fmla="*/ 5332368 h 5515902"/>
              <a:gd name="connsiteX16" fmla="*/ 123074 w 4457507"/>
              <a:gd name="connsiteY16" fmla="*/ 5339183 h 5515902"/>
              <a:gd name="connsiteX17" fmla="*/ 121026 w 4457507"/>
              <a:gd name="connsiteY17" fmla="*/ 5379531 h 5515902"/>
              <a:gd name="connsiteX18" fmla="*/ 430537 w 4457507"/>
              <a:gd name="connsiteY18" fmla="*/ 5379238 h 5515902"/>
              <a:gd name="connsiteX19" fmla="*/ 4355361 w 4457507"/>
              <a:gd name="connsiteY19" fmla="*/ 5411414 h 5515902"/>
              <a:gd name="connsiteX20" fmla="*/ 4355306 w 4457507"/>
              <a:gd name="connsiteY20" fmla="*/ 5349018 h 5515902"/>
              <a:gd name="connsiteX21" fmla="*/ 4359780 w 4457507"/>
              <a:gd name="connsiteY21" fmla="*/ 5346069 h 5515902"/>
              <a:gd name="connsiteX22" fmla="*/ 4376306 w 4457507"/>
              <a:gd name="connsiteY22" fmla="*/ 5310763 h 5515902"/>
              <a:gd name="connsiteX23" fmla="*/ 4367882 w 4457507"/>
              <a:gd name="connsiteY23" fmla="*/ 5211003 h 5515902"/>
              <a:gd name="connsiteX24" fmla="*/ 4362441 w 4457507"/>
              <a:gd name="connsiteY24" fmla="*/ 5176871 h 5515902"/>
              <a:gd name="connsiteX25" fmla="*/ 4355121 w 4457507"/>
              <a:gd name="connsiteY25" fmla="*/ 5140605 h 5515902"/>
              <a:gd name="connsiteX26" fmla="*/ 4353716 w 4457507"/>
              <a:gd name="connsiteY26" fmla="*/ 3503001 h 5515902"/>
              <a:gd name="connsiteX27" fmla="*/ 4355640 w 4457507"/>
              <a:gd name="connsiteY27" fmla="*/ 3340314 h 5515902"/>
              <a:gd name="connsiteX28" fmla="*/ 4354169 w 4457507"/>
              <a:gd name="connsiteY28" fmla="*/ 3086943 h 5515902"/>
              <a:gd name="connsiteX29" fmla="*/ 4350863 w 4457507"/>
              <a:gd name="connsiteY29" fmla="*/ 2031604 h 5515902"/>
              <a:gd name="connsiteX30" fmla="*/ 4355379 w 4457507"/>
              <a:gd name="connsiteY30" fmla="*/ 1981807 h 5515902"/>
              <a:gd name="connsiteX31" fmla="*/ 4362696 w 4457507"/>
              <a:gd name="connsiteY31" fmla="*/ 1931205 h 5515902"/>
              <a:gd name="connsiteX32" fmla="*/ 4366817 w 4457507"/>
              <a:gd name="connsiteY32" fmla="*/ 1920397 h 5515902"/>
              <a:gd name="connsiteX33" fmla="*/ 4363276 w 4457507"/>
              <a:gd name="connsiteY33" fmla="*/ 1907788 h 5515902"/>
              <a:gd name="connsiteX34" fmla="*/ 4359810 w 4457507"/>
              <a:gd name="connsiteY34" fmla="*/ 1904041 h 5515902"/>
              <a:gd name="connsiteX35" fmla="*/ 4366646 w 4457507"/>
              <a:gd name="connsiteY35" fmla="*/ 1863789 h 5515902"/>
              <a:gd name="connsiteX36" fmla="*/ 4366834 w 4457507"/>
              <a:gd name="connsiteY36" fmla="*/ 1858923 h 5515902"/>
              <a:gd name="connsiteX37" fmla="*/ 4365829 w 4457507"/>
              <a:gd name="connsiteY37" fmla="*/ 1825376 h 5515902"/>
              <a:gd name="connsiteX38" fmla="*/ 4360756 w 4457507"/>
              <a:gd name="connsiteY38" fmla="*/ 1775480 h 5515902"/>
              <a:gd name="connsiteX39" fmla="*/ 4350764 w 4457507"/>
              <a:gd name="connsiteY39" fmla="*/ 1751897 h 5515902"/>
              <a:gd name="connsiteX40" fmla="*/ 4350710 w 4457507"/>
              <a:gd name="connsiteY40" fmla="*/ 1599932 h 5515902"/>
              <a:gd name="connsiteX41" fmla="*/ 4352750 w 4457507"/>
              <a:gd name="connsiteY41" fmla="*/ 1599691 h 5515902"/>
              <a:gd name="connsiteX42" fmla="*/ 4362203 w 4457507"/>
              <a:gd name="connsiteY42" fmla="*/ 1564293 h 5515902"/>
              <a:gd name="connsiteX43" fmla="*/ 4359725 w 4457507"/>
              <a:gd name="connsiteY43" fmla="*/ 1546992 h 5515902"/>
              <a:gd name="connsiteX44" fmla="*/ 4359144 w 4457507"/>
              <a:gd name="connsiteY44" fmla="*/ 1543968 h 5515902"/>
              <a:gd name="connsiteX45" fmla="*/ 4360158 w 4457507"/>
              <a:gd name="connsiteY45" fmla="*/ 1532722 h 5515902"/>
              <a:gd name="connsiteX46" fmla="*/ 4356271 w 4457507"/>
              <a:gd name="connsiteY46" fmla="*/ 1528488 h 5515902"/>
              <a:gd name="connsiteX47" fmla="*/ 4357838 w 4457507"/>
              <a:gd name="connsiteY47" fmla="*/ 1490397 h 5515902"/>
              <a:gd name="connsiteX48" fmla="*/ 4368153 w 4457507"/>
              <a:gd name="connsiteY48" fmla="*/ 1417799 h 5515902"/>
              <a:gd name="connsiteX49" fmla="*/ 4372393 w 4457507"/>
              <a:gd name="connsiteY49" fmla="*/ 1406611 h 5515902"/>
              <a:gd name="connsiteX50" fmla="*/ 4379105 w 4457507"/>
              <a:gd name="connsiteY50" fmla="*/ 1332589 h 5515902"/>
              <a:gd name="connsiteX51" fmla="*/ 4386422 w 4457507"/>
              <a:gd name="connsiteY51" fmla="*/ 1281989 h 5515902"/>
              <a:gd name="connsiteX52" fmla="*/ 4390544 w 4457507"/>
              <a:gd name="connsiteY52" fmla="*/ 1271180 h 5515902"/>
              <a:gd name="connsiteX53" fmla="*/ 4387002 w 4457507"/>
              <a:gd name="connsiteY53" fmla="*/ 1258572 h 5515902"/>
              <a:gd name="connsiteX54" fmla="*/ 4383536 w 4457507"/>
              <a:gd name="connsiteY54" fmla="*/ 1254825 h 5515902"/>
              <a:gd name="connsiteX55" fmla="*/ 4390372 w 4457507"/>
              <a:gd name="connsiteY55" fmla="*/ 1214574 h 5515902"/>
              <a:gd name="connsiteX56" fmla="*/ 4390560 w 4457507"/>
              <a:gd name="connsiteY56" fmla="*/ 1209707 h 5515902"/>
              <a:gd name="connsiteX57" fmla="*/ 4389554 w 4457507"/>
              <a:gd name="connsiteY57" fmla="*/ 1176159 h 5515902"/>
              <a:gd name="connsiteX58" fmla="*/ 4384483 w 4457507"/>
              <a:gd name="connsiteY58" fmla="*/ 1126265 h 5515902"/>
              <a:gd name="connsiteX59" fmla="*/ 4372782 w 4457507"/>
              <a:gd name="connsiteY59" fmla="*/ 1074492 h 5515902"/>
              <a:gd name="connsiteX60" fmla="*/ 4368023 w 4457507"/>
              <a:gd name="connsiteY60" fmla="*/ 1044600 h 5515902"/>
              <a:gd name="connsiteX61" fmla="*/ 4362564 w 4457507"/>
              <a:gd name="connsiteY61" fmla="*/ 1023807 h 5515902"/>
              <a:gd name="connsiteX62" fmla="*/ 4359409 w 4457507"/>
              <a:gd name="connsiteY62" fmla="*/ 965734 h 5515902"/>
              <a:gd name="connsiteX63" fmla="*/ 4358670 w 4457507"/>
              <a:gd name="connsiteY63" fmla="*/ 867324 h 5515902"/>
              <a:gd name="connsiteX64" fmla="*/ 4352551 w 4457507"/>
              <a:gd name="connsiteY64" fmla="*/ 831512 h 5515902"/>
              <a:gd name="connsiteX65" fmla="*/ 4350436 w 4457507"/>
              <a:gd name="connsiteY65" fmla="*/ 830732 h 5515902"/>
              <a:gd name="connsiteX66" fmla="*/ 4350396 w 4457507"/>
              <a:gd name="connsiteY66" fmla="*/ 719189 h 5515902"/>
              <a:gd name="connsiteX67" fmla="*/ 4351552 w 4457507"/>
              <a:gd name="connsiteY67" fmla="*/ 711345 h 5515902"/>
              <a:gd name="connsiteX68" fmla="*/ 4352358 w 4457507"/>
              <a:gd name="connsiteY68" fmla="*/ 687487 h 5515902"/>
              <a:gd name="connsiteX69" fmla="*/ 4350384 w 4457507"/>
              <a:gd name="connsiteY69" fmla="*/ 682767 h 5515902"/>
              <a:gd name="connsiteX70" fmla="*/ 4350301 w 4457507"/>
              <a:gd name="connsiteY70" fmla="*/ 451435 h 5515902"/>
              <a:gd name="connsiteX71" fmla="*/ 4350733 w 4457507"/>
              <a:gd name="connsiteY71" fmla="*/ 447233 h 5515902"/>
              <a:gd name="connsiteX72" fmla="*/ 4352222 w 4457507"/>
              <a:gd name="connsiteY72" fmla="*/ 418707 h 5515902"/>
              <a:gd name="connsiteX73" fmla="*/ 4350273 w 4457507"/>
              <a:gd name="connsiteY73" fmla="*/ 372435 h 5515902"/>
              <a:gd name="connsiteX74" fmla="*/ 4350241 w 4457507"/>
              <a:gd name="connsiteY74" fmla="*/ 281168 h 5515902"/>
              <a:gd name="connsiteX75" fmla="*/ 4352388 w 4457507"/>
              <a:gd name="connsiteY75" fmla="*/ 257444 h 5515902"/>
              <a:gd name="connsiteX76" fmla="*/ 4371298 w 4457507"/>
              <a:gd name="connsiteY76" fmla="*/ 198781 h 5515902"/>
              <a:gd name="connsiteX77" fmla="*/ 4353201 w 4457507"/>
              <a:gd name="connsiteY77" fmla="*/ 168246 h 5515902"/>
              <a:gd name="connsiteX78" fmla="*/ 4350200 w 4457507"/>
              <a:gd name="connsiteY78" fmla="*/ 166698 h 5515902"/>
              <a:gd name="connsiteX79" fmla="*/ 4350188 w 4457507"/>
              <a:gd name="connsiteY79" fmla="*/ 134972 h 5515902"/>
              <a:gd name="connsiteX80" fmla="*/ 4321251 w 4457507"/>
              <a:gd name="connsiteY80" fmla="*/ 114809 h 5515902"/>
              <a:gd name="connsiteX81" fmla="*/ 3949065 w 4457507"/>
              <a:gd name="connsiteY81" fmla="*/ 115293 h 5515902"/>
              <a:gd name="connsiteX82" fmla="*/ 3121950 w 4457507"/>
              <a:gd name="connsiteY82" fmla="*/ 106657 h 5515902"/>
              <a:gd name="connsiteX83" fmla="*/ 127458 w 4457507"/>
              <a:gd name="connsiteY83" fmla="*/ 103043 h 5515902"/>
              <a:gd name="connsiteX84" fmla="*/ 0 w 4457507"/>
              <a:gd name="connsiteY84" fmla="*/ 0 h 5515902"/>
              <a:gd name="connsiteX85" fmla="*/ 4457507 w 4457507"/>
              <a:gd name="connsiteY85" fmla="*/ 0 h 5515902"/>
              <a:gd name="connsiteX86" fmla="*/ 4457507 w 4457507"/>
              <a:gd name="connsiteY86" fmla="*/ 5515902 h 5515902"/>
              <a:gd name="connsiteX87" fmla="*/ 0 w 4457507"/>
              <a:gd name="connsiteY87" fmla="*/ 5515902 h 5515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4457507" h="5515902">
                <a:moveTo>
                  <a:pt x="127458" y="103043"/>
                </a:moveTo>
                <a:lnTo>
                  <a:pt x="118742" y="3939905"/>
                </a:lnTo>
                <a:lnTo>
                  <a:pt x="122936" y="5215949"/>
                </a:lnTo>
                <a:lnTo>
                  <a:pt x="121112" y="5279599"/>
                </a:lnTo>
                <a:cubicBezTo>
                  <a:pt x="120244" y="5282148"/>
                  <a:pt x="122382" y="5281604"/>
                  <a:pt x="122738" y="5283070"/>
                </a:cubicBezTo>
                <a:cubicBezTo>
                  <a:pt x="122897" y="5283727"/>
                  <a:pt x="122540" y="5285058"/>
                  <a:pt x="122625" y="5285823"/>
                </a:cubicBezTo>
                <a:cubicBezTo>
                  <a:pt x="122759" y="5287034"/>
                  <a:pt x="123129" y="5287897"/>
                  <a:pt x="123382" y="5288933"/>
                </a:cubicBezTo>
                <a:cubicBezTo>
                  <a:pt x="123034" y="5297338"/>
                  <a:pt x="122835" y="5293127"/>
                  <a:pt x="124669" y="5300661"/>
                </a:cubicBezTo>
                <a:lnTo>
                  <a:pt x="125425" y="5303772"/>
                </a:lnTo>
                <a:cubicBezTo>
                  <a:pt x="125164" y="5310081"/>
                  <a:pt x="125291" y="5302539"/>
                  <a:pt x="126069" y="5309635"/>
                </a:cubicBezTo>
                <a:cubicBezTo>
                  <a:pt x="126152" y="5310401"/>
                  <a:pt x="125870" y="5311622"/>
                  <a:pt x="125955" y="5312388"/>
                </a:cubicBezTo>
                <a:cubicBezTo>
                  <a:pt x="126088" y="5313599"/>
                  <a:pt x="126461" y="5314461"/>
                  <a:pt x="126712" y="5315499"/>
                </a:cubicBezTo>
                <a:cubicBezTo>
                  <a:pt x="126364" y="5323910"/>
                  <a:pt x="126715" y="5310938"/>
                  <a:pt x="127356" y="5321362"/>
                </a:cubicBezTo>
                <a:cubicBezTo>
                  <a:pt x="127455" y="5322987"/>
                  <a:pt x="127204" y="5325032"/>
                  <a:pt x="127129" y="5326866"/>
                </a:cubicBezTo>
                <a:lnTo>
                  <a:pt x="127014" y="5329618"/>
                </a:lnTo>
                <a:cubicBezTo>
                  <a:pt x="126975" y="5330535"/>
                  <a:pt x="127366" y="5331241"/>
                  <a:pt x="126900" y="5332368"/>
                </a:cubicBezTo>
                <a:lnTo>
                  <a:pt x="123074" y="5339183"/>
                </a:lnTo>
                <a:lnTo>
                  <a:pt x="121026" y="5379531"/>
                </a:lnTo>
                <a:lnTo>
                  <a:pt x="430537" y="5379238"/>
                </a:lnTo>
                <a:cubicBezTo>
                  <a:pt x="1834716" y="5387383"/>
                  <a:pt x="4249515" y="5419645"/>
                  <a:pt x="4355361" y="5411414"/>
                </a:cubicBezTo>
                <a:cubicBezTo>
                  <a:pt x="4358281" y="5387665"/>
                  <a:pt x="4355324" y="5369816"/>
                  <a:pt x="4355306" y="5349018"/>
                </a:cubicBezTo>
                <a:lnTo>
                  <a:pt x="4359780" y="5346069"/>
                </a:lnTo>
                <a:cubicBezTo>
                  <a:pt x="4367716" y="5337134"/>
                  <a:pt x="4376313" y="5318322"/>
                  <a:pt x="4376306" y="5310763"/>
                </a:cubicBezTo>
                <a:cubicBezTo>
                  <a:pt x="4355447" y="5267791"/>
                  <a:pt x="4370193" y="5233317"/>
                  <a:pt x="4367882" y="5211003"/>
                </a:cubicBezTo>
                <a:cubicBezTo>
                  <a:pt x="4365570" y="5188687"/>
                  <a:pt x="4368638" y="5184429"/>
                  <a:pt x="4362441" y="5176871"/>
                </a:cubicBezTo>
                <a:lnTo>
                  <a:pt x="4355121" y="5140605"/>
                </a:lnTo>
                <a:lnTo>
                  <a:pt x="4353716" y="3503001"/>
                </a:lnTo>
                <a:cubicBezTo>
                  <a:pt x="4359944" y="3484225"/>
                  <a:pt x="4361878" y="3334053"/>
                  <a:pt x="4355640" y="3340314"/>
                </a:cubicBezTo>
                <a:cubicBezTo>
                  <a:pt x="4354173" y="3261754"/>
                  <a:pt x="4355635" y="3165504"/>
                  <a:pt x="4354169" y="3086943"/>
                </a:cubicBezTo>
                <a:cubicBezTo>
                  <a:pt x="4338359" y="2741070"/>
                  <a:pt x="4351965" y="2383383"/>
                  <a:pt x="4350863" y="2031604"/>
                </a:cubicBezTo>
                <a:lnTo>
                  <a:pt x="4355379" y="1981807"/>
                </a:lnTo>
                <a:lnTo>
                  <a:pt x="4362696" y="1931205"/>
                </a:lnTo>
                <a:lnTo>
                  <a:pt x="4366817" y="1920397"/>
                </a:lnTo>
                <a:lnTo>
                  <a:pt x="4363276" y="1907788"/>
                </a:lnTo>
                <a:cubicBezTo>
                  <a:pt x="4362235" y="1906240"/>
                  <a:pt x="4361066" y="1904977"/>
                  <a:pt x="4359810" y="1904041"/>
                </a:cubicBezTo>
                <a:lnTo>
                  <a:pt x="4366646" y="1863789"/>
                </a:lnTo>
                <a:lnTo>
                  <a:pt x="4366834" y="1858923"/>
                </a:lnTo>
                <a:cubicBezTo>
                  <a:pt x="4366499" y="1847740"/>
                  <a:pt x="4366164" y="1836559"/>
                  <a:pt x="4365829" y="1825376"/>
                </a:cubicBezTo>
                <a:cubicBezTo>
                  <a:pt x="4364138" y="1808743"/>
                  <a:pt x="4362447" y="1792112"/>
                  <a:pt x="4360756" y="1775480"/>
                </a:cubicBezTo>
                <a:lnTo>
                  <a:pt x="4350764" y="1751897"/>
                </a:lnTo>
                <a:lnTo>
                  <a:pt x="4350710" y="1599932"/>
                </a:lnTo>
                <a:lnTo>
                  <a:pt x="4352750" y="1599691"/>
                </a:lnTo>
                <a:cubicBezTo>
                  <a:pt x="4354837" y="1590544"/>
                  <a:pt x="4347532" y="1561850"/>
                  <a:pt x="4362203" y="1564293"/>
                </a:cubicBezTo>
                <a:cubicBezTo>
                  <a:pt x="4361830" y="1558489"/>
                  <a:pt x="4360854" y="1552763"/>
                  <a:pt x="4359725" y="1546992"/>
                </a:cubicBezTo>
                <a:cubicBezTo>
                  <a:pt x="4359532" y="1545983"/>
                  <a:pt x="4359338" y="1544976"/>
                  <a:pt x="4359144" y="1543968"/>
                </a:cubicBezTo>
                <a:lnTo>
                  <a:pt x="4360158" y="1532722"/>
                </a:lnTo>
                <a:lnTo>
                  <a:pt x="4356271" y="1528488"/>
                </a:lnTo>
                <a:lnTo>
                  <a:pt x="4357838" y="1490397"/>
                </a:lnTo>
                <a:cubicBezTo>
                  <a:pt x="4368378" y="1474114"/>
                  <a:pt x="4363511" y="1443331"/>
                  <a:pt x="4368153" y="1417799"/>
                </a:cubicBezTo>
                <a:lnTo>
                  <a:pt x="4372393" y="1406611"/>
                </a:lnTo>
                <a:lnTo>
                  <a:pt x="4379105" y="1332589"/>
                </a:lnTo>
                <a:lnTo>
                  <a:pt x="4386422" y="1281989"/>
                </a:lnTo>
                <a:lnTo>
                  <a:pt x="4390544" y="1271180"/>
                </a:lnTo>
                <a:lnTo>
                  <a:pt x="4387002" y="1258572"/>
                </a:lnTo>
                <a:cubicBezTo>
                  <a:pt x="4385961" y="1257023"/>
                  <a:pt x="4384791" y="1255762"/>
                  <a:pt x="4383536" y="1254825"/>
                </a:cubicBezTo>
                <a:lnTo>
                  <a:pt x="4390372" y="1214574"/>
                </a:lnTo>
                <a:cubicBezTo>
                  <a:pt x="4390434" y="1212951"/>
                  <a:pt x="4390498" y="1211329"/>
                  <a:pt x="4390560" y="1209707"/>
                </a:cubicBezTo>
                <a:cubicBezTo>
                  <a:pt x="4390225" y="1198524"/>
                  <a:pt x="4389890" y="1187341"/>
                  <a:pt x="4389554" y="1176159"/>
                </a:cubicBezTo>
                <a:lnTo>
                  <a:pt x="4384483" y="1126265"/>
                </a:lnTo>
                <a:cubicBezTo>
                  <a:pt x="4380583" y="1109764"/>
                  <a:pt x="4364675" y="1094873"/>
                  <a:pt x="4372782" y="1074492"/>
                </a:cubicBezTo>
                <a:cubicBezTo>
                  <a:pt x="4363789" y="1079012"/>
                  <a:pt x="4375622" y="1050289"/>
                  <a:pt x="4368023" y="1044600"/>
                </a:cubicBezTo>
                <a:cubicBezTo>
                  <a:pt x="4361707" y="1041260"/>
                  <a:pt x="4363824" y="1031767"/>
                  <a:pt x="4362564" y="1023807"/>
                </a:cubicBezTo>
                <a:cubicBezTo>
                  <a:pt x="4356675" y="1016860"/>
                  <a:pt x="4356400" y="978351"/>
                  <a:pt x="4359409" y="965734"/>
                </a:cubicBezTo>
                <a:cubicBezTo>
                  <a:pt x="4371848" y="931184"/>
                  <a:pt x="4349421" y="895123"/>
                  <a:pt x="4358670" y="867324"/>
                </a:cubicBezTo>
                <a:cubicBezTo>
                  <a:pt x="4357527" y="844954"/>
                  <a:pt x="4354340" y="837765"/>
                  <a:pt x="4352551" y="831512"/>
                </a:cubicBezTo>
                <a:lnTo>
                  <a:pt x="4350436" y="830732"/>
                </a:lnTo>
                <a:lnTo>
                  <a:pt x="4350396" y="719189"/>
                </a:lnTo>
                <a:lnTo>
                  <a:pt x="4351552" y="711345"/>
                </a:lnTo>
                <a:cubicBezTo>
                  <a:pt x="4352655" y="703065"/>
                  <a:pt x="4353279" y="694974"/>
                  <a:pt x="4352358" y="687487"/>
                </a:cubicBezTo>
                <a:lnTo>
                  <a:pt x="4350384" y="682767"/>
                </a:lnTo>
                <a:lnTo>
                  <a:pt x="4350301" y="451435"/>
                </a:lnTo>
                <a:lnTo>
                  <a:pt x="4350733" y="447233"/>
                </a:lnTo>
                <a:cubicBezTo>
                  <a:pt x="4351729" y="434177"/>
                  <a:pt x="4352228" y="423628"/>
                  <a:pt x="4352222" y="418707"/>
                </a:cubicBezTo>
                <a:cubicBezTo>
                  <a:pt x="4351573" y="403283"/>
                  <a:pt x="4350922" y="387859"/>
                  <a:pt x="4350273" y="372435"/>
                </a:cubicBezTo>
                <a:lnTo>
                  <a:pt x="4350241" y="281168"/>
                </a:lnTo>
                <a:lnTo>
                  <a:pt x="4352388" y="257444"/>
                </a:lnTo>
                <a:cubicBezTo>
                  <a:pt x="4355951" y="239076"/>
                  <a:pt x="4361864" y="219783"/>
                  <a:pt x="4371298" y="198781"/>
                </a:cubicBezTo>
                <a:cubicBezTo>
                  <a:pt x="4371256" y="155921"/>
                  <a:pt x="4362839" y="169410"/>
                  <a:pt x="4353201" y="168246"/>
                </a:cubicBezTo>
                <a:lnTo>
                  <a:pt x="4350200" y="166698"/>
                </a:lnTo>
                <a:cubicBezTo>
                  <a:pt x="4350196" y="156123"/>
                  <a:pt x="4350193" y="145548"/>
                  <a:pt x="4350188" y="134972"/>
                </a:cubicBezTo>
                <a:lnTo>
                  <a:pt x="4321251" y="114809"/>
                </a:lnTo>
                <a:lnTo>
                  <a:pt x="3949065" y="115293"/>
                </a:lnTo>
                <a:lnTo>
                  <a:pt x="3121950" y="106657"/>
                </a:lnTo>
                <a:cubicBezTo>
                  <a:pt x="2485016" y="104616"/>
                  <a:pt x="452079" y="116014"/>
                  <a:pt x="127458" y="103043"/>
                </a:cubicBezTo>
                <a:close/>
                <a:moveTo>
                  <a:pt x="0" y="0"/>
                </a:moveTo>
                <a:lnTo>
                  <a:pt x="4457507" y="0"/>
                </a:lnTo>
                <a:lnTo>
                  <a:pt x="4457507" y="5515902"/>
                </a:lnTo>
                <a:lnTo>
                  <a:pt x="0" y="551590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76200" dir="138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FB9A42-53CB-C130-FD68-32EC1AC60246}"/>
              </a:ext>
            </a:extLst>
          </p:cNvPr>
          <p:cNvSpPr txBox="1"/>
          <p:nvPr/>
        </p:nvSpPr>
        <p:spPr>
          <a:xfrm>
            <a:off x="6096000" y="1359365"/>
            <a:ext cx="5753622" cy="50339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lnSpcReduction="10000"/>
          </a:bodyPr>
          <a:lstStyle/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800">
                <a:solidFill>
                  <a:schemeClr val="tx1"/>
                </a:solidFill>
              </a:rPr>
              <a:t>Your mock timetables will be sent out today.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800">
                <a:solidFill>
                  <a:schemeClr val="tx1"/>
                </a:solidFill>
                <a:highlight>
                  <a:srgbClr val="FFFF00"/>
                </a:highlight>
              </a:rPr>
              <a:t>You will be granted study leave for the duration of your mock exams, unless you study a BTEC subject.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800">
                <a:solidFill>
                  <a:schemeClr val="tx1"/>
                </a:solidFill>
              </a:rPr>
              <a:t>This is the last set of mocks before your external exams in May. Please make sure you make the most of them!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C889669-384A-F627-8D3C-F4DE1B48C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CD8AE22-622E-CD28-5A64-14483040C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FCE31B89-62D3-7FA0-C929-5B65DA3163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385ABA56-40F7-CE66-2000-0034AC2DD5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F4BAABA-F942-000C-7213-3F85F34C5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680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6E882-25BA-0B08-CC49-C097FE855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031636"/>
          </a:xfrm>
        </p:spPr>
        <p:txBody>
          <a:bodyPr/>
          <a:lstStyle/>
          <a:p>
            <a:r>
              <a:rPr lang="en-US"/>
              <a:t>Other Notices: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B3483-B2D7-AFD9-7069-72C6D91C6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556032"/>
            <a:ext cx="9493250" cy="478869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600"/>
              <a:t>A reminder that your personal writing needs to be handed in to </a:t>
            </a:r>
            <a:r>
              <a:rPr lang="en-US" sz="2600" err="1"/>
              <a:t>Mrs</a:t>
            </a:r>
            <a:r>
              <a:rPr lang="en-US" sz="2600"/>
              <a:t> Cook </a:t>
            </a:r>
            <a:r>
              <a:rPr lang="en-US" sz="2600">
                <a:highlight>
                  <a:srgbClr val="FF00FF"/>
                </a:highlight>
              </a:rPr>
              <a:t>by Monday 3rd November at the latest.</a:t>
            </a:r>
          </a:p>
          <a:p>
            <a:endParaRPr lang="en-US" sz="2600">
              <a:solidFill>
                <a:srgbClr val="000000"/>
              </a:solidFill>
              <a:highlight>
                <a:srgbClr val="FF00FF"/>
              </a:highlight>
              <a:latin typeface="Consolas"/>
              <a:ea typeface="Source Sans Pro"/>
            </a:endParaRPr>
          </a:p>
          <a:p>
            <a:r>
              <a:rPr lang="en-US" sz="2600">
                <a:solidFill>
                  <a:srgbClr val="000000"/>
                </a:solidFill>
                <a:latin typeface="Consolas"/>
                <a:ea typeface="Source Sans Pro"/>
              </a:rPr>
              <a:t>If you signed up for </a:t>
            </a:r>
            <a:r>
              <a:rPr lang="en-US" sz="2600" err="1">
                <a:solidFill>
                  <a:srgbClr val="000000"/>
                </a:solidFill>
                <a:latin typeface="Consolas"/>
                <a:ea typeface="Source Sans Pro"/>
              </a:rPr>
              <a:t>Uplearn</a:t>
            </a:r>
            <a:r>
              <a:rPr lang="en-US" sz="2600">
                <a:solidFill>
                  <a:srgbClr val="000000"/>
                </a:solidFill>
                <a:latin typeface="Consolas"/>
                <a:ea typeface="Source Sans Pro"/>
              </a:rPr>
              <a:t>, payments are now due. No student can access the platform until all payments have been made. Please be prompt in meeting today's deadline. </a:t>
            </a:r>
            <a:r>
              <a:rPr lang="en-US" sz="2600">
                <a:solidFill>
                  <a:srgbClr val="000000"/>
                </a:solidFill>
                <a:highlight>
                  <a:srgbClr val="FF00FF"/>
                </a:highlight>
                <a:latin typeface="Consolas"/>
                <a:ea typeface="Source Sans Pro"/>
              </a:rPr>
              <a:t>Access will be granted next week.</a:t>
            </a:r>
          </a:p>
        </p:txBody>
      </p:sp>
    </p:spTree>
    <p:extLst>
      <p:ext uri="{BB962C8B-B14F-4D97-AF65-F5344CB8AC3E}">
        <p14:creationId xmlns:p14="http://schemas.microsoft.com/office/powerpoint/2010/main" val="3715153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E9DB16-5C17-4090-8D3F-03B9BAAB4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AF34AB-AE16-45B5-ABC1-801F0622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4EB004-DA03-E5EA-9BB3-3B063D30CF7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4000"/>
          </a:blip>
          <a:srcRect t="2358" b="1337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1080BBA-334D-47E7-984F-354D2ADEE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65439" y="231439"/>
            <a:ext cx="6858000" cy="639512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  <a:gs pos="37000">
                <a:srgbClr val="000000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046A2C-7C86-D954-ACFD-11E660FC3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3644" y="689195"/>
            <a:ext cx="6252556" cy="2795015"/>
          </a:xfrm>
        </p:spPr>
        <p:txBody>
          <a:bodyPr anchor="t">
            <a:normAutofit/>
          </a:bodyPr>
          <a:lstStyle/>
          <a:p>
            <a:pPr algn="r">
              <a:lnSpc>
                <a:spcPct val="110000"/>
              </a:lnSpc>
            </a:pPr>
            <a:r>
              <a:rPr lang="en-US" sz="5100"/>
              <a:t>This is how we want you to be over the Christmas holidays!</a:t>
            </a:r>
            <a:endParaRPr lang="en-GB" sz="51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8C13093-F147-4C4E-9844-F01238DBC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04050F4-5635-4D29-882B-9E26D607F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D5B51A74-1848-4691-A276-A67B72C674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471BD7D0-08DD-4880-A93E-92454B00B1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F9ECA97-80C4-4AFD-AC63-BCF6888FAB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936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B40E3EA-D933-7BDF-6082-1494EE3AE445}"/>
              </a:ext>
            </a:extLst>
          </p:cNvPr>
          <p:cNvSpPr txBox="1"/>
          <p:nvPr/>
        </p:nvSpPr>
        <p:spPr>
          <a:xfrm>
            <a:off x="6458876" y="179284"/>
            <a:ext cx="5676187" cy="32745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57150">
              <a:lnSpc>
                <a:spcPct val="110000"/>
              </a:lnSpc>
              <a:spcAft>
                <a:spcPts val="600"/>
              </a:spcAft>
            </a:pPr>
            <a:r>
              <a:rPr lang="en-US" sz="2400" b="1">
                <a:solidFill>
                  <a:schemeClr val="tx1"/>
                </a:solidFill>
              </a:rPr>
              <a:t>Mock exams will begin on </a:t>
            </a:r>
            <a:r>
              <a:rPr lang="en-US" sz="2400" b="1">
                <a:solidFill>
                  <a:schemeClr val="tx1"/>
                </a:solidFill>
                <a:highlight>
                  <a:srgbClr val="FFFF00"/>
                </a:highlight>
              </a:rPr>
              <a:t>Monday 8th December</a:t>
            </a:r>
          </a:p>
          <a:p>
            <a:pPr marL="57150">
              <a:lnSpc>
                <a:spcPct val="110000"/>
              </a:lnSpc>
              <a:spcAft>
                <a:spcPts val="600"/>
              </a:spcAft>
            </a:pPr>
            <a:endParaRPr lang="en-US" sz="2400" b="1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57150">
              <a:lnSpc>
                <a:spcPct val="110000"/>
              </a:lnSpc>
              <a:spcAft>
                <a:spcPts val="600"/>
              </a:spcAft>
            </a:pPr>
            <a:r>
              <a:rPr lang="en-US" sz="2400" b="1">
                <a:solidFill>
                  <a:schemeClr val="tx1"/>
                </a:solidFill>
                <a:highlight>
                  <a:srgbClr val="FFFF00"/>
                </a:highlight>
              </a:rPr>
              <a:t>By moving your mock exams, we hope that you can take a proper break over the Christmas holidays.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5AF8946-1853-2009-6D00-E6A3947BF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143631"/>
              </p:ext>
            </p:extLst>
          </p:nvPr>
        </p:nvGraphicFramePr>
        <p:xfrm>
          <a:off x="73068" y="31314"/>
          <a:ext cx="6023298" cy="6715699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858027">
                  <a:extLst>
                    <a:ext uri="{9D8B030D-6E8A-4147-A177-3AD203B41FA5}">
                      <a16:colId xmlns:a16="http://schemas.microsoft.com/office/drawing/2014/main" val="396496514"/>
                    </a:ext>
                  </a:extLst>
                </a:gridCol>
                <a:gridCol w="2214346">
                  <a:extLst>
                    <a:ext uri="{9D8B030D-6E8A-4147-A177-3AD203B41FA5}">
                      <a16:colId xmlns:a16="http://schemas.microsoft.com/office/drawing/2014/main" val="3895641626"/>
                    </a:ext>
                  </a:extLst>
                </a:gridCol>
                <a:gridCol w="1950925">
                  <a:extLst>
                    <a:ext uri="{9D8B030D-6E8A-4147-A177-3AD203B41FA5}">
                      <a16:colId xmlns:a16="http://schemas.microsoft.com/office/drawing/2014/main" val="1723553642"/>
                    </a:ext>
                  </a:extLst>
                </a:gridCol>
              </a:tblGrid>
              <a:tr h="876654"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</a:rPr>
                        <a:t>Year 13 Mock Exam Timetable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</a:rPr>
                        <a:t>Morning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</a:rPr>
                        <a:t>Afternoon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4963376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</a:rPr>
                        <a:t>Mon 8th December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5563010"/>
                  </a:ext>
                </a:extLst>
              </a:tr>
              <a:tr h="613658"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</a:rPr>
                        <a:t>Tues 9th </a:t>
                      </a:r>
                      <a:r>
                        <a:rPr lang="en-GB" sz="1600" u="none" strike="noStrike" noProof="0">
                          <a:solidFill>
                            <a:srgbClr val="000000"/>
                          </a:solidFill>
                        </a:rPr>
                        <a:t>December</a:t>
                      </a:r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789123"/>
                  </a:ext>
                </a:extLst>
              </a:tr>
              <a:tr h="613658"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</a:rPr>
                        <a:t>Weds 10th </a:t>
                      </a:r>
                      <a:r>
                        <a:rPr lang="en-GB" sz="1600" u="none" strike="noStrike" noProof="0">
                          <a:solidFill>
                            <a:srgbClr val="000000"/>
                          </a:solidFill>
                        </a:rPr>
                        <a:t>December</a:t>
                      </a:r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6912942"/>
                  </a:ext>
                </a:extLst>
              </a:tr>
              <a:tr h="613658"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</a:rPr>
                        <a:t>Thurs 11th </a:t>
                      </a:r>
                      <a:r>
                        <a:rPr lang="en-GB" sz="1600" u="none" strike="noStrike" noProof="0">
                          <a:solidFill>
                            <a:srgbClr val="000000"/>
                          </a:solidFill>
                        </a:rPr>
                        <a:t>December</a:t>
                      </a:r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090106"/>
                  </a:ext>
                </a:extLst>
              </a:tr>
              <a:tr h="613658"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</a:rPr>
                        <a:t>Fri 12th </a:t>
                      </a:r>
                      <a:r>
                        <a:rPr lang="en-GB" sz="1600" u="none" strike="noStrike" noProof="0">
                          <a:solidFill>
                            <a:srgbClr val="000000"/>
                          </a:solidFill>
                        </a:rPr>
                        <a:t>December</a:t>
                      </a:r>
                      <a:endParaRPr lang="en-US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3346201"/>
                  </a:ext>
                </a:extLst>
              </a:tr>
              <a:tr h="350661">
                <a:tc gridSpan="3"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466124167"/>
                  </a:ext>
                </a:extLst>
              </a:tr>
              <a:tr h="613658"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</a:rPr>
                        <a:t>Mon 15th </a:t>
                      </a:r>
                      <a:r>
                        <a:rPr lang="en-GB" sz="1600" u="none" strike="noStrike" noProof="0">
                          <a:solidFill>
                            <a:srgbClr val="000000"/>
                          </a:solidFill>
                        </a:rPr>
                        <a:t>December</a:t>
                      </a:r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4431331"/>
                  </a:ext>
                </a:extLst>
              </a:tr>
              <a:tr h="61365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600" u="none" strike="noStrike" noProof="0">
                          <a:solidFill>
                            <a:srgbClr val="000000"/>
                          </a:solidFill>
                        </a:rPr>
                        <a:t>Tues 16th December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4565811"/>
                  </a:ext>
                </a:extLst>
              </a:tr>
              <a:tr h="61365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600" u="none" strike="noStrike" noProof="0">
                          <a:solidFill>
                            <a:srgbClr val="000000"/>
                          </a:solidFill>
                        </a:rPr>
                        <a:t>Weds 17th December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1002305"/>
                  </a:ext>
                </a:extLst>
              </a:tr>
              <a:tr h="61365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600" u="none" strike="noStrike" noProof="0">
                          <a:solidFill>
                            <a:srgbClr val="000000"/>
                          </a:solidFill>
                        </a:rPr>
                        <a:t>Thurs 18th December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160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0908011"/>
                  </a:ext>
                </a:extLst>
              </a:tr>
            </a:tbl>
          </a:graphicData>
        </a:graphic>
      </p:graphicFrame>
      <p:pic>
        <p:nvPicPr>
          <p:cNvPr id="4" name="Picture 3" descr="A blue and white shield with shells&#10;&#10;Description automatically generated">
            <a:extLst>
              <a:ext uri="{FF2B5EF4-FFF2-40B4-BE49-F238E27FC236}">
                <a16:creationId xmlns:a16="http://schemas.microsoft.com/office/drawing/2014/main" id="{A6DFFB95-0DA8-851C-4B8F-4F774DC05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0101" y="4932330"/>
            <a:ext cx="1683284" cy="1839443"/>
          </a:xfrm>
          <a:prstGeom prst="rect">
            <a:avLst/>
          </a:prstGeom>
        </p:spPr>
      </p:pic>
      <p:pic>
        <p:nvPicPr>
          <p:cNvPr id="5" name="Picture 4" descr="8 week to go. banners for advertising business. Vector illustration.  23092381 Vector Art at Vecteezy">
            <a:extLst>
              <a:ext uri="{FF2B5EF4-FFF2-40B4-BE49-F238E27FC236}">
                <a16:creationId xmlns:a16="http://schemas.microsoft.com/office/drawing/2014/main" id="{C006A0B6-B460-5EF2-9F7E-7F91B59AD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6438" y="4178157"/>
            <a:ext cx="2611349" cy="25685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86870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1711A0-05A6-46F6-943A-55C4CD038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C688625-7043-41E8-BA6E-A60AE7A8C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5484" y="164318"/>
            <a:ext cx="11676517" cy="6693682"/>
          </a:xfrm>
          <a:custGeom>
            <a:avLst/>
            <a:gdLst>
              <a:gd name="connsiteX0" fmla="*/ 11676517 w 11676517"/>
              <a:gd name="connsiteY0" fmla="*/ 0 h 6693682"/>
              <a:gd name="connsiteX1" fmla="*/ 11676517 w 11676517"/>
              <a:gd name="connsiteY1" fmla="*/ 6693682 h 6693682"/>
              <a:gd name="connsiteX2" fmla="*/ 109667 w 11676517"/>
              <a:gd name="connsiteY2" fmla="*/ 6693682 h 6693682"/>
              <a:gd name="connsiteX3" fmla="*/ 0 w 11676517"/>
              <a:gd name="connsiteY3" fmla="*/ 210220 h 6693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6517" h="6693682">
                <a:moveTo>
                  <a:pt x="11676517" y="0"/>
                </a:moveTo>
                <a:lnTo>
                  <a:pt x="11676517" y="6693682"/>
                </a:lnTo>
                <a:lnTo>
                  <a:pt x="109667" y="6693682"/>
                </a:lnTo>
                <a:lnTo>
                  <a:pt x="0" y="21022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5199EDC-5846-4F93-8F0A-AAE421E99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9773" y="300482"/>
            <a:ext cx="11532227" cy="6557518"/>
          </a:xfrm>
          <a:custGeom>
            <a:avLst/>
            <a:gdLst>
              <a:gd name="connsiteX0" fmla="*/ 11532227 w 11532227"/>
              <a:gd name="connsiteY0" fmla="*/ 0 h 6557518"/>
              <a:gd name="connsiteX1" fmla="*/ 11532227 w 11532227"/>
              <a:gd name="connsiteY1" fmla="*/ 6557518 h 6557518"/>
              <a:gd name="connsiteX2" fmla="*/ 106710 w 11532227"/>
              <a:gd name="connsiteY2" fmla="*/ 6557518 h 6557518"/>
              <a:gd name="connsiteX3" fmla="*/ 58344 w 11532227"/>
              <a:gd name="connsiteY3" fmla="*/ 3698144 h 6557518"/>
              <a:gd name="connsiteX4" fmla="*/ 63364 w 11532227"/>
              <a:gd name="connsiteY4" fmla="*/ 3685701 h 6557518"/>
              <a:gd name="connsiteX5" fmla="*/ 57917 w 11532227"/>
              <a:gd name="connsiteY5" fmla="*/ 3675699 h 6557518"/>
              <a:gd name="connsiteX6" fmla="*/ 5 w 11532227"/>
              <a:gd name="connsiteY6" fmla="*/ 252031 h 6557518"/>
              <a:gd name="connsiteX7" fmla="*/ 12057 w 11532227"/>
              <a:gd name="connsiteY7" fmla="*/ 222174 h 6557518"/>
              <a:gd name="connsiteX8" fmla="*/ 41781 w 11532227"/>
              <a:gd name="connsiteY8" fmla="*/ 209417 h 6557518"/>
              <a:gd name="connsiteX9" fmla="*/ 41739 w 11532227"/>
              <a:gd name="connsiteY9" fmla="*/ 206871 h 6557518"/>
              <a:gd name="connsiteX10" fmla="*/ 710821 w 11532227"/>
              <a:gd name="connsiteY10" fmla="*/ 194825 h 6557518"/>
              <a:gd name="connsiteX11" fmla="*/ 727865 w 11532227"/>
              <a:gd name="connsiteY11" fmla="*/ 189929 h 6557518"/>
              <a:gd name="connsiteX12" fmla="*/ 768686 w 11532227"/>
              <a:gd name="connsiteY12" fmla="*/ 184583 h 6557518"/>
              <a:gd name="connsiteX13" fmla="*/ 936708 w 11532227"/>
              <a:gd name="connsiteY13" fmla="*/ 180497 h 6557518"/>
              <a:gd name="connsiteX14" fmla="*/ 1035788 w 11532227"/>
              <a:gd name="connsiteY14" fmla="*/ 173598 h 6557518"/>
              <a:gd name="connsiteX15" fmla="*/ 1071149 w 11532227"/>
              <a:gd name="connsiteY15" fmla="*/ 163981 h 6557518"/>
              <a:gd name="connsiteX16" fmla="*/ 1122064 w 11532227"/>
              <a:gd name="connsiteY16" fmla="*/ 155256 h 6557518"/>
              <a:gd name="connsiteX17" fmla="*/ 1210160 w 11532227"/>
              <a:gd name="connsiteY17" fmla="*/ 134439 h 6557518"/>
              <a:gd name="connsiteX18" fmla="*/ 1295223 w 11532227"/>
              <a:gd name="connsiteY18" fmla="*/ 124615 h 6557518"/>
              <a:gd name="connsiteX19" fmla="*/ 1352480 w 11532227"/>
              <a:gd name="connsiteY19" fmla="*/ 121979 h 6557518"/>
              <a:gd name="connsiteX20" fmla="*/ 1360795 w 11532227"/>
              <a:gd name="connsiteY20" fmla="*/ 122147 h 6557518"/>
              <a:gd name="connsiteX21" fmla="*/ 1429708 w 11532227"/>
              <a:gd name="connsiteY21" fmla="*/ 132256 h 6557518"/>
              <a:gd name="connsiteX22" fmla="*/ 1436017 w 11532227"/>
              <a:gd name="connsiteY22" fmla="*/ 126428 h 6557518"/>
              <a:gd name="connsiteX23" fmla="*/ 1457451 w 11532227"/>
              <a:gd name="connsiteY23" fmla="*/ 120214 h 6557518"/>
              <a:gd name="connsiteX24" fmla="*/ 1476017 w 11532227"/>
              <a:gd name="connsiteY24" fmla="*/ 126702 h 6557518"/>
              <a:gd name="connsiteX25" fmla="*/ 1562617 w 11532227"/>
              <a:gd name="connsiteY25" fmla="*/ 137305 h 6557518"/>
              <a:gd name="connsiteX26" fmla="*/ 1689191 w 11532227"/>
              <a:gd name="connsiteY26" fmla="*/ 146229 h 6557518"/>
              <a:gd name="connsiteX27" fmla="*/ 1708409 w 11532227"/>
              <a:gd name="connsiteY27" fmla="*/ 152900 h 6557518"/>
              <a:gd name="connsiteX28" fmla="*/ 1832650 w 11532227"/>
              <a:gd name="connsiteY28" fmla="*/ 167809 h 6557518"/>
              <a:gd name="connsiteX29" fmla="*/ 1897733 w 11532227"/>
              <a:gd name="connsiteY29" fmla="*/ 169286 h 6557518"/>
              <a:gd name="connsiteX30" fmla="*/ 1904861 w 11532227"/>
              <a:gd name="connsiteY30" fmla="*/ 162746 h 6557518"/>
              <a:gd name="connsiteX31" fmla="*/ 1924089 w 11532227"/>
              <a:gd name="connsiteY31" fmla="*/ 164091 h 6557518"/>
              <a:gd name="connsiteX32" fmla="*/ 1929238 w 11532227"/>
              <a:gd name="connsiteY32" fmla="*/ 163046 h 6557518"/>
              <a:gd name="connsiteX33" fmla="*/ 1958714 w 11532227"/>
              <a:gd name="connsiteY33" fmla="*/ 158451 h 6557518"/>
              <a:gd name="connsiteX34" fmla="*/ 1964400 w 11532227"/>
              <a:gd name="connsiteY34" fmla="*/ 170526 h 6557518"/>
              <a:gd name="connsiteX35" fmla="*/ 1973140 w 11532227"/>
              <a:gd name="connsiteY35" fmla="*/ 172098 h 6557518"/>
              <a:gd name="connsiteX36" fmla="*/ 2292208 w 11532227"/>
              <a:gd name="connsiteY36" fmla="*/ 166354 h 6557518"/>
              <a:gd name="connsiteX37" fmla="*/ 2319371 w 11532227"/>
              <a:gd name="connsiteY37" fmla="*/ 154689 h 6557518"/>
              <a:gd name="connsiteX38" fmla="*/ 2404435 w 11532227"/>
              <a:gd name="connsiteY38" fmla="*/ 144864 h 6557518"/>
              <a:gd name="connsiteX39" fmla="*/ 2461694 w 11532227"/>
              <a:gd name="connsiteY39" fmla="*/ 142228 h 6557518"/>
              <a:gd name="connsiteX40" fmla="*/ 2470008 w 11532227"/>
              <a:gd name="connsiteY40" fmla="*/ 142396 h 6557518"/>
              <a:gd name="connsiteX41" fmla="*/ 2538922 w 11532227"/>
              <a:gd name="connsiteY41" fmla="*/ 152505 h 6557518"/>
              <a:gd name="connsiteX42" fmla="*/ 2545230 w 11532227"/>
              <a:gd name="connsiteY42" fmla="*/ 146676 h 6557518"/>
              <a:gd name="connsiteX43" fmla="*/ 2566664 w 11532227"/>
              <a:gd name="connsiteY43" fmla="*/ 140463 h 6557518"/>
              <a:gd name="connsiteX44" fmla="*/ 2585231 w 11532227"/>
              <a:gd name="connsiteY44" fmla="*/ 146951 h 6557518"/>
              <a:gd name="connsiteX45" fmla="*/ 2671831 w 11532227"/>
              <a:gd name="connsiteY45" fmla="*/ 157554 h 6557518"/>
              <a:gd name="connsiteX46" fmla="*/ 2694045 w 11532227"/>
              <a:gd name="connsiteY46" fmla="*/ 159119 h 6557518"/>
              <a:gd name="connsiteX47" fmla="*/ 3620716 w 11532227"/>
              <a:gd name="connsiteY47" fmla="*/ 142436 h 6557518"/>
              <a:gd name="connsiteX48" fmla="*/ 4421779 w 11532227"/>
              <a:gd name="connsiteY48" fmla="*/ 128014 h 6557518"/>
              <a:gd name="connsiteX49" fmla="*/ 4949411 w 11532227"/>
              <a:gd name="connsiteY49" fmla="*/ 118514 h 6557518"/>
              <a:gd name="connsiteX50" fmla="*/ 4991571 w 11532227"/>
              <a:gd name="connsiteY50" fmla="*/ 117559 h 6557518"/>
              <a:gd name="connsiteX51" fmla="*/ 5247785 w 11532227"/>
              <a:gd name="connsiteY51" fmla="*/ 112853 h 6557518"/>
              <a:gd name="connsiteX52" fmla="*/ 5249565 w 11532227"/>
              <a:gd name="connsiteY52" fmla="*/ 113111 h 6557518"/>
              <a:gd name="connsiteX53" fmla="*/ 8210751 w 11532227"/>
              <a:gd name="connsiteY53" fmla="*/ 59799 h 6557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532227" h="6557518">
                <a:moveTo>
                  <a:pt x="11532227" y="0"/>
                </a:moveTo>
                <a:lnTo>
                  <a:pt x="11532227" y="6557518"/>
                </a:lnTo>
                <a:lnTo>
                  <a:pt x="106710" y="6557518"/>
                </a:lnTo>
                <a:lnTo>
                  <a:pt x="58344" y="3698144"/>
                </a:lnTo>
                <a:lnTo>
                  <a:pt x="63364" y="3685701"/>
                </a:lnTo>
                <a:lnTo>
                  <a:pt x="57917" y="3675699"/>
                </a:lnTo>
                <a:lnTo>
                  <a:pt x="5" y="252031"/>
                </a:lnTo>
                <a:cubicBezTo>
                  <a:pt x="-156" y="240459"/>
                  <a:pt x="4457" y="229900"/>
                  <a:pt x="12057" y="222174"/>
                </a:cubicBezTo>
                <a:lnTo>
                  <a:pt x="41781" y="209417"/>
                </a:lnTo>
                <a:lnTo>
                  <a:pt x="41739" y="206871"/>
                </a:lnTo>
                <a:lnTo>
                  <a:pt x="710821" y="194825"/>
                </a:lnTo>
                <a:lnTo>
                  <a:pt x="727865" y="189929"/>
                </a:lnTo>
                <a:cubicBezTo>
                  <a:pt x="737012" y="187853"/>
                  <a:pt x="749603" y="185851"/>
                  <a:pt x="768686" y="184583"/>
                </a:cubicBezTo>
                <a:cubicBezTo>
                  <a:pt x="816401" y="199038"/>
                  <a:pt x="877381" y="160974"/>
                  <a:pt x="936708" y="180497"/>
                </a:cubicBezTo>
                <a:cubicBezTo>
                  <a:pt x="958331" y="185095"/>
                  <a:pt x="1024082" y="183521"/>
                  <a:pt x="1035788" y="173598"/>
                </a:cubicBezTo>
                <a:cubicBezTo>
                  <a:pt x="1049348" y="171288"/>
                  <a:pt x="1065612" y="174505"/>
                  <a:pt x="1071149" y="163981"/>
                </a:cubicBezTo>
                <a:cubicBezTo>
                  <a:pt x="1080660" y="151277"/>
                  <a:pt x="1130023" y="169967"/>
                  <a:pt x="1122064" y="155256"/>
                </a:cubicBezTo>
                <a:cubicBezTo>
                  <a:pt x="1157081" y="168043"/>
                  <a:pt x="1182084" y="141356"/>
                  <a:pt x="1210160" y="134439"/>
                </a:cubicBezTo>
                <a:lnTo>
                  <a:pt x="1295223" y="124615"/>
                </a:lnTo>
                <a:lnTo>
                  <a:pt x="1352480" y="121979"/>
                </a:lnTo>
                <a:lnTo>
                  <a:pt x="1360795" y="122147"/>
                </a:lnTo>
                <a:lnTo>
                  <a:pt x="1429708" y="132256"/>
                </a:lnTo>
                <a:cubicBezTo>
                  <a:pt x="1431276" y="130156"/>
                  <a:pt x="1433399" y="128190"/>
                  <a:pt x="1436017" y="126428"/>
                </a:cubicBezTo>
                <a:lnTo>
                  <a:pt x="1457451" y="120214"/>
                </a:lnTo>
                <a:lnTo>
                  <a:pt x="1476017" y="126702"/>
                </a:lnTo>
                <a:lnTo>
                  <a:pt x="1562617" y="137305"/>
                </a:lnTo>
                <a:lnTo>
                  <a:pt x="1689191" y="146229"/>
                </a:lnTo>
                <a:lnTo>
                  <a:pt x="1708409" y="152900"/>
                </a:lnTo>
                <a:cubicBezTo>
                  <a:pt x="1752130" y="159816"/>
                  <a:pt x="1804566" y="150885"/>
                  <a:pt x="1832650" y="167809"/>
                </a:cubicBezTo>
                <a:lnTo>
                  <a:pt x="1897733" y="169286"/>
                </a:lnTo>
                <a:lnTo>
                  <a:pt x="1904861" y="162746"/>
                </a:lnTo>
                <a:lnTo>
                  <a:pt x="1924089" y="164091"/>
                </a:lnTo>
                <a:lnTo>
                  <a:pt x="1929238" y="163046"/>
                </a:lnTo>
                <a:cubicBezTo>
                  <a:pt x="1939062" y="161015"/>
                  <a:pt x="1948813" y="159235"/>
                  <a:pt x="1958714" y="158451"/>
                </a:cubicBezTo>
                <a:cubicBezTo>
                  <a:pt x="1957770" y="164522"/>
                  <a:pt x="1960112" y="168270"/>
                  <a:pt x="1964400" y="170526"/>
                </a:cubicBezTo>
                <a:lnTo>
                  <a:pt x="1973140" y="172098"/>
                </a:lnTo>
                <a:lnTo>
                  <a:pt x="2292208" y="166354"/>
                </a:lnTo>
                <a:lnTo>
                  <a:pt x="2319371" y="154689"/>
                </a:lnTo>
                <a:lnTo>
                  <a:pt x="2404435" y="144864"/>
                </a:lnTo>
                <a:lnTo>
                  <a:pt x="2461694" y="142228"/>
                </a:lnTo>
                <a:lnTo>
                  <a:pt x="2470008" y="142396"/>
                </a:lnTo>
                <a:lnTo>
                  <a:pt x="2538922" y="152505"/>
                </a:lnTo>
                <a:cubicBezTo>
                  <a:pt x="2540489" y="150406"/>
                  <a:pt x="2542612" y="148440"/>
                  <a:pt x="2545230" y="146676"/>
                </a:cubicBezTo>
                <a:lnTo>
                  <a:pt x="2566664" y="140463"/>
                </a:lnTo>
                <a:lnTo>
                  <a:pt x="2585231" y="146951"/>
                </a:lnTo>
                <a:lnTo>
                  <a:pt x="2671831" y="157554"/>
                </a:lnTo>
                <a:lnTo>
                  <a:pt x="2694045" y="159119"/>
                </a:lnTo>
                <a:lnTo>
                  <a:pt x="3620716" y="142436"/>
                </a:lnTo>
                <a:lnTo>
                  <a:pt x="4421779" y="128014"/>
                </a:lnTo>
                <a:lnTo>
                  <a:pt x="4949411" y="118514"/>
                </a:lnTo>
                <a:lnTo>
                  <a:pt x="4991571" y="117559"/>
                </a:lnTo>
                <a:cubicBezTo>
                  <a:pt x="4982069" y="108710"/>
                  <a:pt x="5177253" y="106698"/>
                  <a:pt x="5247785" y="112853"/>
                </a:cubicBezTo>
                <a:lnTo>
                  <a:pt x="5249565" y="113111"/>
                </a:lnTo>
                <a:lnTo>
                  <a:pt x="8210751" y="59799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8 week to go. banners for advertising business. Vector illustration.  23092381 Vector Art at Vecteezy">
            <a:extLst>
              <a:ext uri="{FF2B5EF4-FFF2-40B4-BE49-F238E27FC236}">
                <a16:creationId xmlns:a16="http://schemas.microsoft.com/office/drawing/2014/main" id="{517CB650-72FE-D030-E209-9CFE59E1565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rcRect t="19129" r="2" b="24009"/>
          <a:stretch>
            <a:fillRect/>
          </a:stretch>
        </p:blipFill>
        <p:spPr>
          <a:xfrm>
            <a:off x="659774" y="300482"/>
            <a:ext cx="11532227" cy="6557518"/>
          </a:xfrm>
          <a:custGeom>
            <a:avLst/>
            <a:gdLst/>
            <a:ahLst/>
            <a:cxnLst/>
            <a:rect l="l" t="t" r="r" b="b"/>
            <a:pathLst>
              <a:path w="11532227" h="6557518">
                <a:moveTo>
                  <a:pt x="11532227" y="0"/>
                </a:moveTo>
                <a:lnTo>
                  <a:pt x="11532227" y="6557518"/>
                </a:lnTo>
                <a:lnTo>
                  <a:pt x="106710" y="6557518"/>
                </a:lnTo>
                <a:lnTo>
                  <a:pt x="58344" y="3698144"/>
                </a:lnTo>
                <a:lnTo>
                  <a:pt x="63364" y="3685701"/>
                </a:lnTo>
                <a:lnTo>
                  <a:pt x="57917" y="3675699"/>
                </a:lnTo>
                <a:lnTo>
                  <a:pt x="5" y="252031"/>
                </a:lnTo>
                <a:cubicBezTo>
                  <a:pt x="-156" y="240459"/>
                  <a:pt x="4457" y="229900"/>
                  <a:pt x="12057" y="222174"/>
                </a:cubicBezTo>
                <a:lnTo>
                  <a:pt x="41781" y="209417"/>
                </a:lnTo>
                <a:lnTo>
                  <a:pt x="41739" y="206871"/>
                </a:lnTo>
                <a:lnTo>
                  <a:pt x="710821" y="194825"/>
                </a:lnTo>
                <a:lnTo>
                  <a:pt x="727865" y="189929"/>
                </a:lnTo>
                <a:cubicBezTo>
                  <a:pt x="737012" y="187853"/>
                  <a:pt x="749603" y="185851"/>
                  <a:pt x="768686" y="184583"/>
                </a:cubicBezTo>
                <a:cubicBezTo>
                  <a:pt x="816401" y="199038"/>
                  <a:pt x="877381" y="160974"/>
                  <a:pt x="936708" y="180497"/>
                </a:cubicBezTo>
                <a:cubicBezTo>
                  <a:pt x="958331" y="185095"/>
                  <a:pt x="1024082" y="183521"/>
                  <a:pt x="1035788" y="173598"/>
                </a:cubicBezTo>
                <a:cubicBezTo>
                  <a:pt x="1049348" y="171288"/>
                  <a:pt x="1065612" y="174505"/>
                  <a:pt x="1071149" y="163981"/>
                </a:cubicBezTo>
                <a:cubicBezTo>
                  <a:pt x="1080660" y="151277"/>
                  <a:pt x="1130023" y="169967"/>
                  <a:pt x="1122064" y="155256"/>
                </a:cubicBezTo>
                <a:cubicBezTo>
                  <a:pt x="1157081" y="168043"/>
                  <a:pt x="1182084" y="141356"/>
                  <a:pt x="1210160" y="134439"/>
                </a:cubicBezTo>
                <a:lnTo>
                  <a:pt x="1295223" y="124615"/>
                </a:lnTo>
                <a:lnTo>
                  <a:pt x="1352480" y="121979"/>
                </a:lnTo>
                <a:lnTo>
                  <a:pt x="1360795" y="122147"/>
                </a:lnTo>
                <a:lnTo>
                  <a:pt x="1429708" y="132256"/>
                </a:lnTo>
                <a:cubicBezTo>
                  <a:pt x="1431276" y="130156"/>
                  <a:pt x="1433399" y="128190"/>
                  <a:pt x="1436017" y="126428"/>
                </a:cubicBezTo>
                <a:lnTo>
                  <a:pt x="1457451" y="120214"/>
                </a:lnTo>
                <a:lnTo>
                  <a:pt x="1476017" y="126702"/>
                </a:lnTo>
                <a:lnTo>
                  <a:pt x="1562617" y="137305"/>
                </a:lnTo>
                <a:lnTo>
                  <a:pt x="1689191" y="146229"/>
                </a:lnTo>
                <a:lnTo>
                  <a:pt x="1708409" y="152900"/>
                </a:lnTo>
                <a:cubicBezTo>
                  <a:pt x="1752130" y="159816"/>
                  <a:pt x="1804566" y="150885"/>
                  <a:pt x="1832650" y="167809"/>
                </a:cubicBezTo>
                <a:lnTo>
                  <a:pt x="1897733" y="169286"/>
                </a:lnTo>
                <a:lnTo>
                  <a:pt x="1904861" y="162746"/>
                </a:lnTo>
                <a:lnTo>
                  <a:pt x="1924089" y="164091"/>
                </a:lnTo>
                <a:lnTo>
                  <a:pt x="1929238" y="163046"/>
                </a:lnTo>
                <a:cubicBezTo>
                  <a:pt x="1939062" y="161015"/>
                  <a:pt x="1948813" y="159235"/>
                  <a:pt x="1958714" y="158451"/>
                </a:cubicBezTo>
                <a:cubicBezTo>
                  <a:pt x="1957770" y="164522"/>
                  <a:pt x="1960112" y="168270"/>
                  <a:pt x="1964400" y="170526"/>
                </a:cubicBezTo>
                <a:lnTo>
                  <a:pt x="1973140" y="172098"/>
                </a:lnTo>
                <a:lnTo>
                  <a:pt x="2292208" y="166354"/>
                </a:lnTo>
                <a:lnTo>
                  <a:pt x="2319371" y="154689"/>
                </a:lnTo>
                <a:lnTo>
                  <a:pt x="2404435" y="144864"/>
                </a:lnTo>
                <a:lnTo>
                  <a:pt x="2461694" y="142228"/>
                </a:lnTo>
                <a:lnTo>
                  <a:pt x="2470008" y="142396"/>
                </a:lnTo>
                <a:lnTo>
                  <a:pt x="2538922" y="152505"/>
                </a:lnTo>
                <a:cubicBezTo>
                  <a:pt x="2540489" y="150406"/>
                  <a:pt x="2542612" y="148440"/>
                  <a:pt x="2545230" y="146676"/>
                </a:cubicBezTo>
                <a:lnTo>
                  <a:pt x="2566664" y="140463"/>
                </a:lnTo>
                <a:lnTo>
                  <a:pt x="2585231" y="146951"/>
                </a:lnTo>
                <a:lnTo>
                  <a:pt x="2671831" y="157554"/>
                </a:lnTo>
                <a:lnTo>
                  <a:pt x="2694045" y="159119"/>
                </a:lnTo>
                <a:lnTo>
                  <a:pt x="3620716" y="142436"/>
                </a:lnTo>
                <a:lnTo>
                  <a:pt x="4421779" y="128014"/>
                </a:lnTo>
                <a:lnTo>
                  <a:pt x="4949412" y="118514"/>
                </a:lnTo>
                <a:lnTo>
                  <a:pt x="4991571" y="117559"/>
                </a:lnTo>
                <a:cubicBezTo>
                  <a:pt x="4982069" y="108710"/>
                  <a:pt x="5177253" y="106698"/>
                  <a:pt x="5247785" y="112853"/>
                </a:cubicBezTo>
                <a:lnTo>
                  <a:pt x="5249565" y="113111"/>
                </a:lnTo>
                <a:lnTo>
                  <a:pt x="8210751" y="59799"/>
                </a:ln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80FB90-4781-4003-8A79-2098DAC3E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142183">
            <a:off x="580127" y="-137119"/>
            <a:ext cx="444795" cy="1608744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F5A348-D686-4D3E-AC3D-F0F96C53A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7A5B4F3-4220-4B9E-9EC6-A11C1A848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4A09C846-4990-4D6E-A6D6-A208E097BA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4B8F9F14-E48D-4539-A93C-0D4875A3B4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FAA418-AD10-497A-8D4B-87C9AEDEC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EC6D5E5F-63A2-0E5C-1170-1B9248B50293}"/>
              </a:ext>
            </a:extLst>
          </p:cNvPr>
          <p:cNvSpPr txBox="1">
            <a:spLocks/>
          </p:cNvSpPr>
          <p:nvPr/>
        </p:nvSpPr>
        <p:spPr>
          <a:xfrm>
            <a:off x="176759" y="3193911"/>
            <a:ext cx="6452171" cy="356131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7500" lnSpcReduction="20000"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4000" i="1" kern="120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/>
              <a:t>8 WEEKS IS ENOUGH TIME TO TURN IT AROUND IF YOU UNDERPERFORMED IN YOUR YEAR 12 MOCKS</a:t>
            </a:r>
          </a:p>
        </p:txBody>
      </p:sp>
    </p:spTree>
    <p:extLst>
      <p:ext uri="{BB962C8B-B14F-4D97-AF65-F5344CB8AC3E}">
        <p14:creationId xmlns:p14="http://schemas.microsoft.com/office/powerpoint/2010/main" val="2763033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 descr="A screenshot of a computer&#10;&#10;Description automatically generated">
            <a:extLst>
              <a:ext uri="{FF2B5EF4-FFF2-40B4-BE49-F238E27FC236}">
                <a16:creationId xmlns:a16="http://schemas.microsoft.com/office/drawing/2014/main" id="{5BD564C9-6975-BA80-2E3B-2249B2AE52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78" t="50157" r="9313" b="21526"/>
          <a:stretch/>
        </p:blipFill>
        <p:spPr>
          <a:xfrm>
            <a:off x="702694" y="4352728"/>
            <a:ext cx="8249564" cy="2402022"/>
          </a:xfrm>
          <a:prstGeom prst="rect">
            <a:avLst/>
          </a:prstGeom>
        </p:spPr>
      </p:pic>
      <p:pic>
        <p:nvPicPr>
          <p:cNvPr id="56" name="Picture 55" descr="Speech bubble Vectors &amp; Illustrations for Free Download | Freepik">
            <a:extLst>
              <a:ext uri="{FF2B5EF4-FFF2-40B4-BE49-F238E27FC236}">
                <a16:creationId xmlns:a16="http://schemas.microsoft.com/office/drawing/2014/main" id="{2105407C-62B3-FD69-1BBF-D5D3E74B7A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4" t="21488" r="415" b="9091"/>
          <a:stretch/>
        </p:blipFill>
        <p:spPr>
          <a:xfrm rot="-240000">
            <a:off x="8659731" y="181013"/>
            <a:ext cx="3451445" cy="2549076"/>
          </a:xfrm>
          <a:prstGeom prst="rect">
            <a:avLst/>
          </a:prstGeom>
        </p:spPr>
      </p:pic>
      <p:pic>
        <p:nvPicPr>
          <p:cNvPr id="58" name="Picture 57" descr="Speech bubble Vectors &amp; Illustrations for Free Download | Freepik">
            <a:extLst>
              <a:ext uri="{FF2B5EF4-FFF2-40B4-BE49-F238E27FC236}">
                <a16:creationId xmlns:a16="http://schemas.microsoft.com/office/drawing/2014/main" id="{A47901FC-A71A-6277-BB83-29F5A250AB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4" t="21488" r="415" b="9091"/>
          <a:stretch/>
        </p:blipFill>
        <p:spPr>
          <a:xfrm rot="420000">
            <a:off x="4978756" y="1239330"/>
            <a:ext cx="3434546" cy="2607343"/>
          </a:xfrm>
          <a:prstGeom prst="rect">
            <a:avLst/>
          </a:prstGeom>
        </p:spPr>
      </p:pic>
      <p:pic>
        <p:nvPicPr>
          <p:cNvPr id="59" name="Picture 58" descr="Speech bubble Vectors &amp; Illustrations for Free Download | Freepik">
            <a:extLst>
              <a:ext uri="{FF2B5EF4-FFF2-40B4-BE49-F238E27FC236}">
                <a16:creationId xmlns:a16="http://schemas.microsoft.com/office/drawing/2014/main" id="{A8EE2698-691C-A897-3F74-0514553384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4" t="21488" r="415" b="9091"/>
          <a:stretch/>
        </p:blipFill>
        <p:spPr>
          <a:xfrm rot="-240000">
            <a:off x="469605" y="1332795"/>
            <a:ext cx="3879235" cy="2736235"/>
          </a:xfrm>
          <a:prstGeom prst="rect">
            <a:avLst/>
          </a:prstGeom>
        </p:spPr>
      </p:pic>
      <p:pic>
        <p:nvPicPr>
          <p:cNvPr id="61" name="Picture 60" descr="Speech bubble Vectors &amp; Illustrations for Free Download | Freepik">
            <a:extLst>
              <a:ext uri="{FF2B5EF4-FFF2-40B4-BE49-F238E27FC236}">
                <a16:creationId xmlns:a16="http://schemas.microsoft.com/office/drawing/2014/main" id="{2D2DD249-8270-45E4-E6D3-A02E749071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4" t="21488" r="415" b="9091"/>
          <a:stretch/>
        </p:blipFill>
        <p:spPr>
          <a:xfrm rot="300000">
            <a:off x="8272618" y="3453425"/>
            <a:ext cx="3799024" cy="3137286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19E76A86-06F1-AA33-0746-0FA640B27B77}"/>
              </a:ext>
            </a:extLst>
          </p:cNvPr>
          <p:cNvSpPr txBox="1"/>
          <p:nvPr/>
        </p:nvSpPr>
        <p:spPr>
          <a:xfrm>
            <a:off x="8943474" y="601579"/>
            <a:ext cx="259347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/>
              <a:t>Met with my teacher during study time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E2C90C5-F702-690B-CFBA-07430EFA1360}"/>
              </a:ext>
            </a:extLst>
          </p:cNvPr>
          <p:cNvSpPr txBox="1"/>
          <p:nvPr/>
        </p:nvSpPr>
        <p:spPr>
          <a:xfrm rot="-300000">
            <a:off x="663125" y="1848493"/>
            <a:ext cx="299452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/>
              <a:t>Completed past papers in timed conditions</a:t>
            </a:r>
            <a:endParaRPr lang="en-US" sz="200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35DB6EF-71F2-4E17-370C-C1B4CB2A5971}"/>
              </a:ext>
            </a:extLst>
          </p:cNvPr>
          <p:cNvSpPr txBox="1"/>
          <p:nvPr/>
        </p:nvSpPr>
        <p:spPr>
          <a:xfrm rot="300000">
            <a:off x="5343235" y="1509793"/>
            <a:ext cx="245650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/>
              <a:t>Watched the recorded lessons on Firefly</a:t>
            </a:r>
            <a:endParaRPr lang="en-US" sz="20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22B48BA-51F4-A924-92CA-A84E7239AF99}"/>
              </a:ext>
            </a:extLst>
          </p:cNvPr>
          <p:cNvSpPr txBox="1"/>
          <p:nvPr/>
        </p:nvSpPr>
        <p:spPr>
          <a:xfrm rot="240000">
            <a:off x="8624593" y="3941688"/>
            <a:ext cx="275389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/>
              <a:t>Consolidated my notes into </a:t>
            </a:r>
            <a:r>
              <a:rPr lang="en-US" sz="2400" b="1" err="1"/>
              <a:t>mindmaps</a:t>
            </a:r>
            <a:r>
              <a:rPr lang="en-US" sz="2400" b="1"/>
              <a:t> and flash cards</a:t>
            </a:r>
            <a:endParaRPr lang="en-US" sz="2000"/>
          </a:p>
        </p:txBody>
      </p:sp>
      <p:sp>
        <p:nvSpPr>
          <p:cNvPr id="82" name="Title 1">
            <a:extLst>
              <a:ext uri="{FF2B5EF4-FFF2-40B4-BE49-F238E27FC236}">
                <a16:creationId xmlns:a16="http://schemas.microsoft.com/office/drawing/2014/main" id="{8B408747-D6E9-462C-C949-66AA8F18B012}"/>
              </a:ext>
            </a:extLst>
          </p:cNvPr>
          <p:cNvSpPr txBox="1">
            <a:spLocks/>
          </p:cNvSpPr>
          <p:nvPr/>
        </p:nvSpPr>
        <p:spPr>
          <a:xfrm>
            <a:off x="4756" y="4679"/>
            <a:ext cx="8942586" cy="9372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4000" i="1" kern="120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Which revision strategies were effective?</a:t>
            </a:r>
          </a:p>
        </p:txBody>
      </p:sp>
    </p:spTree>
    <p:extLst>
      <p:ext uri="{BB962C8B-B14F-4D97-AF65-F5344CB8AC3E}">
        <p14:creationId xmlns:p14="http://schemas.microsoft.com/office/powerpoint/2010/main" val="3258833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8FCA7563-DF00-B04C-18B6-77938AB672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57" t="48029" r="11156" b="24909"/>
          <a:stretch/>
        </p:blipFill>
        <p:spPr>
          <a:xfrm>
            <a:off x="767014" y="4523737"/>
            <a:ext cx="7374996" cy="2230194"/>
          </a:xfrm>
          <a:prstGeom prst="rect">
            <a:avLst/>
          </a:prstGeom>
        </p:spPr>
      </p:pic>
      <p:pic>
        <p:nvPicPr>
          <p:cNvPr id="56" name="Picture 55" descr="Speech bubble Vectors &amp; Illustrations for Free Download | Freepik">
            <a:extLst>
              <a:ext uri="{FF2B5EF4-FFF2-40B4-BE49-F238E27FC236}">
                <a16:creationId xmlns:a16="http://schemas.microsoft.com/office/drawing/2014/main" id="{2105407C-62B3-FD69-1BBF-D5D3E74B7A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4" t="21488" r="415" b="9091"/>
          <a:stretch/>
        </p:blipFill>
        <p:spPr>
          <a:xfrm rot="-240000">
            <a:off x="8659731" y="181013"/>
            <a:ext cx="3451445" cy="2549076"/>
          </a:xfrm>
          <a:prstGeom prst="rect">
            <a:avLst/>
          </a:prstGeom>
        </p:spPr>
      </p:pic>
      <p:pic>
        <p:nvPicPr>
          <p:cNvPr id="58" name="Picture 57" descr="Speech bubble Vectors &amp; Illustrations for Free Download | Freepik">
            <a:extLst>
              <a:ext uri="{FF2B5EF4-FFF2-40B4-BE49-F238E27FC236}">
                <a16:creationId xmlns:a16="http://schemas.microsoft.com/office/drawing/2014/main" id="{A47901FC-A71A-6277-BB83-29F5A250AB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4" t="21488" r="415" b="9091"/>
          <a:stretch/>
        </p:blipFill>
        <p:spPr>
          <a:xfrm rot="420000">
            <a:off x="4838769" y="1123821"/>
            <a:ext cx="3581598" cy="2714290"/>
          </a:xfrm>
          <a:prstGeom prst="rect">
            <a:avLst/>
          </a:prstGeom>
        </p:spPr>
      </p:pic>
      <p:pic>
        <p:nvPicPr>
          <p:cNvPr id="59" name="Picture 58" descr="Speech bubble Vectors &amp; Illustrations for Free Download | Freepik">
            <a:extLst>
              <a:ext uri="{FF2B5EF4-FFF2-40B4-BE49-F238E27FC236}">
                <a16:creationId xmlns:a16="http://schemas.microsoft.com/office/drawing/2014/main" id="{A8EE2698-691C-A897-3F74-0514553384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4" t="21488" r="415" b="9091"/>
          <a:stretch/>
        </p:blipFill>
        <p:spPr>
          <a:xfrm rot="-240000">
            <a:off x="469605" y="1332795"/>
            <a:ext cx="3879235" cy="2736235"/>
          </a:xfrm>
          <a:prstGeom prst="rect">
            <a:avLst/>
          </a:prstGeom>
        </p:spPr>
      </p:pic>
      <p:pic>
        <p:nvPicPr>
          <p:cNvPr id="61" name="Picture 60" descr="Speech bubble Vectors &amp; Illustrations for Free Download | Freepik">
            <a:extLst>
              <a:ext uri="{FF2B5EF4-FFF2-40B4-BE49-F238E27FC236}">
                <a16:creationId xmlns:a16="http://schemas.microsoft.com/office/drawing/2014/main" id="{2D2DD249-8270-45E4-E6D3-A02E749071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4" t="21488" r="415" b="9091"/>
          <a:stretch/>
        </p:blipFill>
        <p:spPr>
          <a:xfrm rot="300000">
            <a:off x="8272618" y="3453425"/>
            <a:ext cx="3799024" cy="3137286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19E76A86-06F1-AA33-0746-0FA640B27B77}"/>
              </a:ext>
            </a:extLst>
          </p:cNvPr>
          <p:cNvSpPr txBox="1"/>
          <p:nvPr/>
        </p:nvSpPr>
        <p:spPr>
          <a:xfrm>
            <a:off x="8943474" y="601579"/>
            <a:ext cx="259347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/>
              <a:t>Start my revision earlier</a:t>
            </a:r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E2C90C5-F702-690B-CFBA-07430EFA1360}"/>
              </a:ext>
            </a:extLst>
          </p:cNvPr>
          <p:cNvSpPr txBox="1"/>
          <p:nvPr/>
        </p:nvSpPr>
        <p:spPr>
          <a:xfrm rot="21300000">
            <a:off x="663125" y="1730670"/>
            <a:ext cx="299452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/>
              <a:t>Start revising the hardest topics </a:t>
            </a:r>
            <a:endParaRPr lang="en-US"/>
          </a:p>
          <a:p>
            <a:pPr algn="ctr"/>
            <a:r>
              <a:rPr lang="en-US" sz="2400" b="1"/>
              <a:t>first</a:t>
            </a:r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35DB6EF-71F2-4E17-370C-C1B4CB2A5971}"/>
              </a:ext>
            </a:extLst>
          </p:cNvPr>
          <p:cNvSpPr txBox="1"/>
          <p:nvPr/>
        </p:nvSpPr>
        <p:spPr>
          <a:xfrm rot="300000">
            <a:off x="4954234" y="1339447"/>
            <a:ext cx="31249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/>
              <a:t>Spread my revision more evenly across all topics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22B48BA-51F4-A924-92CA-A84E7239AF99}"/>
              </a:ext>
            </a:extLst>
          </p:cNvPr>
          <p:cNvSpPr txBox="1"/>
          <p:nvPr/>
        </p:nvSpPr>
        <p:spPr>
          <a:xfrm rot="240000">
            <a:off x="8624593" y="3941688"/>
            <a:ext cx="275389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/>
              <a:t>Organise</a:t>
            </a:r>
            <a:r>
              <a:rPr lang="en-US" sz="2400" b="1"/>
              <a:t> my class folder before </a:t>
            </a:r>
            <a:endParaRPr lang="en-US"/>
          </a:p>
          <a:p>
            <a:pPr algn="ctr"/>
            <a:r>
              <a:rPr lang="en-US" sz="2400" b="1"/>
              <a:t>revision</a:t>
            </a:r>
            <a:endParaRPr lang="en-US"/>
          </a:p>
        </p:txBody>
      </p:sp>
      <p:sp>
        <p:nvSpPr>
          <p:cNvPr id="82" name="Title 1">
            <a:extLst>
              <a:ext uri="{FF2B5EF4-FFF2-40B4-BE49-F238E27FC236}">
                <a16:creationId xmlns:a16="http://schemas.microsoft.com/office/drawing/2014/main" id="{8B408747-D6E9-462C-C949-66AA8F18B012}"/>
              </a:ext>
            </a:extLst>
          </p:cNvPr>
          <p:cNvSpPr txBox="1">
            <a:spLocks/>
          </p:cNvSpPr>
          <p:nvPr/>
        </p:nvSpPr>
        <p:spPr>
          <a:xfrm>
            <a:off x="4756" y="4679"/>
            <a:ext cx="8942586" cy="10307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4000" i="1" kern="120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What do you need to do differently to prepare for your next set of exams?</a:t>
            </a:r>
          </a:p>
        </p:txBody>
      </p:sp>
    </p:spTree>
    <p:extLst>
      <p:ext uri="{BB962C8B-B14F-4D97-AF65-F5344CB8AC3E}">
        <p14:creationId xmlns:p14="http://schemas.microsoft.com/office/powerpoint/2010/main" val="1644128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shield with shells&#10;&#10;Description automatically generated">
            <a:extLst>
              <a:ext uri="{FF2B5EF4-FFF2-40B4-BE49-F238E27FC236}">
                <a16:creationId xmlns:a16="http://schemas.microsoft.com/office/drawing/2014/main" id="{B704BD29-8AA8-F473-84A4-C1CDB1B8B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92079">
            <a:off x="929859" y="641698"/>
            <a:ext cx="4746677" cy="51876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37696" y="5782686"/>
            <a:ext cx="7655824" cy="9764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Daily Revision Works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5077A0-6CE1-7E7A-33C3-7041C17C99B1}"/>
              </a:ext>
            </a:extLst>
          </p:cNvPr>
          <p:cNvSpPr txBox="1"/>
          <p:nvPr/>
        </p:nvSpPr>
        <p:spPr>
          <a:xfrm>
            <a:off x="6237727" y="204852"/>
            <a:ext cx="5734915" cy="22950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57150">
              <a:lnSpc>
                <a:spcPct val="110000"/>
              </a:lnSpc>
              <a:spcAft>
                <a:spcPts val="600"/>
              </a:spcAft>
            </a:pPr>
            <a:r>
              <a:rPr lang="en-US" sz="2400" b="1">
                <a:solidFill>
                  <a:schemeClr val="tx1"/>
                </a:solidFill>
              </a:rPr>
              <a:t>For those of you who are not doing enough...</a:t>
            </a:r>
            <a:endParaRPr lang="en-US" sz="2400">
              <a:solidFill>
                <a:schemeClr val="tx1"/>
              </a:solidFill>
            </a:endParaRPr>
          </a:p>
          <a:p>
            <a:pPr marL="57150">
              <a:lnSpc>
                <a:spcPct val="110000"/>
              </a:lnSpc>
              <a:spcAft>
                <a:spcPts val="600"/>
              </a:spcAft>
            </a:pPr>
            <a:r>
              <a:rPr lang="en-US" sz="2000">
                <a:solidFill>
                  <a:schemeClr val="tx1"/>
                </a:solidFill>
              </a:rPr>
              <a:t>Daily revision will help you catch up with Year 12 content and spread out the workload before it is too late.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0E9E2F-4AC0-9473-DBC5-0B4D54731155}"/>
              </a:ext>
            </a:extLst>
          </p:cNvPr>
          <p:cNvSpPr txBox="1"/>
          <p:nvPr/>
        </p:nvSpPr>
        <p:spPr>
          <a:xfrm>
            <a:off x="6237727" y="2891491"/>
            <a:ext cx="5734915" cy="22950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57150">
              <a:lnSpc>
                <a:spcPct val="110000"/>
              </a:lnSpc>
              <a:spcAft>
                <a:spcPts val="600"/>
              </a:spcAft>
            </a:pPr>
            <a:r>
              <a:rPr lang="en-US" sz="2400" b="1">
                <a:solidFill>
                  <a:schemeClr val="tx1"/>
                </a:solidFill>
              </a:rPr>
              <a:t>For those of you who are working hard...</a:t>
            </a:r>
            <a:endParaRPr lang="en-US" sz="2400">
              <a:solidFill>
                <a:schemeClr val="tx1"/>
              </a:solidFill>
            </a:endParaRPr>
          </a:p>
          <a:p>
            <a:pPr marL="57150">
              <a:lnSpc>
                <a:spcPct val="110000"/>
              </a:lnSpc>
              <a:spcAft>
                <a:spcPts val="600"/>
              </a:spcAft>
            </a:pPr>
            <a:r>
              <a:rPr lang="en-US" sz="2000">
                <a:solidFill>
                  <a:schemeClr val="tx1"/>
                </a:solidFill>
              </a:rPr>
              <a:t>Daily revision will help you to develop manageable revision habits to help to prepare you for your mocks and final exams.</a:t>
            </a:r>
          </a:p>
        </p:txBody>
      </p:sp>
    </p:spTree>
    <p:extLst>
      <p:ext uri="{BB962C8B-B14F-4D97-AF65-F5344CB8AC3E}">
        <p14:creationId xmlns:p14="http://schemas.microsoft.com/office/powerpoint/2010/main" val="3126751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B869131-809F-4714-9B05-385CAF009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BA3935-5258-425A-B52A-BBF28BCE0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34206">
            <a:off x="491077" y="396217"/>
            <a:ext cx="6746664" cy="532558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DD1AA99-03AE-49F6-9116-9CA2BBCA0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234206">
            <a:off x="1312942" y="-198825"/>
            <a:ext cx="5107326" cy="6486819"/>
          </a:xfrm>
          <a:custGeom>
            <a:avLst/>
            <a:gdLst>
              <a:gd name="connsiteX0" fmla="*/ 0 w 4401242"/>
              <a:gd name="connsiteY0" fmla="*/ 4137242 h 5590022"/>
              <a:gd name="connsiteX1" fmla="*/ 5579 w 4401242"/>
              <a:gd name="connsiteY1" fmla="*/ 4114978 h 5590022"/>
              <a:gd name="connsiteX2" fmla="*/ 3258 w 4401242"/>
              <a:gd name="connsiteY2" fmla="*/ 4099949 h 5590022"/>
              <a:gd name="connsiteX3" fmla="*/ 9236 w 4401242"/>
              <a:gd name="connsiteY3" fmla="*/ 4071959 h 5590022"/>
              <a:gd name="connsiteX4" fmla="*/ 14743 w 4401242"/>
              <a:gd name="connsiteY4" fmla="*/ 4031013 h 5590022"/>
              <a:gd name="connsiteX5" fmla="*/ 20613 w 4401242"/>
              <a:gd name="connsiteY5" fmla="*/ 4002827 h 5590022"/>
              <a:gd name="connsiteX6" fmla="*/ 22410 w 4401242"/>
              <a:gd name="connsiteY6" fmla="*/ 3997392 h 5590022"/>
              <a:gd name="connsiteX7" fmla="*/ 22410 w 4401242"/>
              <a:gd name="connsiteY7" fmla="*/ 3812956 h 5590022"/>
              <a:gd name="connsiteX8" fmla="*/ 20401 w 4401242"/>
              <a:gd name="connsiteY8" fmla="*/ 3799351 h 5590022"/>
              <a:gd name="connsiteX9" fmla="*/ 22410 w 4401242"/>
              <a:gd name="connsiteY9" fmla="*/ 3753450 h 5590022"/>
              <a:gd name="connsiteX10" fmla="*/ 19673 w 4401242"/>
              <a:gd name="connsiteY10" fmla="*/ 3746784 h 5590022"/>
              <a:gd name="connsiteX11" fmla="*/ 22410 w 4401242"/>
              <a:gd name="connsiteY11" fmla="*/ 3701909 h 5590022"/>
              <a:gd name="connsiteX12" fmla="*/ 20086 w 4401242"/>
              <a:gd name="connsiteY12" fmla="*/ 3652741 h 5590022"/>
              <a:gd name="connsiteX13" fmla="*/ 13839 w 4401242"/>
              <a:gd name="connsiteY13" fmla="*/ 3649070 h 5590022"/>
              <a:gd name="connsiteX14" fmla="*/ 13290 w 4401242"/>
              <a:gd name="connsiteY14" fmla="*/ 3638287 h 5590022"/>
              <a:gd name="connsiteX15" fmla="*/ 13410 w 4401242"/>
              <a:gd name="connsiteY15" fmla="*/ 3621311 h 5590022"/>
              <a:gd name="connsiteX16" fmla="*/ 19966 w 4401242"/>
              <a:gd name="connsiteY16" fmla="*/ 3583286 h 5590022"/>
              <a:gd name="connsiteX17" fmla="*/ 16089 w 4401242"/>
              <a:gd name="connsiteY17" fmla="*/ 21355 h 5590022"/>
              <a:gd name="connsiteX18" fmla="*/ 34619 w 4401242"/>
              <a:gd name="connsiteY18" fmla="*/ 2606 h 5590022"/>
              <a:gd name="connsiteX19" fmla="*/ 49927 w 4401242"/>
              <a:gd name="connsiteY19" fmla="*/ 185 h 5590022"/>
              <a:gd name="connsiteX20" fmla="*/ 917193 w 4401242"/>
              <a:gd name="connsiteY20" fmla="*/ 11 h 5590022"/>
              <a:gd name="connsiteX21" fmla="*/ 938319 w 4401242"/>
              <a:gd name="connsiteY21" fmla="*/ 10 h 5590022"/>
              <a:gd name="connsiteX22" fmla="*/ 938338 w 4401242"/>
              <a:gd name="connsiteY22" fmla="*/ 0 h 5590022"/>
              <a:gd name="connsiteX23" fmla="*/ 4365378 w 4401242"/>
              <a:gd name="connsiteY23" fmla="*/ 0 h 5590022"/>
              <a:gd name="connsiteX24" fmla="*/ 4397257 w 4401242"/>
              <a:gd name="connsiteY24" fmla="*/ 31881 h 5590022"/>
              <a:gd name="connsiteX25" fmla="*/ 4397256 w 4401242"/>
              <a:gd name="connsiteY25" fmla="*/ 5558231 h 5590022"/>
              <a:gd name="connsiteX26" fmla="*/ 4365377 w 4401242"/>
              <a:gd name="connsiteY26" fmla="*/ 5590021 h 5590022"/>
              <a:gd name="connsiteX27" fmla="*/ 4322085 w 4401242"/>
              <a:gd name="connsiteY27" fmla="*/ 5590021 h 5590022"/>
              <a:gd name="connsiteX28" fmla="*/ 4322083 w 4401242"/>
              <a:gd name="connsiteY28" fmla="*/ 5590022 h 5590022"/>
              <a:gd name="connsiteX29" fmla="*/ 49916 w 4401242"/>
              <a:gd name="connsiteY29" fmla="*/ 5590022 h 5590022"/>
              <a:gd name="connsiteX30" fmla="*/ 22410 w 4401242"/>
              <a:gd name="connsiteY30" fmla="*/ 5571435 h 5590022"/>
              <a:gd name="connsiteX31" fmla="*/ 22410 w 4401242"/>
              <a:gd name="connsiteY31" fmla="*/ 4726767 h 5590022"/>
              <a:gd name="connsiteX32" fmla="*/ 14670 w 4401242"/>
              <a:gd name="connsiteY32" fmla="*/ 4699196 h 5590022"/>
              <a:gd name="connsiteX33" fmla="*/ 22410 w 4401242"/>
              <a:gd name="connsiteY33" fmla="*/ 4670837 h 5590022"/>
              <a:gd name="connsiteX34" fmla="*/ 22410 w 4401242"/>
              <a:gd name="connsiteY34" fmla="*/ 4292925 h 5590022"/>
              <a:gd name="connsiteX35" fmla="*/ 22410 w 4401242"/>
              <a:gd name="connsiteY35" fmla="*/ 4242762 h 5590022"/>
              <a:gd name="connsiteX36" fmla="*/ 14161 w 4401242"/>
              <a:gd name="connsiteY36" fmla="*/ 4214744 h 5590022"/>
              <a:gd name="connsiteX37" fmla="*/ 4708 w 4401242"/>
              <a:gd name="connsiteY37" fmla="*/ 4186098 h 5590022"/>
              <a:gd name="connsiteX38" fmla="*/ 632 w 4401242"/>
              <a:gd name="connsiteY38" fmla="*/ 4158493 h 5590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401242" h="5590022">
                <a:moveTo>
                  <a:pt x="0" y="4137242"/>
                </a:moveTo>
                <a:lnTo>
                  <a:pt x="5579" y="4114978"/>
                </a:lnTo>
                <a:cubicBezTo>
                  <a:pt x="6121" y="4108762"/>
                  <a:pt x="2648" y="4107119"/>
                  <a:pt x="3258" y="4099949"/>
                </a:cubicBezTo>
                <a:lnTo>
                  <a:pt x="9236" y="4071959"/>
                </a:lnTo>
                <a:lnTo>
                  <a:pt x="14743" y="4031013"/>
                </a:lnTo>
                <a:lnTo>
                  <a:pt x="20613" y="4002827"/>
                </a:lnTo>
                <a:lnTo>
                  <a:pt x="22410" y="3997392"/>
                </a:lnTo>
                <a:lnTo>
                  <a:pt x="22410" y="3812956"/>
                </a:lnTo>
                <a:lnTo>
                  <a:pt x="20401" y="3799351"/>
                </a:lnTo>
                <a:lnTo>
                  <a:pt x="22410" y="3753450"/>
                </a:lnTo>
                <a:lnTo>
                  <a:pt x="19673" y="3746784"/>
                </a:lnTo>
                <a:lnTo>
                  <a:pt x="22410" y="3701909"/>
                </a:lnTo>
                <a:cubicBezTo>
                  <a:pt x="22023" y="3687048"/>
                  <a:pt x="22634" y="3661297"/>
                  <a:pt x="20086" y="3652741"/>
                </a:cubicBezTo>
                <a:lnTo>
                  <a:pt x="13839" y="3649070"/>
                </a:lnTo>
                <a:lnTo>
                  <a:pt x="13290" y="3638287"/>
                </a:lnTo>
                <a:cubicBezTo>
                  <a:pt x="13769" y="3637498"/>
                  <a:pt x="13370" y="3621952"/>
                  <a:pt x="13410" y="3621311"/>
                </a:cubicBezTo>
                <a:lnTo>
                  <a:pt x="19966" y="3583286"/>
                </a:lnTo>
                <a:lnTo>
                  <a:pt x="16089" y="21355"/>
                </a:lnTo>
                <a:cubicBezTo>
                  <a:pt x="22266" y="10589"/>
                  <a:pt x="23964" y="8856"/>
                  <a:pt x="34619" y="2606"/>
                </a:cubicBezTo>
                <a:lnTo>
                  <a:pt x="49927" y="185"/>
                </a:lnTo>
                <a:cubicBezTo>
                  <a:pt x="228245" y="83"/>
                  <a:pt x="539504" y="31"/>
                  <a:pt x="917193" y="11"/>
                </a:cubicBezTo>
                <a:lnTo>
                  <a:pt x="938319" y="10"/>
                </a:lnTo>
                <a:lnTo>
                  <a:pt x="938338" y="0"/>
                </a:lnTo>
                <a:lnTo>
                  <a:pt x="4365378" y="0"/>
                </a:lnTo>
                <a:cubicBezTo>
                  <a:pt x="4382966" y="50"/>
                  <a:pt x="4397213" y="14294"/>
                  <a:pt x="4397257" y="31881"/>
                </a:cubicBezTo>
                <a:cubicBezTo>
                  <a:pt x="4402571" y="958253"/>
                  <a:pt x="4402570" y="4631875"/>
                  <a:pt x="4397256" y="5558231"/>
                </a:cubicBezTo>
                <a:cubicBezTo>
                  <a:pt x="4397157" y="5575784"/>
                  <a:pt x="4382929" y="5589975"/>
                  <a:pt x="4365377" y="5590021"/>
                </a:cubicBezTo>
                <a:lnTo>
                  <a:pt x="4322085" y="5590021"/>
                </a:lnTo>
                <a:lnTo>
                  <a:pt x="4322083" y="5590022"/>
                </a:lnTo>
                <a:lnTo>
                  <a:pt x="49916" y="5590022"/>
                </a:lnTo>
                <a:cubicBezTo>
                  <a:pt x="34729" y="5589963"/>
                  <a:pt x="22450" y="5581668"/>
                  <a:pt x="22410" y="5571435"/>
                </a:cubicBezTo>
                <a:lnTo>
                  <a:pt x="22410" y="4726767"/>
                </a:lnTo>
                <a:lnTo>
                  <a:pt x="14670" y="4699196"/>
                </a:lnTo>
                <a:cubicBezTo>
                  <a:pt x="15011" y="4683722"/>
                  <a:pt x="19831" y="4680290"/>
                  <a:pt x="22410" y="4670837"/>
                </a:cubicBezTo>
                <a:lnTo>
                  <a:pt x="22410" y="4292925"/>
                </a:lnTo>
                <a:lnTo>
                  <a:pt x="22410" y="4242762"/>
                </a:lnTo>
                <a:lnTo>
                  <a:pt x="14161" y="4214744"/>
                </a:lnTo>
                <a:cubicBezTo>
                  <a:pt x="20757" y="4203473"/>
                  <a:pt x="7860" y="4195229"/>
                  <a:pt x="4708" y="4186098"/>
                </a:cubicBezTo>
                <a:lnTo>
                  <a:pt x="632" y="4158493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Picture 3" descr="An abstract burst of blue and pink">
            <a:extLst>
              <a:ext uri="{FF2B5EF4-FFF2-40B4-BE49-F238E27FC236}">
                <a16:creationId xmlns:a16="http://schemas.microsoft.com/office/drawing/2014/main" id="{BDA3B890-A537-7696-0A00-BF9425CEC6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4000"/>
          </a:blip>
          <a:srcRect l="16097" r="14503" b="-2"/>
          <a:stretch>
            <a:fillRect/>
          </a:stretch>
        </p:blipFill>
        <p:spPr>
          <a:xfrm rot="86286">
            <a:off x="449514" y="282459"/>
            <a:ext cx="6836474" cy="5541168"/>
          </a:xfrm>
          <a:custGeom>
            <a:avLst/>
            <a:gdLst/>
            <a:ahLst/>
            <a:cxnLst/>
            <a:rect l="l" t="t" r="r" b="b"/>
            <a:pathLst>
              <a:path w="5517787" h="4472333">
                <a:moveTo>
                  <a:pt x="5199334" y="0"/>
                </a:moveTo>
                <a:cubicBezTo>
                  <a:pt x="5209814" y="5031"/>
                  <a:pt x="5211549" y="6498"/>
                  <a:pt x="5218118" y="16022"/>
                </a:cubicBezTo>
                <a:lnTo>
                  <a:pt x="5221430" y="30155"/>
                </a:lnTo>
                <a:cubicBezTo>
                  <a:pt x="5233761" y="196710"/>
                  <a:pt x="5255167" y="487447"/>
                  <a:pt x="5281101" y="840236"/>
                </a:cubicBezTo>
                <a:lnTo>
                  <a:pt x="5282551" y="859969"/>
                </a:lnTo>
                <a:lnTo>
                  <a:pt x="5282562" y="859986"/>
                </a:lnTo>
                <a:lnTo>
                  <a:pt x="5517712" y="4061104"/>
                </a:lnTo>
                <a:cubicBezTo>
                  <a:pt x="5518872" y="4077535"/>
                  <a:pt x="5506545" y="4091821"/>
                  <a:pt x="5490120" y="4093069"/>
                </a:cubicBezTo>
                <a:cubicBezTo>
                  <a:pt x="4625183" y="4161596"/>
                  <a:pt x="1193739" y="4413665"/>
                  <a:pt x="328087" y="4472264"/>
                </a:cubicBezTo>
                <a:cubicBezTo>
                  <a:pt x="311684" y="4473376"/>
                  <a:pt x="297453" y="4461060"/>
                  <a:pt x="296206" y="4444668"/>
                </a:cubicBezTo>
                <a:lnTo>
                  <a:pt x="293235" y="4404230"/>
                </a:lnTo>
                <a:lnTo>
                  <a:pt x="293234" y="4404228"/>
                </a:lnTo>
                <a:lnTo>
                  <a:pt x="94" y="413698"/>
                </a:lnTo>
                <a:cubicBezTo>
                  <a:pt x="-893" y="399508"/>
                  <a:pt x="6013" y="387469"/>
                  <a:pt x="15568" y="386729"/>
                </a:cubicBezTo>
                <a:lnTo>
                  <a:pt x="804553" y="328772"/>
                </a:lnTo>
                <a:lnTo>
                  <a:pt x="829775" y="319650"/>
                </a:lnTo>
                <a:cubicBezTo>
                  <a:pt x="844253" y="318907"/>
                  <a:pt x="847789" y="323174"/>
                  <a:pt x="856796" y="324934"/>
                </a:cubicBezTo>
                <a:lnTo>
                  <a:pt x="1209795" y="299003"/>
                </a:lnTo>
                <a:lnTo>
                  <a:pt x="1256651" y="295561"/>
                </a:lnTo>
                <a:lnTo>
                  <a:pt x="1282256" y="285933"/>
                </a:lnTo>
                <a:cubicBezTo>
                  <a:pt x="1293236" y="291321"/>
                  <a:pt x="1300052" y="278709"/>
                  <a:pt x="1308365" y="275138"/>
                </a:cubicBezTo>
                <a:lnTo>
                  <a:pt x="1333870" y="269436"/>
                </a:lnTo>
                <a:lnTo>
                  <a:pt x="1353677" y="267388"/>
                </a:lnTo>
                <a:lnTo>
                  <a:pt x="1374856" y="271072"/>
                </a:lnTo>
                <a:cubicBezTo>
                  <a:pt x="1380699" y="271151"/>
                  <a:pt x="1381996" y="267795"/>
                  <a:pt x="1388735" y="267872"/>
                </a:cubicBezTo>
                <a:lnTo>
                  <a:pt x="1415290" y="271536"/>
                </a:lnTo>
                <a:lnTo>
                  <a:pt x="1453914" y="273870"/>
                </a:lnTo>
                <a:lnTo>
                  <a:pt x="1480645" y="277419"/>
                </a:lnTo>
                <a:lnTo>
                  <a:pt x="1485845" y="278725"/>
                </a:lnTo>
                <a:lnTo>
                  <a:pt x="1658122" y="266069"/>
                </a:lnTo>
                <a:lnTo>
                  <a:pt x="1670693" y="263259"/>
                </a:lnTo>
                <a:lnTo>
                  <a:pt x="1713706" y="261986"/>
                </a:lnTo>
                <a:lnTo>
                  <a:pt x="1719744" y="258972"/>
                </a:lnTo>
                <a:lnTo>
                  <a:pt x="1761849" y="258450"/>
                </a:lnTo>
                <a:cubicBezTo>
                  <a:pt x="1775704" y="257068"/>
                  <a:pt x="1799799" y="255872"/>
                  <a:pt x="1807616" y="252905"/>
                </a:cubicBezTo>
                <a:lnTo>
                  <a:pt x="1810616" y="246818"/>
                </a:lnTo>
                <a:lnTo>
                  <a:pt x="1820651" y="245565"/>
                </a:lnTo>
                <a:cubicBezTo>
                  <a:pt x="1821421" y="245959"/>
                  <a:pt x="1835914" y="244519"/>
                  <a:pt x="1836516" y="244513"/>
                </a:cubicBezTo>
                <a:lnTo>
                  <a:pt x="1872484" y="24802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6507" y="856"/>
            <a:ext cx="6354636" cy="13151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/>
              <a:t>How will we support you?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EEA22ED-BC21-4C7E-844F-8AB35456E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193557" y="4731440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5077A0-6CE1-7E7A-33C3-7041C17C99B1}"/>
              </a:ext>
            </a:extLst>
          </p:cNvPr>
          <p:cNvSpPr txBox="1"/>
          <p:nvPr/>
        </p:nvSpPr>
        <p:spPr>
          <a:xfrm>
            <a:off x="7424577" y="1694134"/>
            <a:ext cx="4638139" cy="48956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400">
                <a:solidFill>
                  <a:schemeClr val="tx1"/>
                </a:solidFill>
              </a:rPr>
              <a:t>Study skills sessions during form time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400">
                <a:solidFill>
                  <a:schemeClr val="tx1"/>
                </a:solidFill>
              </a:rPr>
              <a:t>Boost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400">
                <a:solidFill>
                  <a:schemeClr val="tx1"/>
                </a:solidFill>
              </a:rPr>
              <a:t>Mentoring and guidance meetings with your form tutor each half term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400">
                <a:solidFill>
                  <a:schemeClr val="tx1"/>
                </a:solidFill>
              </a:rPr>
              <a:t>Revision timetabling to support an early, structured start to your revision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Calibri"/>
              <a:buChar char="-"/>
            </a:pPr>
            <a:r>
              <a:rPr lang="en-US" sz="2400">
                <a:solidFill>
                  <a:schemeClr val="tx1"/>
                </a:solidFill>
              </a:rPr>
              <a:t>Exam Mondays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01DBD1F-8E52-43C2-A83A-4800C73D3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5031631-88BB-4771-A661-4465025C7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D46EA35F-157C-4C42-AD22-A71CECD018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3A8545A-5ED6-4596-8451-859896FA1F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CB5F092-293F-440B-AFCC-4F26EB988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36671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5B22A3-42DC-8540-9356-4CB274F2C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7C93D18-149F-F6A0-D286-43908C1AC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BAF91EF-C582-9B06-5BDF-1F1E67ECB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F8E8AA30-B6A3-0AD4-EAAE-3C00AC2248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4A69206D-410A-8DE8-7357-3A9D1F10BB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1BDEC6B-51DA-971D-C571-D9E2CC34F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AE22255-6A8C-855D-AFBF-E1FC59B02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30E2AB-485B-2065-0399-4877554BF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34206">
            <a:off x="491077" y="396217"/>
            <a:ext cx="6746664" cy="532558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263AC08-69D8-E8B4-A283-10C81855E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234206">
            <a:off x="1312942" y="-198825"/>
            <a:ext cx="5107326" cy="6486819"/>
          </a:xfrm>
          <a:custGeom>
            <a:avLst/>
            <a:gdLst>
              <a:gd name="connsiteX0" fmla="*/ 0 w 4401242"/>
              <a:gd name="connsiteY0" fmla="*/ 4137242 h 5590022"/>
              <a:gd name="connsiteX1" fmla="*/ 5579 w 4401242"/>
              <a:gd name="connsiteY1" fmla="*/ 4114978 h 5590022"/>
              <a:gd name="connsiteX2" fmla="*/ 3258 w 4401242"/>
              <a:gd name="connsiteY2" fmla="*/ 4099949 h 5590022"/>
              <a:gd name="connsiteX3" fmla="*/ 9236 w 4401242"/>
              <a:gd name="connsiteY3" fmla="*/ 4071959 h 5590022"/>
              <a:gd name="connsiteX4" fmla="*/ 14743 w 4401242"/>
              <a:gd name="connsiteY4" fmla="*/ 4031013 h 5590022"/>
              <a:gd name="connsiteX5" fmla="*/ 20613 w 4401242"/>
              <a:gd name="connsiteY5" fmla="*/ 4002827 h 5590022"/>
              <a:gd name="connsiteX6" fmla="*/ 22410 w 4401242"/>
              <a:gd name="connsiteY6" fmla="*/ 3997392 h 5590022"/>
              <a:gd name="connsiteX7" fmla="*/ 22410 w 4401242"/>
              <a:gd name="connsiteY7" fmla="*/ 3812956 h 5590022"/>
              <a:gd name="connsiteX8" fmla="*/ 20401 w 4401242"/>
              <a:gd name="connsiteY8" fmla="*/ 3799351 h 5590022"/>
              <a:gd name="connsiteX9" fmla="*/ 22410 w 4401242"/>
              <a:gd name="connsiteY9" fmla="*/ 3753450 h 5590022"/>
              <a:gd name="connsiteX10" fmla="*/ 19673 w 4401242"/>
              <a:gd name="connsiteY10" fmla="*/ 3746784 h 5590022"/>
              <a:gd name="connsiteX11" fmla="*/ 22410 w 4401242"/>
              <a:gd name="connsiteY11" fmla="*/ 3701909 h 5590022"/>
              <a:gd name="connsiteX12" fmla="*/ 20086 w 4401242"/>
              <a:gd name="connsiteY12" fmla="*/ 3652741 h 5590022"/>
              <a:gd name="connsiteX13" fmla="*/ 13839 w 4401242"/>
              <a:gd name="connsiteY13" fmla="*/ 3649070 h 5590022"/>
              <a:gd name="connsiteX14" fmla="*/ 13290 w 4401242"/>
              <a:gd name="connsiteY14" fmla="*/ 3638287 h 5590022"/>
              <a:gd name="connsiteX15" fmla="*/ 13410 w 4401242"/>
              <a:gd name="connsiteY15" fmla="*/ 3621311 h 5590022"/>
              <a:gd name="connsiteX16" fmla="*/ 19966 w 4401242"/>
              <a:gd name="connsiteY16" fmla="*/ 3583286 h 5590022"/>
              <a:gd name="connsiteX17" fmla="*/ 16089 w 4401242"/>
              <a:gd name="connsiteY17" fmla="*/ 21355 h 5590022"/>
              <a:gd name="connsiteX18" fmla="*/ 34619 w 4401242"/>
              <a:gd name="connsiteY18" fmla="*/ 2606 h 5590022"/>
              <a:gd name="connsiteX19" fmla="*/ 49927 w 4401242"/>
              <a:gd name="connsiteY19" fmla="*/ 185 h 5590022"/>
              <a:gd name="connsiteX20" fmla="*/ 917193 w 4401242"/>
              <a:gd name="connsiteY20" fmla="*/ 11 h 5590022"/>
              <a:gd name="connsiteX21" fmla="*/ 938319 w 4401242"/>
              <a:gd name="connsiteY21" fmla="*/ 10 h 5590022"/>
              <a:gd name="connsiteX22" fmla="*/ 938338 w 4401242"/>
              <a:gd name="connsiteY22" fmla="*/ 0 h 5590022"/>
              <a:gd name="connsiteX23" fmla="*/ 4365378 w 4401242"/>
              <a:gd name="connsiteY23" fmla="*/ 0 h 5590022"/>
              <a:gd name="connsiteX24" fmla="*/ 4397257 w 4401242"/>
              <a:gd name="connsiteY24" fmla="*/ 31881 h 5590022"/>
              <a:gd name="connsiteX25" fmla="*/ 4397256 w 4401242"/>
              <a:gd name="connsiteY25" fmla="*/ 5558231 h 5590022"/>
              <a:gd name="connsiteX26" fmla="*/ 4365377 w 4401242"/>
              <a:gd name="connsiteY26" fmla="*/ 5590021 h 5590022"/>
              <a:gd name="connsiteX27" fmla="*/ 4322085 w 4401242"/>
              <a:gd name="connsiteY27" fmla="*/ 5590021 h 5590022"/>
              <a:gd name="connsiteX28" fmla="*/ 4322083 w 4401242"/>
              <a:gd name="connsiteY28" fmla="*/ 5590022 h 5590022"/>
              <a:gd name="connsiteX29" fmla="*/ 49916 w 4401242"/>
              <a:gd name="connsiteY29" fmla="*/ 5590022 h 5590022"/>
              <a:gd name="connsiteX30" fmla="*/ 22410 w 4401242"/>
              <a:gd name="connsiteY30" fmla="*/ 5571435 h 5590022"/>
              <a:gd name="connsiteX31" fmla="*/ 22410 w 4401242"/>
              <a:gd name="connsiteY31" fmla="*/ 4726767 h 5590022"/>
              <a:gd name="connsiteX32" fmla="*/ 14670 w 4401242"/>
              <a:gd name="connsiteY32" fmla="*/ 4699196 h 5590022"/>
              <a:gd name="connsiteX33" fmla="*/ 22410 w 4401242"/>
              <a:gd name="connsiteY33" fmla="*/ 4670837 h 5590022"/>
              <a:gd name="connsiteX34" fmla="*/ 22410 w 4401242"/>
              <a:gd name="connsiteY34" fmla="*/ 4292925 h 5590022"/>
              <a:gd name="connsiteX35" fmla="*/ 22410 w 4401242"/>
              <a:gd name="connsiteY35" fmla="*/ 4242762 h 5590022"/>
              <a:gd name="connsiteX36" fmla="*/ 14161 w 4401242"/>
              <a:gd name="connsiteY36" fmla="*/ 4214744 h 5590022"/>
              <a:gd name="connsiteX37" fmla="*/ 4708 w 4401242"/>
              <a:gd name="connsiteY37" fmla="*/ 4186098 h 5590022"/>
              <a:gd name="connsiteX38" fmla="*/ 632 w 4401242"/>
              <a:gd name="connsiteY38" fmla="*/ 4158493 h 5590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401242" h="5590022">
                <a:moveTo>
                  <a:pt x="0" y="4137242"/>
                </a:moveTo>
                <a:lnTo>
                  <a:pt x="5579" y="4114978"/>
                </a:lnTo>
                <a:cubicBezTo>
                  <a:pt x="6121" y="4108762"/>
                  <a:pt x="2648" y="4107119"/>
                  <a:pt x="3258" y="4099949"/>
                </a:cubicBezTo>
                <a:lnTo>
                  <a:pt x="9236" y="4071959"/>
                </a:lnTo>
                <a:lnTo>
                  <a:pt x="14743" y="4031013"/>
                </a:lnTo>
                <a:lnTo>
                  <a:pt x="20613" y="4002827"/>
                </a:lnTo>
                <a:lnTo>
                  <a:pt x="22410" y="3997392"/>
                </a:lnTo>
                <a:lnTo>
                  <a:pt x="22410" y="3812956"/>
                </a:lnTo>
                <a:lnTo>
                  <a:pt x="20401" y="3799351"/>
                </a:lnTo>
                <a:lnTo>
                  <a:pt x="22410" y="3753450"/>
                </a:lnTo>
                <a:lnTo>
                  <a:pt x="19673" y="3746784"/>
                </a:lnTo>
                <a:lnTo>
                  <a:pt x="22410" y="3701909"/>
                </a:lnTo>
                <a:cubicBezTo>
                  <a:pt x="22023" y="3687048"/>
                  <a:pt x="22634" y="3661297"/>
                  <a:pt x="20086" y="3652741"/>
                </a:cubicBezTo>
                <a:lnTo>
                  <a:pt x="13839" y="3649070"/>
                </a:lnTo>
                <a:lnTo>
                  <a:pt x="13290" y="3638287"/>
                </a:lnTo>
                <a:cubicBezTo>
                  <a:pt x="13769" y="3637498"/>
                  <a:pt x="13370" y="3621952"/>
                  <a:pt x="13410" y="3621311"/>
                </a:cubicBezTo>
                <a:lnTo>
                  <a:pt x="19966" y="3583286"/>
                </a:lnTo>
                <a:lnTo>
                  <a:pt x="16089" y="21355"/>
                </a:lnTo>
                <a:cubicBezTo>
                  <a:pt x="22266" y="10589"/>
                  <a:pt x="23964" y="8856"/>
                  <a:pt x="34619" y="2606"/>
                </a:cubicBezTo>
                <a:lnTo>
                  <a:pt x="49927" y="185"/>
                </a:lnTo>
                <a:cubicBezTo>
                  <a:pt x="228245" y="83"/>
                  <a:pt x="539504" y="31"/>
                  <a:pt x="917193" y="11"/>
                </a:cubicBezTo>
                <a:lnTo>
                  <a:pt x="938319" y="10"/>
                </a:lnTo>
                <a:lnTo>
                  <a:pt x="938338" y="0"/>
                </a:lnTo>
                <a:lnTo>
                  <a:pt x="4365378" y="0"/>
                </a:lnTo>
                <a:cubicBezTo>
                  <a:pt x="4382966" y="50"/>
                  <a:pt x="4397213" y="14294"/>
                  <a:pt x="4397257" y="31881"/>
                </a:cubicBezTo>
                <a:cubicBezTo>
                  <a:pt x="4402571" y="958253"/>
                  <a:pt x="4402570" y="4631875"/>
                  <a:pt x="4397256" y="5558231"/>
                </a:cubicBezTo>
                <a:cubicBezTo>
                  <a:pt x="4397157" y="5575784"/>
                  <a:pt x="4382929" y="5589975"/>
                  <a:pt x="4365377" y="5590021"/>
                </a:cubicBezTo>
                <a:lnTo>
                  <a:pt x="4322085" y="5590021"/>
                </a:lnTo>
                <a:lnTo>
                  <a:pt x="4322083" y="5590022"/>
                </a:lnTo>
                <a:lnTo>
                  <a:pt x="49916" y="5590022"/>
                </a:lnTo>
                <a:cubicBezTo>
                  <a:pt x="34729" y="5589963"/>
                  <a:pt x="22450" y="5581668"/>
                  <a:pt x="22410" y="5571435"/>
                </a:cubicBezTo>
                <a:lnTo>
                  <a:pt x="22410" y="4726767"/>
                </a:lnTo>
                <a:lnTo>
                  <a:pt x="14670" y="4699196"/>
                </a:lnTo>
                <a:cubicBezTo>
                  <a:pt x="15011" y="4683722"/>
                  <a:pt x="19831" y="4680290"/>
                  <a:pt x="22410" y="4670837"/>
                </a:cubicBezTo>
                <a:lnTo>
                  <a:pt x="22410" y="4292925"/>
                </a:lnTo>
                <a:lnTo>
                  <a:pt x="22410" y="4242762"/>
                </a:lnTo>
                <a:lnTo>
                  <a:pt x="14161" y="4214744"/>
                </a:lnTo>
                <a:cubicBezTo>
                  <a:pt x="20757" y="4203473"/>
                  <a:pt x="7860" y="4195229"/>
                  <a:pt x="4708" y="4186098"/>
                </a:cubicBezTo>
                <a:lnTo>
                  <a:pt x="632" y="4158493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Picture 3" descr="An abstract burst of blue and pink">
            <a:extLst>
              <a:ext uri="{FF2B5EF4-FFF2-40B4-BE49-F238E27FC236}">
                <a16:creationId xmlns:a16="http://schemas.microsoft.com/office/drawing/2014/main" id="{F85B34F0-50AB-B5E4-488B-BCF5BC0C79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4000"/>
          </a:blip>
          <a:srcRect l="16097" r="14503" b="-2"/>
          <a:stretch>
            <a:fillRect/>
          </a:stretch>
        </p:blipFill>
        <p:spPr>
          <a:xfrm rot="86286">
            <a:off x="449514" y="282459"/>
            <a:ext cx="6836474" cy="5541168"/>
          </a:xfrm>
          <a:custGeom>
            <a:avLst/>
            <a:gdLst/>
            <a:ahLst/>
            <a:cxnLst/>
            <a:rect l="l" t="t" r="r" b="b"/>
            <a:pathLst>
              <a:path w="5517787" h="4472333">
                <a:moveTo>
                  <a:pt x="5199334" y="0"/>
                </a:moveTo>
                <a:cubicBezTo>
                  <a:pt x="5209814" y="5031"/>
                  <a:pt x="5211549" y="6498"/>
                  <a:pt x="5218118" y="16022"/>
                </a:cubicBezTo>
                <a:lnTo>
                  <a:pt x="5221430" y="30155"/>
                </a:lnTo>
                <a:cubicBezTo>
                  <a:pt x="5233761" y="196710"/>
                  <a:pt x="5255167" y="487447"/>
                  <a:pt x="5281101" y="840236"/>
                </a:cubicBezTo>
                <a:lnTo>
                  <a:pt x="5282551" y="859969"/>
                </a:lnTo>
                <a:lnTo>
                  <a:pt x="5282562" y="859986"/>
                </a:lnTo>
                <a:lnTo>
                  <a:pt x="5517712" y="4061104"/>
                </a:lnTo>
                <a:cubicBezTo>
                  <a:pt x="5518872" y="4077535"/>
                  <a:pt x="5506545" y="4091821"/>
                  <a:pt x="5490120" y="4093069"/>
                </a:cubicBezTo>
                <a:cubicBezTo>
                  <a:pt x="4625183" y="4161596"/>
                  <a:pt x="1193739" y="4413665"/>
                  <a:pt x="328087" y="4472264"/>
                </a:cubicBezTo>
                <a:cubicBezTo>
                  <a:pt x="311684" y="4473376"/>
                  <a:pt x="297453" y="4461060"/>
                  <a:pt x="296206" y="4444668"/>
                </a:cubicBezTo>
                <a:lnTo>
                  <a:pt x="293235" y="4404230"/>
                </a:lnTo>
                <a:lnTo>
                  <a:pt x="293234" y="4404228"/>
                </a:lnTo>
                <a:lnTo>
                  <a:pt x="94" y="413698"/>
                </a:lnTo>
                <a:cubicBezTo>
                  <a:pt x="-893" y="399508"/>
                  <a:pt x="6013" y="387469"/>
                  <a:pt x="15568" y="386729"/>
                </a:cubicBezTo>
                <a:lnTo>
                  <a:pt x="804553" y="328772"/>
                </a:lnTo>
                <a:lnTo>
                  <a:pt x="829775" y="319650"/>
                </a:lnTo>
                <a:cubicBezTo>
                  <a:pt x="844253" y="318907"/>
                  <a:pt x="847789" y="323174"/>
                  <a:pt x="856796" y="324934"/>
                </a:cubicBezTo>
                <a:lnTo>
                  <a:pt x="1209795" y="299003"/>
                </a:lnTo>
                <a:lnTo>
                  <a:pt x="1256651" y="295561"/>
                </a:lnTo>
                <a:lnTo>
                  <a:pt x="1282256" y="285933"/>
                </a:lnTo>
                <a:cubicBezTo>
                  <a:pt x="1293236" y="291321"/>
                  <a:pt x="1300052" y="278709"/>
                  <a:pt x="1308365" y="275138"/>
                </a:cubicBezTo>
                <a:lnTo>
                  <a:pt x="1333870" y="269436"/>
                </a:lnTo>
                <a:lnTo>
                  <a:pt x="1353677" y="267388"/>
                </a:lnTo>
                <a:lnTo>
                  <a:pt x="1374856" y="271072"/>
                </a:lnTo>
                <a:cubicBezTo>
                  <a:pt x="1380699" y="271151"/>
                  <a:pt x="1381996" y="267795"/>
                  <a:pt x="1388735" y="267872"/>
                </a:cubicBezTo>
                <a:lnTo>
                  <a:pt x="1415290" y="271536"/>
                </a:lnTo>
                <a:lnTo>
                  <a:pt x="1453914" y="273870"/>
                </a:lnTo>
                <a:lnTo>
                  <a:pt x="1480645" y="277419"/>
                </a:lnTo>
                <a:lnTo>
                  <a:pt x="1485845" y="278725"/>
                </a:lnTo>
                <a:lnTo>
                  <a:pt x="1658122" y="266069"/>
                </a:lnTo>
                <a:lnTo>
                  <a:pt x="1670693" y="263259"/>
                </a:lnTo>
                <a:lnTo>
                  <a:pt x="1713706" y="261986"/>
                </a:lnTo>
                <a:lnTo>
                  <a:pt x="1719744" y="258972"/>
                </a:lnTo>
                <a:lnTo>
                  <a:pt x="1761849" y="258450"/>
                </a:lnTo>
                <a:cubicBezTo>
                  <a:pt x="1775704" y="257068"/>
                  <a:pt x="1799799" y="255872"/>
                  <a:pt x="1807616" y="252905"/>
                </a:cubicBezTo>
                <a:lnTo>
                  <a:pt x="1810616" y="246818"/>
                </a:lnTo>
                <a:lnTo>
                  <a:pt x="1820651" y="245565"/>
                </a:lnTo>
                <a:cubicBezTo>
                  <a:pt x="1821421" y="245959"/>
                  <a:pt x="1835914" y="244519"/>
                  <a:pt x="1836516" y="244513"/>
                </a:cubicBezTo>
                <a:lnTo>
                  <a:pt x="1872484" y="24802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624692-8274-8C20-5250-C1A38C5A4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2318" y="856"/>
            <a:ext cx="5218825" cy="10276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/>
              <a:t>Form Time Support</a:t>
            </a:r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AF3B900-ED3A-53A5-E22B-3BA9C352C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193557" y="4731440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25960A7-6C38-40B0-04E7-D652B6189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270D939-8AE6-9025-18DA-F83A318AD5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F145E865-7CD1-1D50-9567-51D4CB8B8A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46CBB453-844C-8A85-C742-7637BC82CB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C1DA115-A5A2-D884-62E9-DCFE47DF94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F2179FB-10E7-DFC9-69EE-D79E1039A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654566"/>
              </p:ext>
            </p:extLst>
          </p:nvPr>
        </p:nvGraphicFramePr>
        <p:xfrm>
          <a:off x="1203524" y="1099404"/>
          <a:ext cx="10722254" cy="540879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66298">
                  <a:extLst>
                    <a:ext uri="{9D8B030D-6E8A-4147-A177-3AD203B41FA5}">
                      <a16:colId xmlns:a16="http://schemas.microsoft.com/office/drawing/2014/main" val="1520416467"/>
                    </a:ext>
                  </a:extLst>
                </a:gridCol>
                <a:gridCol w="4577978">
                  <a:extLst>
                    <a:ext uri="{9D8B030D-6E8A-4147-A177-3AD203B41FA5}">
                      <a16:colId xmlns:a16="http://schemas.microsoft.com/office/drawing/2014/main" val="4280591958"/>
                    </a:ext>
                  </a:extLst>
                </a:gridCol>
                <a:gridCol w="4577978">
                  <a:extLst>
                    <a:ext uri="{9D8B030D-6E8A-4147-A177-3AD203B41FA5}">
                      <a16:colId xmlns:a16="http://schemas.microsoft.com/office/drawing/2014/main" val="3445019150"/>
                    </a:ext>
                  </a:extLst>
                </a:gridCol>
              </a:tblGrid>
              <a:tr h="597532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2000" b="1">
                          <a:effectLst/>
                          <a:latin typeface="Aptos Narrow"/>
                        </a:rPr>
                        <a:t>WC</a:t>
                      </a:r>
                      <a:endParaRPr lang="en-US" sz="3600">
                        <a:effectLst/>
                      </a:endParaRPr>
                    </a:p>
                  </a:txBody>
                  <a:tcPr marL="9515" marR="9515" marT="951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2000" b="1">
                          <a:effectLst/>
                          <a:latin typeface="Aptos Narrow"/>
                        </a:rPr>
                        <a:t>Revision Focus</a:t>
                      </a:r>
                      <a:endParaRPr lang="en-US" sz="3600">
                        <a:effectLst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2000" b="1">
                          <a:effectLst/>
                          <a:latin typeface="Aptos Narrow"/>
                        </a:rPr>
                        <a:t>Wellbeing Focus</a:t>
                      </a:r>
                      <a:endParaRPr lang="en-US" sz="3600">
                        <a:effectLst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021863"/>
                  </a:ext>
                </a:extLst>
              </a:tr>
              <a:tr h="622429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13/10/2025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Writing an effective revision timetable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How to cope when you are feeling overwhelmed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843050"/>
                  </a:ext>
                </a:extLst>
              </a:tr>
              <a:tr h="87140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03/11/2025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Identifying gaps in knowledge</a:t>
                      </a:r>
                      <a:endParaRPr lang="en-US" sz="3600">
                        <a:effectLst/>
                        <a:latin typeface="Aptos Narrow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buNone/>
                      </a:pPr>
                      <a:endParaRPr lang="en-US" sz="2000">
                        <a:effectLst/>
                        <a:latin typeface="Aptos Narrow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 b="1">
                          <a:effectLst/>
                          <a:latin typeface="Aptos Narrow"/>
                        </a:rPr>
                        <a:t>Assembly - </a:t>
                      </a:r>
                      <a:r>
                        <a:rPr lang="en-US" sz="2000">
                          <a:effectLst/>
                          <a:latin typeface="Aptos Narrow"/>
                        </a:rPr>
                        <a:t>The use of AI - JCQ Exam Guidelines</a:t>
                      </a:r>
                      <a:endParaRPr lang="en-US" sz="360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The importance of asking for help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595522"/>
                  </a:ext>
                </a:extLst>
              </a:tr>
              <a:tr h="57263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10/11/2025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Deepening Subject Knowledge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Top tips for tackling procrastination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370811"/>
                  </a:ext>
                </a:extLst>
              </a:tr>
              <a:tr h="622429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17/11/2025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Using AI for Socratic Questions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The importance of good sleep</a:t>
                      </a:r>
                      <a:endParaRPr lang="en-US" sz="3600">
                        <a:effectLst/>
                        <a:latin typeface="Aptos Narrow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Ted Talk - How to get your brain to focus</a:t>
                      </a:r>
                      <a:endParaRPr lang="en-US" sz="360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643776"/>
                  </a:ext>
                </a:extLst>
              </a:tr>
              <a:tr h="622429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24/11/2025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Using AI to enhance your use of essay feedback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Social Media and procrastination – the importance of taking breaks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52347"/>
                  </a:ext>
                </a:extLst>
              </a:tr>
              <a:tr h="87140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01/12/2025</a:t>
                      </a:r>
                      <a:endParaRPr lang="en-US" sz="3600"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Revision prompts for effective use of AI</a:t>
                      </a:r>
                      <a:endParaRPr lang="en-US" sz="3600">
                        <a:effectLst/>
                        <a:latin typeface="Aptos Narrow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buNone/>
                      </a:pPr>
                      <a:endParaRPr lang="en-US" sz="2000">
                        <a:effectLst/>
                        <a:latin typeface="Aptos Narrow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 b="1">
                          <a:effectLst/>
                          <a:latin typeface="Aptos Narrow"/>
                        </a:rPr>
                        <a:t>Assembly -</a:t>
                      </a:r>
                      <a:r>
                        <a:rPr lang="en-US" sz="2000">
                          <a:effectLst/>
                          <a:latin typeface="Aptos Narrow"/>
                        </a:rPr>
                        <a:t> Mock Admin</a:t>
                      </a:r>
                      <a:endParaRPr lang="en-US" sz="360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Tips for staying healthy during exams</a:t>
                      </a:r>
                      <a:endParaRPr lang="en-US" sz="3600">
                        <a:effectLst/>
                        <a:latin typeface="Aptos Narrow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2000">
                          <a:effectLst/>
                          <a:latin typeface="Aptos Narrow"/>
                        </a:rPr>
                        <a:t>Ted Talk - How to protect your brain from stress</a:t>
                      </a:r>
                      <a:endParaRPr lang="en-US" sz="360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04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9881754"/>
      </p:ext>
    </p:extLst>
  </p:cSld>
  <p:clrMapOvr>
    <a:masterClrMapping/>
  </p:clrMapOvr>
</p:sld>
</file>

<file path=ppt/theme/theme1.xml><?xml version="1.0" encoding="utf-8"?>
<a:theme xmlns:a="http://schemas.openxmlformats.org/drawingml/2006/main" name="StreetscapeVTI">
  <a:themeElements>
    <a:clrScheme name="AnalogousFromLightSeed_2SEEDS">
      <a:dk1>
        <a:srgbClr val="000000"/>
      </a:dk1>
      <a:lt1>
        <a:srgbClr val="FFFFFF"/>
      </a:lt1>
      <a:dk2>
        <a:srgbClr val="412429"/>
      </a:dk2>
      <a:lt2>
        <a:srgbClr val="E2E8E7"/>
      </a:lt2>
      <a:accent1>
        <a:srgbClr val="BB7E89"/>
      </a:accent1>
      <a:accent2>
        <a:srgbClr val="C795B3"/>
      </a:accent2>
      <a:accent3>
        <a:srgbClr val="C49B8F"/>
      </a:accent3>
      <a:accent4>
        <a:srgbClr val="75ADA1"/>
      </a:accent4>
      <a:accent5>
        <a:srgbClr val="7AA9B5"/>
      </a:accent5>
      <a:accent6>
        <a:srgbClr val="7E95BB"/>
      </a:accent6>
      <a:hlink>
        <a:srgbClr val="568E84"/>
      </a:hlink>
      <a:folHlink>
        <a:srgbClr val="7F7F7F"/>
      </a:folHlink>
    </a:clrScheme>
    <a:fontScheme name="Street">
      <a:majorFont>
        <a:latin typeface="Franklin Gothic Heavy"/>
        <a:ea typeface=""/>
        <a:cs typeface=""/>
      </a:majorFont>
      <a:minorFont>
        <a:latin typeface="Consola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eetscapeVTI" id="{B20F88EA-96D0-4E96-9207-A1488DAC5867}" vid="{3F7E5CFE-E584-4E58-A75E-141AC45B149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BF37000EF6A74689C02CC0DC2F678B" ma:contentTypeVersion="22" ma:contentTypeDescription="Create a new document." ma:contentTypeScope="" ma:versionID="84f3860ba2bb09d4621c825668cdbd53">
  <xsd:schema xmlns:xsd="http://www.w3.org/2001/XMLSchema" xmlns:xs="http://www.w3.org/2001/XMLSchema" xmlns:p="http://schemas.microsoft.com/office/2006/metadata/properties" xmlns:ns2="e1ee5a5c-1b0c-449d-8620-46bf48c4e7dd" xmlns:ns3="8ef5c83b-e89f-436b-bf27-c322d8ae33f8" targetNamespace="http://schemas.microsoft.com/office/2006/metadata/properties" ma:root="true" ma:fieldsID="ba75c179f8b1cec92b04f28f8591b80b" ns2:_="" ns3:_="">
    <xsd:import namespace="e1ee5a5c-1b0c-449d-8620-46bf48c4e7dd"/>
    <xsd:import namespace="8ef5c83b-e89f-436b-bf27-c322d8ae33f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Information" minOccurs="0"/>
                <xsd:element ref="ns3:MediaServiceGenerationTime" minOccurs="0"/>
                <xsd:element ref="ns3:MediaServiceEventHashCode" minOccurs="0"/>
                <xsd:element ref="ns3:_x002e_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Flow_SignoffStatu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ee5a5c-1b0c-449d-8620-46bf48c4e7d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d7b9f010-ecd3-425a-b49b-59b0a47b13ce}" ma:internalName="TaxCatchAll" ma:showField="CatchAllData" ma:web="e1ee5a5c-1b0c-449d-8620-46bf48c4e7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f5c83b-e89f-436b-bf27-c322d8ae33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Information" ma:index="16" nillable="true" ma:displayName="Information" ma:format="Dropdown" ma:internalName="Information">
      <xsd:simpleType>
        <xsd:restriction base="dms:Text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_x002e_" ma:index="19" nillable="true" ma:displayName="." ma:format="Image" ma:internalName="_x002e_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10946f2-871d-49b7-964e-fd5a1e1254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 xmlns="8ef5c83b-e89f-436b-bf27-c322d8ae33f8" xsi:nil="true"/>
    <lcf76f155ced4ddcb4097134ff3c332f xmlns="8ef5c83b-e89f-436b-bf27-c322d8ae33f8">
      <Terms xmlns="http://schemas.microsoft.com/office/infopath/2007/PartnerControls"/>
    </lcf76f155ced4ddcb4097134ff3c332f>
    <TaxCatchAll xmlns="e1ee5a5c-1b0c-449d-8620-46bf48c4e7dd" xsi:nil="true"/>
    <_Flow_SignoffStatus xmlns="8ef5c83b-e89f-436b-bf27-c322d8ae33f8" xsi:nil="true"/>
    <_x002e_ xmlns="8ef5c83b-e89f-436b-bf27-c322d8ae33f8">
      <Url xsi:nil="true"/>
      <Description xsi:nil="true"/>
    </_x002e_>
  </documentManagement>
</p:properties>
</file>

<file path=customXml/itemProps1.xml><?xml version="1.0" encoding="utf-8"?>
<ds:datastoreItem xmlns:ds="http://schemas.openxmlformats.org/officeDocument/2006/customXml" ds:itemID="{263373A1-92D2-47F5-BEA5-8A1FD38242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4E9C61-2787-4415-AF92-2059ABCD4075}">
  <ds:schemaRefs>
    <ds:schemaRef ds:uri="8ef5c83b-e89f-436b-bf27-c322d8ae33f8"/>
    <ds:schemaRef ds:uri="e1ee5a5c-1b0c-449d-8620-46bf48c4e7d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F768A6C-84B2-4C40-B057-2A4C5D6D1371}">
  <ds:schemaRefs>
    <ds:schemaRef ds:uri="http://purl.org/dc/terms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8ef5c83b-e89f-436b-bf27-c322d8ae33f8"/>
    <ds:schemaRef ds:uri="http://schemas.microsoft.com/office/infopath/2007/PartnerControls"/>
    <ds:schemaRef ds:uri="e1ee5a5c-1b0c-449d-8620-46bf48c4e7d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654</Words>
  <Application>Microsoft Office PowerPoint</Application>
  <PresentationFormat>Widescreen</PresentationFormat>
  <Paragraphs>90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 Narrow</vt:lpstr>
      <vt:lpstr>Arial</vt:lpstr>
      <vt:lpstr>Calibri</vt:lpstr>
      <vt:lpstr>Consolas</vt:lpstr>
      <vt:lpstr>Franklin Gothic Heavy</vt:lpstr>
      <vt:lpstr>StreetscapeVTI</vt:lpstr>
      <vt:lpstr>Revision  Preparing for your mocks</vt:lpstr>
      <vt:lpstr>This is how we want you to be over the Christmas holidays!</vt:lpstr>
      <vt:lpstr>PowerPoint Presentation</vt:lpstr>
      <vt:lpstr>PowerPoint Presentation</vt:lpstr>
      <vt:lpstr>PowerPoint Presentation</vt:lpstr>
      <vt:lpstr>PowerPoint Presentation</vt:lpstr>
      <vt:lpstr>Daily Revision Works</vt:lpstr>
      <vt:lpstr>How will we support you?</vt:lpstr>
      <vt:lpstr>Form Time Support</vt:lpstr>
      <vt:lpstr>KS5 Boost – Self Referral</vt:lpstr>
      <vt:lpstr>What do we expect from you?</vt:lpstr>
      <vt:lpstr>What next?</vt:lpstr>
      <vt:lpstr>Other Notices: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 Byars</dc:creator>
  <cp:lastModifiedBy>J Byars</cp:lastModifiedBy>
  <cp:revision>3</cp:revision>
  <dcterms:created xsi:type="dcterms:W3CDTF">2024-11-15T16:36:03Z</dcterms:created>
  <dcterms:modified xsi:type="dcterms:W3CDTF">2025-10-10T14:16:02Z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0x010100B9BF37000EF6A74689C02CC0DC2F678B</vt:lpwstr>
  </property>
  <property fmtid="{D5CDD505-2E9C-101B-9397-08002B2CF9AE}" pid="3" name="MediaServiceImageTags">
    <vt:lpwstr/>
  </property>
</Properties>
</file>