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5" r:id="rId5"/>
    <p:sldId id="306" r:id="rId6"/>
    <p:sldId id="303" r:id="rId7"/>
    <p:sldId id="316" r:id="rId8"/>
    <p:sldId id="312" r:id="rId9"/>
    <p:sldId id="313" r:id="rId10"/>
    <p:sldId id="315" r:id="rId11"/>
    <p:sldId id="314" r:id="rId12"/>
    <p:sldId id="319" r:id="rId13"/>
    <p:sldId id="318" r:id="rId14"/>
    <p:sldId id="263" r:id="rId15"/>
    <p:sldId id="321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B3B61E-1885-4DD5-BC39-B6181D536C4E}" v="1" dt="2025-10-10T14:16:02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4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9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1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5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0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83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60C714-CA3D-427D-95B5-3C29587A4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D7ED78-1CF5-4B8A-93C1-4CC08953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46778" cy="6858000"/>
          </a:xfrm>
          <a:custGeom>
            <a:avLst/>
            <a:gdLst>
              <a:gd name="connsiteX0" fmla="*/ 0 w 12046778"/>
              <a:gd name="connsiteY0" fmla="*/ 0 h 6858000"/>
              <a:gd name="connsiteX1" fmla="*/ 454478 w 12046778"/>
              <a:gd name="connsiteY1" fmla="*/ 0 h 6858000"/>
              <a:gd name="connsiteX2" fmla="*/ 892342 w 12046778"/>
              <a:gd name="connsiteY2" fmla="*/ 15552 h 6858000"/>
              <a:gd name="connsiteX3" fmla="*/ 893702 w 12046778"/>
              <a:gd name="connsiteY3" fmla="*/ 0 h 6858000"/>
              <a:gd name="connsiteX4" fmla="*/ 5761220 w 12046778"/>
              <a:gd name="connsiteY4" fmla="*/ 0 h 6858000"/>
              <a:gd name="connsiteX5" fmla="*/ 7920992 w 12046778"/>
              <a:gd name="connsiteY5" fmla="*/ 265187 h 6858000"/>
              <a:gd name="connsiteX6" fmla="*/ 11428519 w 12046778"/>
              <a:gd name="connsiteY6" fmla="*/ 389763 h 6858000"/>
              <a:gd name="connsiteX7" fmla="*/ 11417875 w 12046778"/>
              <a:gd name="connsiteY7" fmla="*/ 694551 h 6858000"/>
              <a:gd name="connsiteX8" fmla="*/ 12046778 w 12046778"/>
              <a:gd name="connsiteY8" fmla="*/ 771770 h 6858000"/>
              <a:gd name="connsiteX9" fmla="*/ 11299482 w 12046778"/>
              <a:gd name="connsiteY9" fmla="*/ 6858000 h 6858000"/>
              <a:gd name="connsiteX10" fmla="*/ 11202642 w 12046778"/>
              <a:gd name="connsiteY10" fmla="*/ 6858000 h 6858000"/>
              <a:gd name="connsiteX11" fmla="*/ 6662440 w 12046778"/>
              <a:gd name="connsiteY11" fmla="*/ 6858000 h 6858000"/>
              <a:gd name="connsiteX12" fmla="*/ 0 w 12046778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6778" h="6858000">
                <a:moveTo>
                  <a:pt x="0" y="0"/>
                </a:moveTo>
                <a:lnTo>
                  <a:pt x="454478" y="0"/>
                </a:lnTo>
                <a:lnTo>
                  <a:pt x="892342" y="15552"/>
                </a:lnTo>
                <a:lnTo>
                  <a:pt x="893702" y="0"/>
                </a:lnTo>
                <a:lnTo>
                  <a:pt x="5761220" y="0"/>
                </a:lnTo>
                <a:lnTo>
                  <a:pt x="7920992" y="265187"/>
                </a:lnTo>
                <a:lnTo>
                  <a:pt x="11428519" y="389763"/>
                </a:lnTo>
                <a:lnTo>
                  <a:pt x="11417875" y="694551"/>
                </a:lnTo>
                <a:lnTo>
                  <a:pt x="12046778" y="771770"/>
                </a:lnTo>
                <a:lnTo>
                  <a:pt x="11299482" y="6858000"/>
                </a:lnTo>
                <a:lnTo>
                  <a:pt x="11202642" y="6858000"/>
                </a:lnTo>
                <a:lnTo>
                  <a:pt x="6662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FA2241-6B3E-48FF-860B-B990431EC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15541" cy="6858001"/>
          </a:xfrm>
          <a:custGeom>
            <a:avLst/>
            <a:gdLst>
              <a:gd name="connsiteX0" fmla="*/ 289900 w 11915541"/>
              <a:gd name="connsiteY0" fmla="*/ 0 h 6858001"/>
              <a:gd name="connsiteX1" fmla="*/ 4956408 w 11915541"/>
              <a:gd name="connsiteY1" fmla="*/ 0 h 6858001"/>
              <a:gd name="connsiteX2" fmla="*/ 7146011 w 11915541"/>
              <a:gd name="connsiteY2" fmla="*/ 269060 h 6858001"/>
              <a:gd name="connsiteX3" fmla="*/ 7883888 w 11915541"/>
              <a:gd name="connsiteY3" fmla="*/ 358077 h 6858001"/>
              <a:gd name="connsiteX4" fmla="*/ 8743808 w 11915541"/>
              <a:gd name="connsiteY4" fmla="*/ 388772 h 6858001"/>
              <a:gd name="connsiteX5" fmla="*/ 8846325 w 11915541"/>
              <a:gd name="connsiteY5" fmla="*/ 387158 h 6858001"/>
              <a:gd name="connsiteX6" fmla="*/ 8908081 w 11915541"/>
              <a:gd name="connsiteY6" fmla="*/ 391374 h 6858001"/>
              <a:gd name="connsiteX7" fmla="*/ 8976104 w 11915541"/>
              <a:gd name="connsiteY7" fmla="*/ 394890 h 6858001"/>
              <a:gd name="connsiteX8" fmla="*/ 9041336 w 11915541"/>
              <a:gd name="connsiteY8" fmla="*/ 398298 h 6858001"/>
              <a:gd name="connsiteX9" fmla="*/ 9111961 w 11915541"/>
              <a:gd name="connsiteY9" fmla="*/ 399407 h 6858001"/>
              <a:gd name="connsiteX10" fmla="*/ 9137458 w 11915541"/>
              <a:gd name="connsiteY10" fmla="*/ 411076 h 6858001"/>
              <a:gd name="connsiteX11" fmla="*/ 9439267 w 11915541"/>
              <a:gd name="connsiteY11" fmla="*/ 421615 h 6858001"/>
              <a:gd name="connsiteX12" fmla="*/ 9447565 w 11915541"/>
              <a:gd name="connsiteY12" fmla="*/ 420237 h 6858001"/>
              <a:gd name="connsiteX13" fmla="*/ 9480968 w 11915541"/>
              <a:gd name="connsiteY13" fmla="*/ 413579 h 6858001"/>
              <a:gd name="connsiteX14" fmla="*/ 9485823 w 11915541"/>
              <a:gd name="connsiteY14" fmla="*/ 414668 h 6858001"/>
              <a:gd name="connsiteX15" fmla="*/ 9504040 w 11915541"/>
              <a:gd name="connsiteY15" fmla="*/ 413672 h 6858001"/>
              <a:gd name="connsiteX16" fmla="*/ 9510668 w 11915541"/>
              <a:gd name="connsiteY16" fmla="*/ 420087 h 6858001"/>
              <a:gd name="connsiteX17" fmla="*/ 9572280 w 11915541"/>
              <a:gd name="connsiteY17" fmla="*/ 419684 h 6858001"/>
              <a:gd name="connsiteX18" fmla="*/ 9690102 w 11915541"/>
              <a:gd name="connsiteY18" fmla="*/ 407264 h 6858001"/>
              <a:gd name="connsiteX19" fmla="*/ 9711635 w 11915541"/>
              <a:gd name="connsiteY19" fmla="*/ 410830 h 6858001"/>
              <a:gd name="connsiteX20" fmla="*/ 9828330 w 11915541"/>
              <a:gd name="connsiteY20" fmla="*/ 413906 h 6858001"/>
              <a:gd name="connsiteX21" fmla="*/ 9966913 w 11915541"/>
              <a:gd name="connsiteY21" fmla="*/ 412008 h 6858001"/>
              <a:gd name="connsiteX22" fmla="*/ 10066210 w 11915541"/>
              <a:gd name="connsiteY22" fmla="*/ 412124 h 6858001"/>
              <a:gd name="connsiteX23" fmla="*/ 10165116 w 11915541"/>
              <a:gd name="connsiteY23" fmla="*/ 410209 h 6858001"/>
              <a:gd name="connsiteX24" fmla="*/ 10244876 w 11915541"/>
              <a:gd name="connsiteY24" fmla="*/ 418729 h 6858001"/>
              <a:gd name="connsiteX25" fmla="*/ 10292900 w 11915541"/>
              <a:gd name="connsiteY25" fmla="*/ 427936 h 6858001"/>
              <a:gd name="connsiteX26" fmla="*/ 10326189 w 11915541"/>
              <a:gd name="connsiteY26" fmla="*/ 437758 h 6858001"/>
              <a:gd name="connsiteX27" fmla="*/ 10419820 w 11915541"/>
              <a:gd name="connsiteY27" fmla="*/ 445961 h 6858001"/>
              <a:gd name="connsiteX28" fmla="*/ 10556118 w 11915541"/>
              <a:gd name="connsiteY28" fmla="*/ 452534 h 6858001"/>
              <a:gd name="connsiteX29" fmla="*/ 10617267 w 11915541"/>
              <a:gd name="connsiteY29" fmla="*/ 458327 h 6858001"/>
              <a:gd name="connsiteX30" fmla="*/ 11266201 w 11915541"/>
              <a:gd name="connsiteY30" fmla="*/ 485414 h 6858001"/>
              <a:gd name="connsiteX31" fmla="*/ 11266114 w 11915541"/>
              <a:gd name="connsiteY31" fmla="*/ 487867 h 6858001"/>
              <a:gd name="connsiteX32" fmla="*/ 11294016 w 11915541"/>
              <a:gd name="connsiteY32" fmla="*/ 500627 h 6858001"/>
              <a:gd name="connsiteX33" fmla="*/ 11304892 w 11915541"/>
              <a:gd name="connsiteY33" fmla="*/ 529592 h 6858001"/>
              <a:gd name="connsiteX34" fmla="*/ 11295858 w 11915541"/>
              <a:gd name="connsiteY34" fmla="*/ 788304 h 6858001"/>
              <a:gd name="connsiteX35" fmla="*/ 11881324 w 11915541"/>
              <a:gd name="connsiteY35" fmla="*/ 860190 h 6858001"/>
              <a:gd name="connsiteX36" fmla="*/ 11881031 w 11915541"/>
              <a:gd name="connsiteY36" fmla="*/ 862574 h 6858001"/>
              <a:gd name="connsiteX37" fmla="*/ 11907128 w 11915541"/>
              <a:gd name="connsiteY37" fmla="*/ 877384 h 6858001"/>
              <a:gd name="connsiteX38" fmla="*/ 11915256 w 11915541"/>
              <a:gd name="connsiteY38" fmla="*/ 906533 h 6858001"/>
              <a:gd name="connsiteX39" fmla="*/ 11521832 w 11915541"/>
              <a:gd name="connsiteY39" fmla="*/ 4110709 h 6858001"/>
              <a:gd name="connsiteX40" fmla="*/ 11515825 w 11915541"/>
              <a:gd name="connsiteY40" fmla="*/ 4119564 h 6858001"/>
              <a:gd name="connsiteX41" fmla="*/ 11519210 w 11915541"/>
              <a:gd name="connsiteY41" fmla="*/ 4131712 h 6858001"/>
              <a:gd name="connsiteX42" fmla="*/ 11184463 w 11915541"/>
              <a:gd name="connsiteY42" fmla="*/ 6858000 h 6858001"/>
              <a:gd name="connsiteX43" fmla="*/ 11083854 w 11915541"/>
              <a:gd name="connsiteY43" fmla="*/ 6858000 h 6858001"/>
              <a:gd name="connsiteX44" fmla="*/ 11083854 w 11915541"/>
              <a:gd name="connsiteY44" fmla="*/ 6858001 h 6858001"/>
              <a:gd name="connsiteX45" fmla="*/ 0 w 11915541"/>
              <a:gd name="connsiteY45" fmla="*/ 6858001 h 6858001"/>
              <a:gd name="connsiteX46" fmla="*/ 0 w 11915541"/>
              <a:gd name="connsiteY46" fmla="*/ 76664 h 6858001"/>
              <a:gd name="connsiteX47" fmla="*/ 286723 w 11915541"/>
              <a:gd name="connsiteY47" fmla="*/ 868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915541" h="6858001">
                <a:moveTo>
                  <a:pt x="289900" y="0"/>
                </a:moveTo>
                <a:lnTo>
                  <a:pt x="4956408" y="0"/>
                </a:lnTo>
                <a:lnTo>
                  <a:pt x="7146011" y="269060"/>
                </a:lnTo>
                <a:lnTo>
                  <a:pt x="7883888" y="358077"/>
                </a:lnTo>
                <a:lnTo>
                  <a:pt x="8743808" y="388772"/>
                </a:lnTo>
                <a:lnTo>
                  <a:pt x="8846325" y="387158"/>
                </a:lnTo>
                <a:lnTo>
                  <a:pt x="8908081" y="391374"/>
                </a:lnTo>
                <a:lnTo>
                  <a:pt x="8976104" y="394890"/>
                </a:lnTo>
                <a:lnTo>
                  <a:pt x="9041336" y="398298"/>
                </a:lnTo>
                <a:lnTo>
                  <a:pt x="9111961" y="399407"/>
                </a:lnTo>
                <a:lnTo>
                  <a:pt x="9137458" y="411076"/>
                </a:lnTo>
                <a:lnTo>
                  <a:pt x="9439267" y="421615"/>
                </a:lnTo>
                <a:lnTo>
                  <a:pt x="9447565" y="420237"/>
                </a:lnTo>
                <a:cubicBezTo>
                  <a:pt x="9454515" y="418898"/>
                  <a:pt x="9474592" y="414507"/>
                  <a:pt x="9480968" y="413579"/>
                </a:cubicBezTo>
                <a:lnTo>
                  <a:pt x="9485823" y="414668"/>
                </a:lnTo>
                <a:lnTo>
                  <a:pt x="9504040" y="413672"/>
                </a:lnTo>
                <a:lnTo>
                  <a:pt x="9510668" y="420087"/>
                </a:lnTo>
                <a:lnTo>
                  <a:pt x="9572280" y="419684"/>
                </a:lnTo>
                <a:cubicBezTo>
                  <a:pt x="9599152" y="403815"/>
                  <a:pt x="9648610" y="413243"/>
                  <a:pt x="9690102" y="407264"/>
                </a:cubicBezTo>
                <a:lnTo>
                  <a:pt x="9711635" y="410830"/>
                </a:lnTo>
                <a:lnTo>
                  <a:pt x="9828330" y="413906"/>
                </a:lnTo>
                <a:cubicBezTo>
                  <a:pt x="9901450" y="412197"/>
                  <a:pt x="9903487" y="416948"/>
                  <a:pt x="9966913" y="412008"/>
                </a:cubicBezTo>
                <a:cubicBezTo>
                  <a:pt x="10024782" y="416355"/>
                  <a:pt x="10018033" y="414239"/>
                  <a:pt x="10066210" y="412124"/>
                </a:cubicBezTo>
                <a:lnTo>
                  <a:pt x="10165116" y="410209"/>
                </a:lnTo>
                <a:cubicBezTo>
                  <a:pt x="10191560" y="417316"/>
                  <a:pt x="10211518" y="430503"/>
                  <a:pt x="10244876" y="418729"/>
                </a:cubicBezTo>
                <a:cubicBezTo>
                  <a:pt x="10237086" y="432781"/>
                  <a:pt x="10284124" y="415543"/>
                  <a:pt x="10292900" y="427936"/>
                </a:cubicBezTo>
                <a:cubicBezTo>
                  <a:pt x="10297954" y="438166"/>
                  <a:pt x="10313400" y="435319"/>
                  <a:pt x="10326189" y="437758"/>
                </a:cubicBezTo>
                <a:cubicBezTo>
                  <a:pt x="10337091" y="447506"/>
                  <a:pt x="10399279" y="450054"/>
                  <a:pt x="10419820" y="445961"/>
                </a:cubicBezTo>
                <a:cubicBezTo>
                  <a:pt x="10473071" y="447462"/>
                  <a:pt x="10510712" y="446330"/>
                  <a:pt x="10556118" y="452534"/>
                </a:cubicBezTo>
                <a:cubicBezTo>
                  <a:pt x="10574153" y="454056"/>
                  <a:pt x="10608649" y="456182"/>
                  <a:pt x="10617267" y="458327"/>
                </a:cubicBezTo>
                <a:lnTo>
                  <a:pt x="11266201" y="485414"/>
                </a:lnTo>
                <a:cubicBezTo>
                  <a:pt x="11266172" y="486232"/>
                  <a:pt x="11266143" y="487049"/>
                  <a:pt x="11266114" y="487867"/>
                </a:cubicBezTo>
                <a:lnTo>
                  <a:pt x="11294016" y="500627"/>
                </a:lnTo>
                <a:cubicBezTo>
                  <a:pt x="11301071" y="508193"/>
                  <a:pt x="11305249" y="518441"/>
                  <a:pt x="11304892" y="529592"/>
                </a:cubicBezTo>
                <a:lnTo>
                  <a:pt x="11295858" y="788304"/>
                </a:lnTo>
                <a:lnTo>
                  <a:pt x="11881324" y="860190"/>
                </a:lnTo>
                <a:cubicBezTo>
                  <a:pt x="11881227" y="860985"/>
                  <a:pt x="11881128" y="861779"/>
                  <a:pt x="11881031" y="862574"/>
                </a:cubicBezTo>
                <a:lnTo>
                  <a:pt x="11907128" y="877384"/>
                </a:lnTo>
                <a:cubicBezTo>
                  <a:pt x="11913358" y="885357"/>
                  <a:pt x="11916554" y="895698"/>
                  <a:pt x="11915256" y="906533"/>
                </a:cubicBezTo>
                <a:lnTo>
                  <a:pt x="11521832" y="4110709"/>
                </a:lnTo>
                <a:lnTo>
                  <a:pt x="11515825" y="4119564"/>
                </a:lnTo>
                <a:lnTo>
                  <a:pt x="11519210" y="4131712"/>
                </a:lnTo>
                <a:lnTo>
                  <a:pt x="11184463" y="6858000"/>
                </a:lnTo>
                <a:lnTo>
                  <a:pt x="11083854" y="6858000"/>
                </a:lnTo>
                <a:lnTo>
                  <a:pt x="11083854" y="6858001"/>
                </a:lnTo>
                <a:lnTo>
                  <a:pt x="0" y="6858001"/>
                </a:lnTo>
                <a:lnTo>
                  <a:pt x="0" y="76664"/>
                </a:lnTo>
                <a:lnTo>
                  <a:pt x="286723" y="86899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n abstract burst of blue and pink">
            <a:extLst>
              <a:ext uri="{FF2B5EF4-FFF2-40B4-BE49-F238E27FC236}">
                <a16:creationId xmlns:a16="http://schemas.microsoft.com/office/drawing/2014/main" id="{BDA3B890-A537-7696-0A00-BF9425CEC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1950" r="358"/>
          <a:stretch>
            <a:fillRect/>
          </a:stretch>
        </p:blipFill>
        <p:spPr>
          <a:xfrm>
            <a:off x="-5309" y="-2547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E768A620-6CE7-44E7-BB7E-5C93F026D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097" y="3077"/>
            <a:ext cx="6289954" cy="221524"/>
          </a:xfrm>
          <a:custGeom>
            <a:avLst/>
            <a:gdLst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4810804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6295048"/>
              <a:gd name="connsiteY0" fmla="*/ 0 h 272502"/>
              <a:gd name="connsiteX1" fmla="*/ 4810804 w 6295048"/>
              <a:gd name="connsiteY1" fmla="*/ 0 h 272502"/>
              <a:gd name="connsiteX2" fmla="*/ 6295048 w 6295048"/>
              <a:gd name="connsiteY2" fmla="*/ 206241 h 272502"/>
              <a:gd name="connsiteX3" fmla="*/ 0 w 6295048"/>
              <a:gd name="connsiteY3" fmla="*/ 272502 h 272502"/>
              <a:gd name="connsiteX4" fmla="*/ 0 w 6295048"/>
              <a:gd name="connsiteY4" fmla="*/ 0 h 272502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1653 w 6295048"/>
              <a:gd name="connsiteY3" fmla="*/ 100224 h 206241"/>
              <a:gd name="connsiteX4" fmla="*/ 0 w 6295048"/>
              <a:gd name="connsiteY4" fmla="*/ 0 h 206241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8687 w 6295048"/>
              <a:gd name="connsiteY3" fmla="*/ 72088 h 206241"/>
              <a:gd name="connsiteX4" fmla="*/ 0 w 6295048"/>
              <a:gd name="connsiteY4" fmla="*/ 0 h 206241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72088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612132 w 6274671"/>
              <a:gd name="connsiteY1" fmla="*/ 5094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571379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58687 w 6289954"/>
              <a:gd name="connsiteY3" fmla="*/ 82276 h 221524"/>
              <a:gd name="connsiteX4" fmla="*/ 0 w 6289954"/>
              <a:gd name="connsiteY4" fmla="*/ 0 h 221524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43404 w 6289954"/>
              <a:gd name="connsiteY3" fmla="*/ 92464 h 221524"/>
              <a:gd name="connsiteX4" fmla="*/ 0 w 6289954"/>
              <a:gd name="connsiteY4" fmla="*/ 0 h 2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9954" h="221524">
                <a:moveTo>
                  <a:pt x="0" y="0"/>
                </a:moveTo>
                <a:lnTo>
                  <a:pt x="4571379" y="0"/>
                </a:lnTo>
                <a:lnTo>
                  <a:pt x="6289954" y="221524"/>
                </a:lnTo>
                <a:lnTo>
                  <a:pt x="2443404" y="924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F0D383-07EE-46D8-BEE1-891DE331E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CD96CC-B12E-4912-A810-33EAE19E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68959C5-51E4-4802-94D4-A5E4067BC7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5FE9E51-D9D9-4518-8B87-5546096316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48BEEA7-7F13-47B3-A60F-696B3FBF1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44F1B7-43FD-4719-BD2E-06324ADB9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445" y="792471"/>
            <a:ext cx="701097" cy="5785351"/>
          </a:xfrm>
          <a:custGeom>
            <a:avLst/>
            <a:gdLst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92875 w 741850"/>
              <a:gd name="connsiteY4" fmla="*/ 17707 h 6091000"/>
              <a:gd name="connsiteX5" fmla="*/ 707633 w 741850"/>
              <a:gd name="connsiteY5" fmla="*/ 93190 h 6091000"/>
              <a:gd name="connsiteX6" fmla="*/ 707340 w 741850"/>
              <a:gd name="connsiteY6" fmla="*/ 95574 h 6091000"/>
              <a:gd name="connsiteX7" fmla="*/ 733437 w 741850"/>
              <a:gd name="connsiteY7" fmla="*/ 110384 h 6091000"/>
              <a:gd name="connsiteX8" fmla="*/ 741565 w 741850"/>
              <a:gd name="connsiteY8" fmla="*/ 139533 h 6091000"/>
              <a:gd name="connsiteX9" fmla="*/ 348141 w 741850"/>
              <a:gd name="connsiteY9" fmla="*/ 3343709 h 6091000"/>
              <a:gd name="connsiteX10" fmla="*/ 342134 w 741850"/>
              <a:gd name="connsiteY10" fmla="*/ 3352564 h 6091000"/>
              <a:gd name="connsiteX11" fmla="*/ 345519 w 741850"/>
              <a:gd name="connsiteY11" fmla="*/ 3364712 h 6091000"/>
              <a:gd name="connsiteX12" fmla="*/ 10772 w 741850"/>
              <a:gd name="connsiteY12" fmla="*/ 6091000 h 6091000"/>
              <a:gd name="connsiteX13" fmla="*/ 0 w 741850"/>
              <a:gd name="connsiteY13" fmla="*/ 609100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707633 w 741850"/>
              <a:gd name="connsiteY4" fmla="*/ 93190 h 6091000"/>
              <a:gd name="connsiteX5" fmla="*/ 707340 w 741850"/>
              <a:gd name="connsiteY5" fmla="*/ 95574 h 6091000"/>
              <a:gd name="connsiteX6" fmla="*/ 733437 w 741850"/>
              <a:gd name="connsiteY6" fmla="*/ 110384 h 6091000"/>
              <a:gd name="connsiteX7" fmla="*/ 741565 w 741850"/>
              <a:gd name="connsiteY7" fmla="*/ 139533 h 6091000"/>
              <a:gd name="connsiteX8" fmla="*/ 348141 w 741850"/>
              <a:gd name="connsiteY8" fmla="*/ 3343709 h 6091000"/>
              <a:gd name="connsiteX9" fmla="*/ 342134 w 741850"/>
              <a:gd name="connsiteY9" fmla="*/ 3352564 h 6091000"/>
              <a:gd name="connsiteX10" fmla="*/ 345519 w 741850"/>
              <a:gd name="connsiteY10" fmla="*/ 3364712 h 6091000"/>
              <a:gd name="connsiteX11" fmla="*/ 10772 w 741850"/>
              <a:gd name="connsiteY11" fmla="*/ 6091000 h 6091000"/>
              <a:gd name="connsiteX12" fmla="*/ 0 w 741850"/>
              <a:gd name="connsiteY12" fmla="*/ 6091000 h 6091000"/>
              <a:gd name="connsiteX13" fmla="*/ 0 w 741850"/>
              <a:gd name="connsiteY13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07633 w 741850"/>
              <a:gd name="connsiteY3" fmla="*/ 93190 h 6091000"/>
              <a:gd name="connsiteX4" fmla="*/ 707340 w 741850"/>
              <a:gd name="connsiteY4" fmla="*/ 95574 h 6091000"/>
              <a:gd name="connsiteX5" fmla="*/ 733437 w 741850"/>
              <a:gd name="connsiteY5" fmla="*/ 110384 h 6091000"/>
              <a:gd name="connsiteX6" fmla="*/ 741565 w 741850"/>
              <a:gd name="connsiteY6" fmla="*/ 139533 h 6091000"/>
              <a:gd name="connsiteX7" fmla="*/ 348141 w 741850"/>
              <a:gd name="connsiteY7" fmla="*/ 3343709 h 6091000"/>
              <a:gd name="connsiteX8" fmla="*/ 342134 w 741850"/>
              <a:gd name="connsiteY8" fmla="*/ 3352564 h 6091000"/>
              <a:gd name="connsiteX9" fmla="*/ 345519 w 741850"/>
              <a:gd name="connsiteY9" fmla="*/ 3364712 h 6091000"/>
              <a:gd name="connsiteX10" fmla="*/ 10772 w 741850"/>
              <a:gd name="connsiteY10" fmla="*/ 6091000 h 6091000"/>
              <a:gd name="connsiteX11" fmla="*/ 0 w 741850"/>
              <a:gd name="connsiteY11" fmla="*/ 6091000 h 6091000"/>
              <a:gd name="connsiteX12" fmla="*/ 0 w 741850"/>
              <a:gd name="connsiteY12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707633 w 741850"/>
              <a:gd name="connsiteY2" fmla="*/ 93190 h 6091000"/>
              <a:gd name="connsiteX3" fmla="*/ 707340 w 741850"/>
              <a:gd name="connsiteY3" fmla="*/ 95574 h 6091000"/>
              <a:gd name="connsiteX4" fmla="*/ 733437 w 741850"/>
              <a:gd name="connsiteY4" fmla="*/ 110384 h 6091000"/>
              <a:gd name="connsiteX5" fmla="*/ 741565 w 741850"/>
              <a:gd name="connsiteY5" fmla="*/ 139533 h 6091000"/>
              <a:gd name="connsiteX6" fmla="*/ 348141 w 741850"/>
              <a:gd name="connsiteY6" fmla="*/ 3343709 h 6091000"/>
              <a:gd name="connsiteX7" fmla="*/ 342134 w 741850"/>
              <a:gd name="connsiteY7" fmla="*/ 3352564 h 6091000"/>
              <a:gd name="connsiteX8" fmla="*/ 345519 w 741850"/>
              <a:gd name="connsiteY8" fmla="*/ 3364712 h 6091000"/>
              <a:gd name="connsiteX9" fmla="*/ 10772 w 741850"/>
              <a:gd name="connsiteY9" fmla="*/ 6091000 h 6091000"/>
              <a:gd name="connsiteX10" fmla="*/ 0 w 741850"/>
              <a:gd name="connsiteY10" fmla="*/ 6091000 h 6091000"/>
              <a:gd name="connsiteX11" fmla="*/ 0 w 741850"/>
              <a:gd name="connsiteY11" fmla="*/ 0 h 6091000"/>
              <a:gd name="connsiteX0" fmla="*/ 239425 w 741850"/>
              <a:gd name="connsiteY0" fmla="*/ 24022 h 6089551"/>
              <a:gd name="connsiteX1" fmla="*/ 5334 w 741850"/>
              <a:gd name="connsiteY1" fmla="*/ 0 h 6089551"/>
              <a:gd name="connsiteX2" fmla="*/ 707633 w 741850"/>
              <a:gd name="connsiteY2" fmla="*/ 91741 h 6089551"/>
              <a:gd name="connsiteX3" fmla="*/ 707340 w 741850"/>
              <a:gd name="connsiteY3" fmla="*/ 94125 h 6089551"/>
              <a:gd name="connsiteX4" fmla="*/ 733437 w 741850"/>
              <a:gd name="connsiteY4" fmla="*/ 108935 h 6089551"/>
              <a:gd name="connsiteX5" fmla="*/ 741565 w 741850"/>
              <a:gd name="connsiteY5" fmla="*/ 138084 h 6089551"/>
              <a:gd name="connsiteX6" fmla="*/ 348141 w 741850"/>
              <a:gd name="connsiteY6" fmla="*/ 3342260 h 6089551"/>
              <a:gd name="connsiteX7" fmla="*/ 342134 w 741850"/>
              <a:gd name="connsiteY7" fmla="*/ 3351115 h 6089551"/>
              <a:gd name="connsiteX8" fmla="*/ 345519 w 741850"/>
              <a:gd name="connsiteY8" fmla="*/ 3363263 h 6089551"/>
              <a:gd name="connsiteX9" fmla="*/ 10772 w 741850"/>
              <a:gd name="connsiteY9" fmla="*/ 6089551 h 6089551"/>
              <a:gd name="connsiteX10" fmla="*/ 0 w 741850"/>
              <a:gd name="connsiteY10" fmla="*/ 6089551 h 6089551"/>
              <a:gd name="connsiteX11" fmla="*/ 239425 w 741850"/>
              <a:gd name="connsiteY11" fmla="*/ 24022 h 6089551"/>
              <a:gd name="connsiteX0" fmla="*/ 239425 w 741850"/>
              <a:gd name="connsiteY0" fmla="*/ 0 h 6065529"/>
              <a:gd name="connsiteX1" fmla="*/ 707633 w 741850"/>
              <a:gd name="connsiteY1" fmla="*/ 67719 h 6065529"/>
              <a:gd name="connsiteX2" fmla="*/ 707340 w 741850"/>
              <a:gd name="connsiteY2" fmla="*/ 70103 h 6065529"/>
              <a:gd name="connsiteX3" fmla="*/ 733437 w 741850"/>
              <a:gd name="connsiteY3" fmla="*/ 84913 h 6065529"/>
              <a:gd name="connsiteX4" fmla="*/ 741565 w 741850"/>
              <a:gd name="connsiteY4" fmla="*/ 114062 h 6065529"/>
              <a:gd name="connsiteX5" fmla="*/ 348141 w 741850"/>
              <a:gd name="connsiteY5" fmla="*/ 3318238 h 6065529"/>
              <a:gd name="connsiteX6" fmla="*/ 342134 w 741850"/>
              <a:gd name="connsiteY6" fmla="*/ 3327093 h 6065529"/>
              <a:gd name="connsiteX7" fmla="*/ 345519 w 741850"/>
              <a:gd name="connsiteY7" fmla="*/ 3339241 h 6065529"/>
              <a:gd name="connsiteX8" fmla="*/ 10772 w 741850"/>
              <a:gd name="connsiteY8" fmla="*/ 6065529 h 6065529"/>
              <a:gd name="connsiteX9" fmla="*/ 0 w 741850"/>
              <a:gd name="connsiteY9" fmla="*/ 6065529 h 6065529"/>
              <a:gd name="connsiteX10" fmla="*/ 239425 w 741850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45264 w 731078"/>
              <a:gd name="connsiteY9" fmla="*/ 5647809 h 6065529"/>
              <a:gd name="connsiteX10" fmla="*/ 228653 w 731078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29981 w 731078"/>
              <a:gd name="connsiteY9" fmla="*/ 5647809 h 6065529"/>
              <a:gd name="connsiteX10" fmla="*/ 228653 w 731078"/>
              <a:gd name="connsiteY10" fmla="*/ 0 h 6065529"/>
              <a:gd name="connsiteX0" fmla="*/ 198672 w 701097"/>
              <a:gd name="connsiteY0" fmla="*/ 0 h 5785351"/>
              <a:gd name="connsiteX1" fmla="*/ 666880 w 701097"/>
              <a:gd name="connsiteY1" fmla="*/ 67719 h 5785351"/>
              <a:gd name="connsiteX2" fmla="*/ 666587 w 701097"/>
              <a:gd name="connsiteY2" fmla="*/ 70103 h 5785351"/>
              <a:gd name="connsiteX3" fmla="*/ 692684 w 701097"/>
              <a:gd name="connsiteY3" fmla="*/ 84913 h 5785351"/>
              <a:gd name="connsiteX4" fmla="*/ 700812 w 701097"/>
              <a:gd name="connsiteY4" fmla="*/ 114062 h 5785351"/>
              <a:gd name="connsiteX5" fmla="*/ 307388 w 701097"/>
              <a:gd name="connsiteY5" fmla="*/ 3318238 h 5785351"/>
              <a:gd name="connsiteX6" fmla="*/ 301381 w 701097"/>
              <a:gd name="connsiteY6" fmla="*/ 3327093 h 5785351"/>
              <a:gd name="connsiteX7" fmla="*/ 304766 w 701097"/>
              <a:gd name="connsiteY7" fmla="*/ 3339241 h 5785351"/>
              <a:gd name="connsiteX8" fmla="*/ 5678 w 701097"/>
              <a:gd name="connsiteY8" fmla="*/ 5785351 h 5785351"/>
              <a:gd name="connsiteX9" fmla="*/ 0 w 701097"/>
              <a:gd name="connsiteY9" fmla="*/ 5647809 h 5785351"/>
              <a:gd name="connsiteX10" fmla="*/ 198672 w 701097"/>
              <a:gd name="connsiteY10" fmla="*/ 0 h 57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1097" h="5785351">
                <a:moveTo>
                  <a:pt x="198672" y="0"/>
                </a:moveTo>
                <a:lnTo>
                  <a:pt x="666880" y="67719"/>
                </a:lnTo>
                <a:cubicBezTo>
                  <a:pt x="666783" y="68514"/>
                  <a:pt x="666684" y="69308"/>
                  <a:pt x="666587" y="70103"/>
                </a:cubicBezTo>
                <a:lnTo>
                  <a:pt x="692684" y="84913"/>
                </a:lnTo>
                <a:cubicBezTo>
                  <a:pt x="698914" y="92886"/>
                  <a:pt x="702110" y="103227"/>
                  <a:pt x="700812" y="114062"/>
                </a:cubicBezTo>
                <a:lnTo>
                  <a:pt x="307388" y="3318238"/>
                </a:lnTo>
                <a:lnTo>
                  <a:pt x="301381" y="3327093"/>
                </a:lnTo>
                <a:lnTo>
                  <a:pt x="304766" y="3339241"/>
                </a:lnTo>
                <a:lnTo>
                  <a:pt x="5678" y="5785351"/>
                </a:lnTo>
                <a:lnTo>
                  <a:pt x="0" y="5647809"/>
                </a:lnTo>
                <a:lnTo>
                  <a:pt x="198672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110CC4E-7424-4E04-842E-3AC4006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23"/>
            <a:ext cx="11428519" cy="6858000"/>
          </a:xfrm>
          <a:custGeom>
            <a:avLst/>
            <a:gdLst>
              <a:gd name="connsiteX0" fmla="*/ 0 w 11428519"/>
              <a:gd name="connsiteY0" fmla="*/ 0 h 6858000"/>
              <a:gd name="connsiteX1" fmla="*/ 454478 w 11428519"/>
              <a:gd name="connsiteY1" fmla="*/ 0 h 6858000"/>
              <a:gd name="connsiteX2" fmla="*/ 11428519 w 11428519"/>
              <a:gd name="connsiteY2" fmla="*/ 389763 h 6858000"/>
              <a:gd name="connsiteX3" fmla="*/ 11202642 w 11428519"/>
              <a:gd name="connsiteY3" fmla="*/ 6858000 h 6858000"/>
              <a:gd name="connsiteX4" fmla="*/ 11083854 w 11428519"/>
              <a:gd name="connsiteY4" fmla="*/ 6858000 h 6858000"/>
              <a:gd name="connsiteX5" fmla="*/ 11188900 w 11428519"/>
              <a:gd name="connsiteY5" fmla="*/ 3849916 h 6858000"/>
              <a:gd name="connsiteX6" fmla="*/ 11184368 w 11428519"/>
              <a:gd name="connsiteY6" fmla="*/ 3837845 h 6858000"/>
              <a:gd name="connsiteX7" fmla="*/ 11189699 w 11428519"/>
              <a:gd name="connsiteY7" fmla="*/ 3828290 h 6858000"/>
              <a:gd name="connsiteX8" fmla="*/ 11304892 w 11428519"/>
              <a:gd name="connsiteY8" fmla="*/ 529592 h 6858000"/>
              <a:gd name="connsiteX9" fmla="*/ 11294016 w 11428519"/>
              <a:gd name="connsiteY9" fmla="*/ 500627 h 6858000"/>
              <a:gd name="connsiteX10" fmla="*/ 11266114 w 11428519"/>
              <a:gd name="connsiteY10" fmla="*/ 487867 h 6858000"/>
              <a:gd name="connsiteX11" fmla="*/ 11266201 w 11428519"/>
              <a:gd name="connsiteY11" fmla="*/ 485414 h 6858000"/>
              <a:gd name="connsiteX12" fmla="*/ 10617267 w 11428519"/>
              <a:gd name="connsiteY12" fmla="*/ 458327 h 6858000"/>
              <a:gd name="connsiteX13" fmla="*/ 10556118 w 11428519"/>
              <a:gd name="connsiteY13" fmla="*/ 452534 h 6858000"/>
              <a:gd name="connsiteX14" fmla="*/ 10419820 w 11428519"/>
              <a:gd name="connsiteY14" fmla="*/ 445961 h 6858000"/>
              <a:gd name="connsiteX15" fmla="*/ 10326189 w 11428519"/>
              <a:gd name="connsiteY15" fmla="*/ 437758 h 6858000"/>
              <a:gd name="connsiteX16" fmla="*/ 10292900 w 11428519"/>
              <a:gd name="connsiteY16" fmla="*/ 427936 h 6858000"/>
              <a:gd name="connsiteX17" fmla="*/ 10244876 w 11428519"/>
              <a:gd name="connsiteY17" fmla="*/ 418729 h 6858000"/>
              <a:gd name="connsiteX18" fmla="*/ 10165116 w 11428519"/>
              <a:gd name="connsiteY18" fmla="*/ 410209 h 6858000"/>
              <a:gd name="connsiteX19" fmla="*/ 10066210 w 11428519"/>
              <a:gd name="connsiteY19" fmla="*/ 412124 h 6858000"/>
              <a:gd name="connsiteX20" fmla="*/ 9966913 w 11428519"/>
              <a:gd name="connsiteY20" fmla="*/ 412008 h 6858000"/>
              <a:gd name="connsiteX21" fmla="*/ 9828330 w 11428519"/>
              <a:gd name="connsiteY21" fmla="*/ 413906 h 6858000"/>
              <a:gd name="connsiteX22" fmla="*/ 9711635 w 11428519"/>
              <a:gd name="connsiteY22" fmla="*/ 410830 h 6858000"/>
              <a:gd name="connsiteX23" fmla="*/ 9690102 w 11428519"/>
              <a:gd name="connsiteY23" fmla="*/ 407264 h 6858000"/>
              <a:gd name="connsiteX24" fmla="*/ 9572280 w 11428519"/>
              <a:gd name="connsiteY24" fmla="*/ 419684 h 6858000"/>
              <a:gd name="connsiteX25" fmla="*/ 9510668 w 11428519"/>
              <a:gd name="connsiteY25" fmla="*/ 420087 h 6858000"/>
              <a:gd name="connsiteX26" fmla="*/ 9504040 w 11428519"/>
              <a:gd name="connsiteY26" fmla="*/ 413672 h 6858000"/>
              <a:gd name="connsiteX27" fmla="*/ 9485823 w 11428519"/>
              <a:gd name="connsiteY27" fmla="*/ 414668 h 6858000"/>
              <a:gd name="connsiteX28" fmla="*/ 9480968 w 11428519"/>
              <a:gd name="connsiteY28" fmla="*/ 413579 h 6858000"/>
              <a:gd name="connsiteX29" fmla="*/ 9447565 w 11428519"/>
              <a:gd name="connsiteY29" fmla="*/ 420237 h 6858000"/>
              <a:gd name="connsiteX30" fmla="*/ 9439267 w 11428519"/>
              <a:gd name="connsiteY30" fmla="*/ 421615 h 6858000"/>
              <a:gd name="connsiteX31" fmla="*/ 9137458 w 11428519"/>
              <a:gd name="connsiteY31" fmla="*/ 411076 h 6858000"/>
              <a:gd name="connsiteX32" fmla="*/ 9111961 w 11428519"/>
              <a:gd name="connsiteY32" fmla="*/ 399407 h 6858000"/>
              <a:gd name="connsiteX33" fmla="*/ 9041336 w 11428519"/>
              <a:gd name="connsiteY33" fmla="*/ 398298 h 6858000"/>
              <a:gd name="connsiteX34" fmla="*/ 8976104 w 11428519"/>
              <a:gd name="connsiteY34" fmla="*/ 394890 h 6858000"/>
              <a:gd name="connsiteX35" fmla="*/ 8908081 w 11428519"/>
              <a:gd name="connsiteY35" fmla="*/ 391374 h 6858000"/>
              <a:gd name="connsiteX36" fmla="*/ 8846325 w 11428519"/>
              <a:gd name="connsiteY36" fmla="*/ 387158 h 6858000"/>
              <a:gd name="connsiteX37" fmla="*/ 8743808 w 11428519"/>
              <a:gd name="connsiteY37" fmla="*/ 388772 h 6858000"/>
              <a:gd name="connsiteX38" fmla="*/ 0 w 11428519"/>
              <a:gd name="connsiteY38" fmla="*/ 766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428519" h="6858000">
                <a:moveTo>
                  <a:pt x="0" y="0"/>
                </a:moveTo>
                <a:lnTo>
                  <a:pt x="454478" y="0"/>
                </a:lnTo>
                <a:lnTo>
                  <a:pt x="11428519" y="389763"/>
                </a:lnTo>
                <a:lnTo>
                  <a:pt x="11202642" y="6858000"/>
                </a:lnTo>
                <a:lnTo>
                  <a:pt x="11083854" y="6858000"/>
                </a:lnTo>
                <a:lnTo>
                  <a:pt x="11188900" y="3849916"/>
                </a:lnTo>
                <a:lnTo>
                  <a:pt x="11184368" y="3837845"/>
                </a:lnTo>
                <a:lnTo>
                  <a:pt x="11189699" y="3828290"/>
                </a:lnTo>
                <a:lnTo>
                  <a:pt x="11304892" y="529592"/>
                </a:lnTo>
                <a:cubicBezTo>
                  <a:pt x="11305249" y="518441"/>
                  <a:pt x="11301071" y="508193"/>
                  <a:pt x="11294016" y="500627"/>
                </a:cubicBezTo>
                <a:lnTo>
                  <a:pt x="11266114" y="487867"/>
                </a:lnTo>
                <a:cubicBezTo>
                  <a:pt x="11266143" y="487049"/>
                  <a:pt x="11266172" y="486232"/>
                  <a:pt x="11266201" y="485414"/>
                </a:cubicBezTo>
                <a:lnTo>
                  <a:pt x="10617267" y="458327"/>
                </a:lnTo>
                <a:cubicBezTo>
                  <a:pt x="10608649" y="456182"/>
                  <a:pt x="10574153" y="454056"/>
                  <a:pt x="10556118" y="452534"/>
                </a:cubicBezTo>
                <a:cubicBezTo>
                  <a:pt x="10510712" y="446330"/>
                  <a:pt x="10473071" y="447462"/>
                  <a:pt x="10419820" y="445961"/>
                </a:cubicBezTo>
                <a:cubicBezTo>
                  <a:pt x="10399279" y="450054"/>
                  <a:pt x="10337091" y="447506"/>
                  <a:pt x="10326189" y="437758"/>
                </a:cubicBezTo>
                <a:cubicBezTo>
                  <a:pt x="10313400" y="435319"/>
                  <a:pt x="10297954" y="438166"/>
                  <a:pt x="10292900" y="427936"/>
                </a:cubicBezTo>
                <a:cubicBezTo>
                  <a:pt x="10284124" y="415543"/>
                  <a:pt x="10237086" y="432781"/>
                  <a:pt x="10244876" y="418729"/>
                </a:cubicBezTo>
                <a:cubicBezTo>
                  <a:pt x="10211518" y="430503"/>
                  <a:pt x="10191560" y="417316"/>
                  <a:pt x="10165116" y="410209"/>
                </a:cubicBezTo>
                <a:lnTo>
                  <a:pt x="10066210" y="412124"/>
                </a:lnTo>
                <a:cubicBezTo>
                  <a:pt x="10018033" y="414239"/>
                  <a:pt x="10024782" y="416355"/>
                  <a:pt x="9966913" y="412008"/>
                </a:cubicBezTo>
                <a:cubicBezTo>
                  <a:pt x="9903487" y="416948"/>
                  <a:pt x="9901450" y="412197"/>
                  <a:pt x="9828330" y="413906"/>
                </a:cubicBezTo>
                <a:lnTo>
                  <a:pt x="9711635" y="410830"/>
                </a:lnTo>
                <a:lnTo>
                  <a:pt x="9690102" y="407264"/>
                </a:lnTo>
                <a:cubicBezTo>
                  <a:pt x="9648610" y="413243"/>
                  <a:pt x="9599152" y="403815"/>
                  <a:pt x="9572280" y="419684"/>
                </a:cubicBezTo>
                <a:lnTo>
                  <a:pt x="9510668" y="420087"/>
                </a:lnTo>
                <a:lnTo>
                  <a:pt x="9504040" y="413672"/>
                </a:lnTo>
                <a:lnTo>
                  <a:pt x="9485823" y="414668"/>
                </a:lnTo>
                <a:lnTo>
                  <a:pt x="9480968" y="413579"/>
                </a:lnTo>
                <a:cubicBezTo>
                  <a:pt x="9474592" y="414507"/>
                  <a:pt x="9454515" y="418898"/>
                  <a:pt x="9447565" y="420237"/>
                </a:cubicBezTo>
                <a:lnTo>
                  <a:pt x="9439267" y="421615"/>
                </a:lnTo>
                <a:lnTo>
                  <a:pt x="9137458" y="411076"/>
                </a:lnTo>
                <a:lnTo>
                  <a:pt x="9111961" y="399407"/>
                </a:lnTo>
                <a:lnTo>
                  <a:pt x="9041336" y="398298"/>
                </a:lnTo>
                <a:lnTo>
                  <a:pt x="8976104" y="394890"/>
                </a:lnTo>
                <a:lnTo>
                  <a:pt x="8908081" y="391374"/>
                </a:lnTo>
                <a:lnTo>
                  <a:pt x="8846325" y="387158"/>
                </a:lnTo>
                <a:lnTo>
                  <a:pt x="8743808" y="388772"/>
                </a:lnTo>
                <a:lnTo>
                  <a:pt x="0" y="76664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52" y="3852381"/>
            <a:ext cx="11062307" cy="2953735"/>
          </a:xfrm>
        </p:spPr>
        <p:txBody>
          <a:bodyPr>
            <a:normAutofit/>
          </a:bodyPr>
          <a:lstStyle/>
          <a:p>
            <a:r>
              <a:rPr lang="en-US" sz="4400"/>
              <a:t>Revision </a:t>
            </a:r>
            <a:br>
              <a:rPr lang="en-US" sz="4400"/>
            </a:br>
            <a:r>
              <a:rPr lang="en-US" sz="4400"/>
              <a:t>Preparing for your mocks</a:t>
            </a:r>
          </a:p>
        </p:txBody>
      </p:sp>
    </p:spTree>
    <p:extLst>
      <p:ext uri="{BB962C8B-B14F-4D97-AF65-F5344CB8AC3E}">
        <p14:creationId xmlns:p14="http://schemas.microsoft.com/office/powerpoint/2010/main" val="369768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5A9F-3919-B856-A74F-2D6B14F9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28" y="227828"/>
            <a:ext cx="11092872" cy="791563"/>
          </a:xfrm>
        </p:spPr>
        <p:txBody>
          <a:bodyPr anchor="ctr">
            <a:normAutofit/>
          </a:bodyPr>
          <a:lstStyle/>
          <a:p>
            <a:r>
              <a:rPr lang="en-GB" b="1"/>
              <a:t>KS5 Boost – Self Referral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DF4A38-26F7-2055-9DB0-3B3FED84E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143" y="1332191"/>
            <a:ext cx="7226897" cy="56766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/>
              <a:t>What is Boost?</a:t>
            </a:r>
            <a:endParaRPr lang="en-US" sz="2400" i="1"/>
          </a:p>
          <a:p>
            <a:pPr marL="0" indent="0">
              <a:buNone/>
            </a:pPr>
            <a:r>
              <a:rPr lang="en-GB" sz="2000" i="1">
                <a:ea typeface="Calibri"/>
                <a:cs typeface="Calibri"/>
              </a:rPr>
              <a:t>Boost is a </a:t>
            </a:r>
            <a:r>
              <a:rPr lang="en-GB" sz="2000" i="1">
                <a:highlight>
                  <a:srgbClr val="FFFF00"/>
                </a:highlight>
                <a:ea typeface="Calibri"/>
                <a:cs typeface="Calibri"/>
              </a:rPr>
              <a:t>7-week academic programme</a:t>
            </a:r>
            <a:r>
              <a:rPr lang="en-GB" sz="2000" i="1">
                <a:ea typeface="Calibri"/>
                <a:cs typeface="Calibri"/>
              </a:rPr>
              <a:t> designed to help you identify gaps in your knowledge and skills and take practical steps to improve them. </a:t>
            </a:r>
            <a:endParaRPr lang="en-GB" sz="2000"/>
          </a:p>
          <a:p>
            <a:pPr marL="0" indent="0">
              <a:buNone/>
            </a:pPr>
            <a:endParaRPr lang="en-GB" sz="2000" i="1"/>
          </a:p>
          <a:p>
            <a:pPr marL="0" indent="0">
              <a:buNone/>
            </a:pPr>
            <a:r>
              <a:rPr lang="en-GB" sz="2400" b="1"/>
              <a:t>What support will you receive?</a:t>
            </a:r>
            <a:br>
              <a:rPr lang="en-GB" sz="2000" b="1"/>
            </a:br>
            <a:r>
              <a:rPr lang="en-GB" sz="2000" i="1"/>
              <a:t>You will have </a:t>
            </a:r>
            <a:r>
              <a:rPr lang="en-GB" sz="2000" i="1">
                <a:highlight>
                  <a:srgbClr val="FFFF00"/>
                </a:highlight>
              </a:rPr>
              <a:t>1 Boost session per week and 1 mentoring session per week.</a:t>
            </a:r>
            <a:endParaRPr lang="en-GB" sz="2000" i="1">
              <a:ea typeface="Calibri"/>
              <a:cs typeface="Calibri"/>
            </a:endParaRPr>
          </a:p>
          <a:p>
            <a:pPr marL="0" indent="0">
              <a:buNone/>
            </a:pPr>
            <a:endParaRPr lang="en-GB" sz="2000" i="1">
              <a:highlight>
                <a:srgbClr val="FFFF00"/>
              </a:highlight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000" i="1">
                <a:highlight>
                  <a:srgbClr val="FFFF00"/>
                </a:highlight>
                <a:ea typeface="Calibri"/>
                <a:cs typeface="Calibri"/>
              </a:rPr>
              <a:t>If you think you would benefit from joining the programme, please speak to Ms Cradock</a:t>
            </a:r>
          </a:p>
        </p:txBody>
      </p:sp>
      <p:pic>
        <p:nvPicPr>
          <p:cNvPr id="8" name="Picture 7" descr="A blue and white sign with yellow text&#10;&#10;AI-generated content may be incorrect.">
            <a:extLst>
              <a:ext uri="{FF2B5EF4-FFF2-40B4-BE49-F238E27FC236}">
                <a16:creationId xmlns:a16="http://schemas.microsoft.com/office/drawing/2014/main" id="{1DE670E3-B21A-AD47-7355-95584D61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014" y="224656"/>
            <a:ext cx="4274577" cy="6429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92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98388E5-7C49-49BF-B90A-CDE7D6A6D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53838"/>
            <a:ext cx="5126816" cy="1905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What do we expect from you?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1CF1429-F104-494D-9AC3-9CBB601ED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51018">
            <a:off x="520205" y="282549"/>
            <a:ext cx="4804791" cy="5996172"/>
          </a:xfrm>
          <a:custGeom>
            <a:avLst/>
            <a:gdLst>
              <a:gd name="connsiteX0" fmla="*/ 4431251 w 5224396"/>
              <a:gd name="connsiteY0" fmla="*/ 0 h 6519822"/>
              <a:gd name="connsiteX1" fmla="*/ 4540700 w 5224396"/>
              <a:gd name="connsiteY1" fmla="*/ 1003920 h 6519822"/>
              <a:gd name="connsiteX2" fmla="*/ 5224396 w 5224396"/>
              <a:gd name="connsiteY2" fmla="*/ 1003920 h 6519822"/>
              <a:gd name="connsiteX3" fmla="*/ 5224396 w 5224396"/>
              <a:gd name="connsiteY3" fmla="*/ 6519822 h 6519822"/>
              <a:gd name="connsiteX4" fmla="*/ 766889 w 5224396"/>
              <a:gd name="connsiteY4" fmla="*/ 6519822 h 6519822"/>
              <a:gd name="connsiteX5" fmla="*/ 766889 w 5224396"/>
              <a:gd name="connsiteY5" fmla="*/ 5948076 h 6519822"/>
              <a:gd name="connsiteX6" fmla="*/ 597805 w 5224396"/>
              <a:gd name="connsiteY6" fmla="*/ 5966510 h 6519822"/>
              <a:gd name="connsiteX7" fmla="*/ 0 w 5224396"/>
              <a:gd name="connsiteY7" fmla="*/ 483098 h 65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4396" h="6519822">
                <a:moveTo>
                  <a:pt x="4431251" y="0"/>
                </a:moveTo>
                <a:lnTo>
                  <a:pt x="4540700" y="1003920"/>
                </a:lnTo>
                <a:lnTo>
                  <a:pt x="5224396" y="1003920"/>
                </a:lnTo>
                <a:lnTo>
                  <a:pt x="5224396" y="6519822"/>
                </a:lnTo>
                <a:lnTo>
                  <a:pt x="766889" y="6519822"/>
                </a:lnTo>
                <a:lnTo>
                  <a:pt x="766889" y="5948076"/>
                </a:lnTo>
                <a:lnTo>
                  <a:pt x="597805" y="5966510"/>
                </a:lnTo>
                <a:lnTo>
                  <a:pt x="0" y="4830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F6A1761-21AB-4DE0-A28E-3776B0EE6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58242">
            <a:off x="797331" y="484048"/>
            <a:ext cx="4559211" cy="5812845"/>
          </a:xfrm>
          <a:custGeom>
            <a:avLst/>
            <a:gdLst>
              <a:gd name="connsiteX0" fmla="*/ 4188629 w 4957370"/>
              <a:gd name="connsiteY0" fmla="*/ 0 h 6320484"/>
              <a:gd name="connsiteX1" fmla="*/ 4218585 w 4957370"/>
              <a:gd name="connsiteY1" fmla="*/ 18617 h 6320484"/>
              <a:gd name="connsiteX2" fmla="*/ 4220262 w 4957370"/>
              <a:gd name="connsiteY2" fmla="*/ 50299 h 6320484"/>
              <a:gd name="connsiteX3" fmla="*/ 4223340 w 4957370"/>
              <a:gd name="connsiteY3" fmla="*/ 51687 h 6320484"/>
              <a:gd name="connsiteX4" fmla="*/ 4243015 w 4957370"/>
              <a:gd name="connsiteY4" fmla="*/ 81229 h 6320484"/>
              <a:gd name="connsiteX5" fmla="*/ 4227211 w 4957370"/>
              <a:gd name="connsiteY5" fmla="*/ 140805 h 6320484"/>
              <a:gd name="connsiteX6" fmla="*/ 4226312 w 4957370"/>
              <a:gd name="connsiteY6" fmla="*/ 164608 h 6320484"/>
              <a:gd name="connsiteX7" fmla="*/ 4231135 w 4957370"/>
              <a:gd name="connsiteY7" fmla="*/ 255748 h 6320484"/>
              <a:gd name="connsiteX8" fmla="*/ 4235510 w 4957370"/>
              <a:gd name="connsiteY8" fmla="*/ 301854 h 6320484"/>
              <a:gd name="connsiteX9" fmla="*/ 4235520 w 4957370"/>
              <a:gd name="connsiteY9" fmla="*/ 330419 h 6320484"/>
              <a:gd name="connsiteX10" fmla="*/ 4235310 w 4957370"/>
              <a:gd name="connsiteY10" fmla="*/ 334637 h 6320484"/>
              <a:gd name="connsiteX11" fmla="*/ 4247536 w 4957370"/>
              <a:gd name="connsiteY11" fmla="*/ 565646 h 6320484"/>
              <a:gd name="connsiteX12" fmla="*/ 4249754 w 4957370"/>
              <a:gd name="connsiteY12" fmla="*/ 570256 h 6320484"/>
              <a:gd name="connsiteX13" fmla="*/ 4250202 w 4957370"/>
              <a:gd name="connsiteY13" fmla="*/ 594123 h 6320484"/>
              <a:gd name="connsiteX14" fmla="*/ 4249459 w 4957370"/>
              <a:gd name="connsiteY14" fmla="*/ 602017 h 6320484"/>
              <a:gd name="connsiteX15" fmla="*/ 4255354 w 4957370"/>
              <a:gd name="connsiteY15" fmla="*/ 713404 h 6320484"/>
              <a:gd name="connsiteX16" fmla="*/ 4257508 w 4957370"/>
              <a:gd name="connsiteY16" fmla="*/ 714073 h 6320484"/>
              <a:gd name="connsiteX17" fmla="*/ 4265497 w 4957370"/>
              <a:gd name="connsiteY17" fmla="*/ 749513 h 6320484"/>
              <a:gd name="connsiteX18" fmla="*/ 4271401 w 4957370"/>
              <a:gd name="connsiteY18" fmla="*/ 847749 h 6320484"/>
              <a:gd name="connsiteX19" fmla="*/ 4277600 w 4957370"/>
              <a:gd name="connsiteY19" fmla="*/ 905577 h 6320484"/>
              <a:gd name="connsiteX20" fmla="*/ 4284143 w 4957370"/>
              <a:gd name="connsiteY20" fmla="*/ 926055 h 6320484"/>
              <a:gd name="connsiteX21" fmla="*/ 4290465 w 4957370"/>
              <a:gd name="connsiteY21" fmla="*/ 955655 h 6320484"/>
              <a:gd name="connsiteX22" fmla="*/ 4293246 w 4957370"/>
              <a:gd name="connsiteY22" fmla="*/ 982888 h 6320484"/>
              <a:gd name="connsiteX23" fmla="*/ 4298563 w 4957370"/>
              <a:gd name="connsiteY23" fmla="*/ 993803 h 6320484"/>
              <a:gd name="connsiteX24" fmla="*/ 4540105 w 4957370"/>
              <a:gd name="connsiteY24" fmla="*/ 1009893 h 6320484"/>
              <a:gd name="connsiteX25" fmla="*/ 4911733 w 4957370"/>
              <a:gd name="connsiteY25" fmla="*/ 1030269 h 6320484"/>
              <a:gd name="connsiteX26" fmla="*/ 4939495 w 4957370"/>
              <a:gd name="connsiteY26" fmla="*/ 1052023 h 6320484"/>
              <a:gd name="connsiteX27" fmla="*/ 4937728 w 4957370"/>
              <a:gd name="connsiteY27" fmla="*/ 1083700 h 6320484"/>
              <a:gd name="connsiteX28" fmla="*/ 4940638 w 4957370"/>
              <a:gd name="connsiteY28" fmla="*/ 1085413 h 6320484"/>
              <a:gd name="connsiteX29" fmla="*/ 4956995 w 4957370"/>
              <a:gd name="connsiteY29" fmla="*/ 1116915 h 6320484"/>
              <a:gd name="connsiteX30" fmla="*/ 4934827 w 4957370"/>
              <a:gd name="connsiteY30" fmla="*/ 1174426 h 6320484"/>
              <a:gd name="connsiteX31" fmla="*/ 4931354 w 4957370"/>
              <a:gd name="connsiteY31" fmla="*/ 1197992 h 6320484"/>
              <a:gd name="connsiteX32" fmla="*/ 4926270 w 4957370"/>
              <a:gd name="connsiteY32" fmla="*/ 1289117 h 6320484"/>
              <a:gd name="connsiteX33" fmla="*/ 4925623 w 4957370"/>
              <a:gd name="connsiteY33" fmla="*/ 1335426 h 6320484"/>
              <a:gd name="connsiteX34" fmla="*/ 4922537 w 4957370"/>
              <a:gd name="connsiteY34" fmla="*/ 1363823 h 6320484"/>
              <a:gd name="connsiteX35" fmla="*/ 4921871 w 4957370"/>
              <a:gd name="connsiteY35" fmla="*/ 1367995 h 6320484"/>
              <a:gd name="connsiteX36" fmla="*/ 4908988 w 4957370"/>
              <a:gd name="connsiteY36" fmla="*/ 1598968 h 6320484"/>
              <a:gd name="connsiteX37" fmla="*/ 4910694 w 4957370"/>
              <a:gd name="connsiteY37" fmla="*/ 1603791 h 6320484"/>
              <a:gd name="connsiteX38" fmla="*/ 4908552 w 4957370"/>
              <a:gd name="connsiteY38" fmla="*/ 1627566 h 6320484"/>
              <a:gd name="connsiteX39" fmla="*/ 4906959 w 4957370"/>
              <a:gd name="connsiteY39" fmla="*/ 1635333 h 6320484"/>
              <a:gd name="connsiteX40" fmla="*/ 4900747 w 4957370"/>
              <a:gd name="connsiteY40" fmla="*/ 1746703 h 6320484"/>
              <a:gd name="connsiteX41" fmla="*/ 4902815 w 4957370"/>
              <a:gd name="connsiteY41" fmla="*/ 1747601 h 6320484"/>
              <a:gd name="connsiteX42" fmla="*/ 4906917 w 4957370"/>
              <a:gd name="connsiteY42" fmla="*/ 1783698 h 6320484"/>
              <a:gd name="connsiteX43" fmla="*/ 4902139 w 4957370"/>
              <a:gd name="connsiteY43" fmla="*/ 1881995 h 6320484"/>
              <a:gd name="connsiteX44" fmla="*/ 4902035 w 4957370"/>
              <a:gd name="connsiteY44" fmla="*/ 1940154 h 6320484"/>
              <a:gd name="connsiteX45" fmla="*/ 4906319 w 4957370"/>
              <a:gd name="connsiteY45" fmla="*/ 1961221 h 6320484"/>
              <a:gd name="connsiteX46" fmla="*/ 4909396 w 4957370"/>
              <a:gd name="connsiteY46" fmla="*/ 1991332 h 6320484"/>
              <a:gd name="connsiteX47" fmla="*/ 4918176 w 4957370"/>
              <a:gd name="connsiteY47" fmla="*/ 2043680 h 6320484"/>
              <a:gd name="connsiteX48" fmla="*/ 4920444 w 4957370"/>
              <a:gd name="connsiteY48" fmla="*/ 2093780 h 6320484"/>
              <a:gd name="connsiteX49" fmla="*/ 4919568 w 4957370"/>
              <a:gd name="connsiteY49" fmla="*/ 2127331 h 6320484"/>
              <a:gd name="connsiteX50" fmla="*/ 4919107 w 4957370"/>
              <a:gd name="connsiteY50" fmla="*/ 2132180 h 6320484"/>
              <a:gd name="connsiteX51" fmla="*/ 4910026 w 4957370"/>
              <a:gd name="connsiteY51" fmla="*/ 2171984 h 6320484"/>
              <a:gd name="connsiteX52" fmla="*/ 4913276 w 4957370"/>
              <a:gd name="connsiteY52" fmla="*/ 2175920 h 6320484"/>
              <a:gd name="connsiteX53" fmla="*/ 4916106 w 4957370"/>
              <a:gd name="connsiteY53" fmla="*/ 2188707 h 6320484"/>
              <a:gd name="connsiteX54" fmla="*/ 4911385 w 4957370"/>
              <a:gd name="connsiteY54" fmla="*/ 2199268 h 6320484"/>
              <a:gd name="connsiteX55" fmla="*/ 4901244 w 4957370"/>
              <a:gd name="connsiteY55" fmla="*/ 2249378 h 6320484"/>
              <a:gd name="connsiteX56" fmla="*/ 4890393 w 4957370"/>
              <a:gd name="connsiteY56" fmla="*/ 2322907 h 6320484"/>
              <a:gd name="connsiteX57" fmla="*/ 4885532 w 4957370"/>
              <a:gd name="connsiteY57" fmla="*/ 2333841 h 6320484"/>
              <a:gd name="connsiteX58" fmla="*/ 4871165 w 4957370"/>
              <a:gd name="connsiteY58" fmla="*/ 2405746 h 6320484"/>
              <a:gd name="connsiteX59" fmla="*/ 4867465 w 4957370"/>
              <a:gd name="connsiteY59" fmla="*/ 2443689 h 6320484"/>
              <a:gd name="connsiteX60" fmla="*/ 4871110 w 4957370"/>
              <a:gd name="connsiteY60" fmla="*/ 2448134 h 6320484"/>
              <a:gd name="connsiteX61" fmla="*/ 4869467 w 4957370"/>
              <a:gd name="connsiteY61" fmla="*/ 2459306 h 6320484"/>
              <a:gd name="connsiteX62" fmla="*/ 4869877 w 4957370"/>
              <a:gd name="connsiteY62" fmla="*/ 2462358 h 6320484"/>
              <a:gd name="connsiteX63" fmla="*/ 4871382 w 4957370"/>
              <a:gd name="connsiteY63" fmla="*/ 2479770 h 6320484"/>
              <a:gd name="connsiteX64" fmla="*/ 4859960 w 4957370"/>
              <a:gd name="connsiteY64" fmla="*/ 2514583 h 6320484"/>
              <a:gd name="connsiteX65" fmla="*/ 4857909 w 4957370"/>
              <a:gd name="connsiteY65" fmla="*/ 2514709 h 6320484"/>
              <a:gd name="connsiteX66" fmla="*/ 4849446 w 4957370"/>
              <a:gd name="connsiteY66" fmla="*/ 2666439 h 6320484"/>
              <a:gd name="connsiteX67" fmla="*/ 4858101 w 4957370"/>
              <a:gd name="connsiteY67" fmla="*/ 2690544 h 6320484"/>
              <a:gd name="connsiteX68" fmla="*/ 4860369 w 4957370"/>
              <a:gd name="connsiteY68" fmla="*/ 2740646 h 6320484"/>
              <a:gd name="connsiteX69" fmla="*/ 4859492 w 4957370"/>
              <a:gd name="connsiteY69" fmla="*/ 2774197 h 6320484"/>
              <a:gd name="connsiteX70" fmla="*/ 4859032 w 4957370"/>
              <a:gd name="connsiteY70" fmla="*/ 2779045 h 6320484"/>
              <a:gd name="connsiteX71" fmla="*/ 4849950 w 4957370"/>
              <a:gd name="connsiteY71" fmla="*/ 2818850 h 6320484"/>
              <a:gd name="connsiteX72" fmla="*/ 4853201 w 4957370"/>
              <a:gd name="connsiteY72" fmla="*/ 2822786 h 6320484"/>
              <a:gd name="connsiteX73" fmla="*/ 4856030 w 4957370"/>
              <a:gd name="connsiteY73" fmla="*/ 2835573 h 6320484"/>
              <a:gd name="connsiteX74" fmla="*/ 4851309 w 4957370"/>
              <a:gd name="connsiteY74" fmla="*/ 2846133 h 6320484"/>
              <a:gd name="connsiteX75" fmla="*/ 4841168 w 4957370"/>
              <a:gd name="connsiteY75" fmla="*/ 2896246 h 6320484"/>
              <a:gd name="connsiteX76" fmla="*/ 4833868 w 4957370"/>
              <a:gd name="connsiteY76" fmla="*/ 2945711 h 6320484"/>
              <a:gd name="connsiteX77" fmla="*/ 4778020 w 4957370"/>
              <a:gd name="connsiteY77" fmla="*/ 3999577 h 6320484"/>
              <a:gd name="connsiteX78" fmla="*/ 4765288 w 4957370"/>
              <a:gd name="connsiteY78" fmla="*/ 4252632 h 6320484"/>
              <a:gd name="connsiteX79" fmla="*/ 4754250 w 4957370"/>
              <a:gd name="connsiteY79" fmla="*/ 4414955 h 6320484"/>
              <a:gd name="connsiteX80" fmla="*/ 4663870 w 4957370"/>
              <a:gd name="connsiteY80" fmla="*/ 6050064 h 6320484"/>
              <a:gd name="connsiteX81" fmla="*/ 4669145 w 4957370"/>
              <a:gd name="connsiteY81" fmla="*/ 6086684 h 6320484"/>
              <a:gd name="connsiteX82" fmla="*/ 4672665 w 4957370"/>
              <a:gd name="connsiteY82" fmla="*/ 6121067 h 6320484"/>
              <a:gd name="connsiteX83" fmla="*/ 4675485 w 4957370"/>
              <a:gd name="connsiteY83" fmla="*/ 6221142 h 6320484"/>
              <a:gd name="connsiteX84" fmla="*/ 4657006 w 4957370"/>
              <a:gd name="connsiteY84" fmla="*/ 6255466 h 6320484"/>
              <a:gd name="connsiteX85" fmla="*/ 4652373 w 4957370"/>
              <a:gd name="connsiteY85" fmla="*/ 6258160 h 6320484"/>
              <a:gd name="connsiteX86" fmla="*/ 4648931 w 4957370"/>
              <a:gd name="connsiteY86" fmla="*/ 6320461 h 6320484"/>
              <a:gd name="connsiteX87" fmla="*/ 732080 w 4957370"/>
              <a:gd name="connsiteY87" fmla="*/ 6068362 h 6320484"/>
              <a:gd name="connsiteX88" fmla="*/ 423039 w 4957370"/>
              <a:gd name="connsiteY88" fmla="*/ 6051307 h 6320484"/>
              <a:gd name="connsiteX89" fmla="*/ 427345 w 4957370"/>
              <a:gd name="connsiteY89" fmla="*/ 6011137 h 6320484"/>
              <a:gd name="connsiteX90" fmla="*/ 431547 w 4957370"/>
              <a:gd name="connsiteY90" fmla="*/ 6004548 h 6320484"/>
              <a:gd name="connsiteX91" fmla="*/ 431815 w 4957370"/>
              <a:gd name="connsiteY91" fmla="*/ 6001808 h 6320484"/>
              <a:gd name="connsiteX92" fmla="*/ 432084 w 4957370"/>
              <a:gd name="connsiteY92" fmla="*/ 5999067 h 6320484"/>
              <a:gd name="connsiteX93" fmla="*/ 432619 w 4957370"/>
              <a:gd name="connsiteY93" fmla="*/ 5993584 h 6320484"/>
              <a:gd name="connsiteX94" fmla="*/ 432305 w 4957370"/>
              <a:gd name="connsiteY94" fmla="*/ 5987694 h 6320484"/>
              <a:gd name="connsiteX95" fmla="*/ 431724 w 4957370"/>
              <a:gd name="connsiteY95" fmla="*/ 5984546 h 6320484"/>
              <a:gd name="connsiteX96" fmla="*/ 431991 w 4957370"/>
              <a:gd name="connsiteY96" fmla="*/ 5981803 h 6320484"/>
              <a:gd name="connsiteX97" fmla="*/ 431677 w 4957370"/>
              <a:gd name="connsiteY97" fmla="*/ 5975914 h 6320484"/>
              <a:gd name="connsiteX98" fmla="*/ 431096 w 4957370"/>
              <a:gd name="connsiteY98" fmla="*/ 5972765 h 6320484"/>
              <a:gd name="connsiteX99" fmla="*/ 430469 w 4957370"/>
              <a:gd name="connsiteY99" fmla="*/ 5960984 h 6320484"/>
              <a:gd name="connsiteX100" fmla="*/ 429887 w 4957370"/>
              <a:gd name="connsiteY100" fmla="*/ 5957836 h 6320484"/>
              <a:gd name="connsiteX101" fmla="*/ 430154 w 4957370"/>
              <a:gd name="connsiteY101" fmla="*/ 5955094 h 6320484"/>
              <a:gd name="connsiteX102" fmla="*/ 428725 w 4957370"/>
              <a:gd name="connsiteY102" fmla="*/ 5951537 h 6320484"/>
              <a:gd name="connsiteX103" fmla="*/ 434114 w 4957370"/>
              <a:gd name="connsiteY103" fmla="*/ 5888089 h 6320484"/>
              <a:gd name="connsiteX104" fmla="*/ 456311 w 4957370"/>
              <a:gd name="connsiteY104" fmla="*/ 5468000 h 6320484"/>
              <a:gd name="connsiteX105" fmla="*/ 270548 w 4957370"/>
              <a:gd name="connsiteY105" fmla="*/ 5477940 h 6320484"/>
              <a:gd name="connsiteX106" fmla="*/ 270475 w 4957370"/>
              <a:gd name="connsiteY106" fmla="*/ 5437540 h 6320484"/>
              <a:gd name="connsiteX107" fmla="*/ 273938 w 4957370"/>
              <a:gd name="connsiteY107" fmla="*/ 5430534 h 6320484"/>
              <a:gd name="connsiteX108" fmla="*/ 273907 w 4957370"/>
              <a:gd name="connsiteY108" fmla="*/ 5427782 h 6320484"/>
              <a:gd name="connsiteX109" fmla="*/ 273878 w 4957370"/>
              <a:gd name="connsiteY109" fmla="*/ 5425027 h 6320484"/>
              <a:gd name="connsiteX110" fmla="*/ 273815 w 4957370"/>
              <a:gd name="connsiteY110" fmla="*/ 5419519 h 6320484"/>
              <a:gd name="connsiteX111" fmla="*/ 272865 w 4957370"/>
              <a:gd name="connsiteY111" fmla="*/ 5413698 h 6320484"/>
              <a:gd name="connsiteX112" fmla="*/ 271945 w 4957370"/>
              <a:gd name="connsiteY112" fmla="*/ 5410631 h 6320484"/>
              <a:gd name="connsiteX113" fmla="*/ 271914 w 4957370"/>
              <a:gd name="connsiteY113" fmla="*/ 5407876 h 6320484"/>
              <a:gd name="connsiteX114" fmla="*/ 270963 w 4957370"/>
              <a:gd name="connsiteY114" fmla="*/ 5402055 h 6320484"/>
              <a:gd name="connsiteX115" fmla="*/ 270045 w 4957370"/>
              <a:gd name="connsiteY115" fmla="*/ 5398988 h 6320484"/>
              <a:gd name="connsiteX116" fmla="*/ 268144 w 4957370"/>
              <a:gd name="connsiteY116" fmla="*/ 5387344 h 6320484"/>
              <a:gd name="connsiteX117" fmla="*/ 267225 w 4957370"/>
              <a:gd name="connsiteY117" fmla="*/ 5384278 h 6320484"/>
              <a:gd name="connsiteX118" fmla="*/ 267193 w 4957370"/>
              <a:gd name="connsiteY118" fmla="*/ 5381523 h 6320484"/>
              <a:gd name="connsiteX119" fmla="*/ 265387 w 4957370"/>
              <a:gd name="connsiteY119" fmla="*/ 5378142 h 6320484"/>
              <a:gd name="connsiteX120" fmla="*/ 263868 w 4957370"/>
              <a:gd name="connsiteY120" fmla="*/ 5314483 h 6320484"/>
              <a:gd name="connsiteX121" fmla="*/ 192698 w 4957370"/>
              <a:gd name="connsiteY121" fmla="*/ 4040419 h 6320484"/>
              <a:gd name="connsiteX122" fmla="*/ 0 w 4957370"/>
              <a:gd name="connsiteY122" fmla="*/ 208389 h 6320484"/>
              <a:gd name="connsiteX123" fmla="*/ 2990554 w 4957370"/>
              <a:gd name="connsiteY123" fmla="*/ 54813 h 6320484"/>
              <a:gd name="connsiteX124" fmla="*/ 3816982 w 4957370"/>
              <a:gd name="connsiteY124" fmla="*/ 20020 h 632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n abstract burst of blue and pink">
            <a:extLst>
              <a:ext uri="{FF2B5EF4-FFF2-40B4-BE49-F238E27FC236}">
                <a16:creationId xmlns:a16="http://schemas.microsoft.com/office/drawing/2014/main" id="{BDA3B890-A537-7696-0A00-BF9425CEC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</a:blip>
          <a:srcRect l="28737" r="27145" b="1"/>
          <a:stretch>
            <a:fillRect/>
          </a:stretch>
        </p:blipFill>
        <p:spPr>
          <a:xfrm rot="21358242">
            <a:off x="796624" y="485640"/>
            <a:ext cx="4559211" cy="5812845"/>
          </a:xfrm>
          <a:custGeom>
            <a:avLst/>
            <a:gdLst/>
            <a:ahLst/>
            <a:cxnLst/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70EE2C1-1650-4F94-B141-E57DC2EBB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84931">
            <a:off x="741094" y="481082"/>
            <a:ext cx="4167630" cy="4858042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374006 w 4534331"/>
              <a:gd name="connsiteY20" fmla="*/ 1313892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855 w 4534331"/>
              <a:gd name="connsiteY21" fmla="*/ 534277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638 w 4534331"/>
              <a:gd name="connsiteY32" fmla="*/ 5184267 h 5262724"/>
              <a:gd name="connsiteX33" fmla="*/ 8057 w 4534331"/>
              <a:gd name="connsiteY33" fmla="*/ 5181119 h 5262724"/>
              <a:gd name="connsiteX34" fmla="*/ 7430 w 4534331"/>
              <a:gd name="connsiteY34" fmla="*/ 5169338 h 5262724"/>
              <a:gd name="connsiteX35" fmla="*/ 6848 w 4534331"/>
              <a:gd name="connsiteY35" fmla="*/ 5166190 h 5262724"/>
              <a:gd name="connsiteX36" fmla="*/ 7115 w 4534331"/>
              <a:gd name="connsiteY36" fmla="*/ 5163448 h 5262724"/>
              <a:gd name="connsiteX37" fmla="*/ 5686 w 4534331"/>
              <a:gd name="connsiteY37" fmla="*/ 5159891 h 5262724"/>
              <a:gd name="connsiteX38" fmla="*/ 11075 w 4534331"/>
              <a:gd name="connsiteY38" fmla="*/ 5096442 h 5262724"/>
              <a:gd name="connsiteX39" fmla="*/ 78405 w 4534331"/>
              <a:gd name="connsiteY39" fmla="*/ 3822170 h 5262724"/>
              <a:gd name="connsiteX40" fmla="*/ 300639 w 4534331"/>
              <a:gd name="connsiteY40" fmla="*/ 0 h 5262724"/>
              <a:gd name="connsiteX41" fmla="*/ 3291735 w 4534331"/>
              <a:gd name="connsiteY41" fmla="*/ 163268 h 5262724"/>
              <a:gd name="connsiteX42" fmla="*/ 4117066 w 4534331"/>
              <a:gd name="connsiteY42" fmla="*/ 218247 h 5262724"/>
              <a:gd name="connsiteX43" fmla="*/ 4488693 w 4534331"/>
              <a:gd name="connsiteY4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057 w 4534331"/>
              <a:gd name="connsiteY32" fmla="*/ 5181119 h 5262724"/>
              <a:gd name="connsiteX33" fmla="*/ 7430 w 4534331"/>
              <a:gd name="connsiteY33" fmla="*/ 5169338 h 5262724"/>
              <a:gd name="connsiteX34" fmla="*/ 6848 w 4534331"/>
              <a:gd name="connsiteY34" fmla="*/ 5166190 h 5262724"/>
              <a:gd name="connsiteX35" fmla="*/ 7115 w 4534331"/>
              <a:gd name="connsiteY35" fmla="*/ 5163448 h 5262724"/>
              <a:gd name="connsiteX36" fmla="*/ 5686 w 4534331"/>
              <a:gd name="connsiteY36" fmla="*/ 5159891 h 5262724"/>
              <a:gd name="connsiteX37" fmla="*/ 11075 w 4534331"/>
              <a:gd name="connsiteY37" fmla="*/ 5096442 h 5262724"/>
              <a:gd name="connsiteX38" fmla="*/ 78405 w 4534331"/>
              <a:gd name="connsiteY38" fmla="*/ 3822170 h 5262724"/>
              <a:gd name="connsiteX39" fmla="*/ 300639 w 4534331"/>
              <a:gd name="connsiteY39" fmla="*/ 0 h 5262724"/>
              <a:gd name="connsiteX40" fmla="*/ 3291735 w 4534331"/>
              <a:gd name="connsiteY40" fmla="*/ 163268 h 5262724"/>
              <a:gd name="connsiteX41" fmla="*/ 4117066 w 4534331"/>
              <a:gd name="connsiteY41" fmla="*/ 218247 h 5262724"/>
              <a:gd name="connsiteX42" fmla="*/ 4488693 w 4534331"/>
              <a:gd name="connsiteY4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5686 w 4534331"/>
              <a:gd name="connsiteY35" fmla="*/ 5159891 h 5262724"/>
              <a:gd name="connsiteX36" fmla="*/ 11075 w 4534331"/>
              <a:gd name="connsiteY36" fmla="*/ 5096442 h 5262724"/>
              <a:gd name="connsiteX37" fmla="*/ 78405 w 4534331"/>
              <a:gd name="connsiteY37" fmla="*/ 3822170 h 5262724"/>
              <a:gd name="connsiteX38" fmla="*/ 300639 w 4534331"/>
              <a:gd name="connsiteY38" fmla="*/ 0 h 5262724"/>
              <a:gd name="connsiteX39" fmla="*/ 3291735 w 4534331"/>
              <a:gd name="connsiteY39" fmla="*/ 163268 h 5262724"/>
              <a:gd name="connsiteX40" fmla="*/ 4117066 w 4534331"/>
              <a:gd name="connsiteY40" fmla="*/ 218247 h 5262724"/>
              <a:gd name="connsiteX41" fmla="*/ 4488693 w 4534331"/>
              <a:gd name="connsiteY4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11075 w 4534331"/>
              <a:gd name="connsiteY35" fmla="*/ 5096442 h 5262724"/>
              <a:gd name="connsiteX36" fmla="*/ 78405 w 4534331"/>
              <a:gd name="connsiteY36" fmla="*/ 3822170 h 5262724"/>
              <a:gd name="connsiteX37" fmla="*/ 300639 w 4534331"/>
              <a:gd name="connsiteY37" fmla="*/ 0 h 5262724"/>
              <a:gd name="connsiteX38" fmla="*/ 3291735 w 4534331"/>
              <a:gd name="connsiteY38" fmla="*/ 163268 h 5262724"/>
              <a:gd name="connsiteX39" fmla="*/ 4117066 w 4534331"/>
              <a:gd name="connsiteY39" fmla="*/ 218247 h 5262724"/>
              <a:gd name="connsiteX40" fmla="*/ 4488693 w 4534331"/>
              <a:gd name="connsiteY4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11075 w 4534331"/>
              <a:gd name="connsiteY34" fmla="*/ 5096442 h 5262724"/>
              <a:gd name="connsiteX35" fmla="*/ 78405 w 4534331"/>
              <a:gd name="connsiteY35" fmla="*/ 3822170 h 5262724"/>
              <a:gd name="connsiteX36" fmla="*/ 300639 w 4534331"/>
              <a:gd name="connsiteY36" fmla="*/ 0 h 5262724"/>
              <a:gd name="connsiteX37" fmla="*/ 3291735 w 4534331"/>
              <a:gd name="connsiteY37" fmla="*/ 163268 h 5262724"/>
              <a:gd name="connsiteX38" fmla="*/ 4117066 w 4534331"/>
              <a:gd name="connsiteY38" fmla="*/ 218247 h 5262724"/>
              <a:gd name="connsiteX39" fmla="*/ 4488693 w 4534331"/>
              <a:gd name="connsiteY3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7430 w 4534331"/>
              <a:gd name="connsiteY31" fmla="*/ 5169338 h 5262724"/>
              <a:gd name="connsiteX32" fmla="*/ 6848 w 4534331"/>
              <a:gd name="connsiteY32" fmla="*/ 5166190 h 5262724"/>
              <a:gd name="connsiteX33" fmla="*/ 11075 w 4534331"/>
              <a:gd name="connsiteY33" fmla="*/ 5096442 h 5262724"/>
              <a:gd name="connsiteX34" fmla="*/ 78405 w 4534331"/>
              <a:gd name="connsiteY34" fmla="*/ 3822170 h 5262724"/>
              <a:gd name="connsiteX35" fmla="*/ 300639 w 4534331"/>
              <a:gd name="connsiteY35" fmla="*/ 0 h 5262724"/>
              <a:gd name="connsiteX36" fmla="*/ 3291735 w 4534331"/>
              <a:gd name="connsiteY36" fmla="*/ 163268 h 5262724"/>
              <a:gd name="connsiteX37" fmla="*/ 4117066 w 4534331"/>
              <a:gd name="connsiteY37" fmla="*/ 218247 h 5262724"/>
              <a:gd name="connsiteX38" fmla="*/ 4488693 w 4534331"/>
              <a:gd name="connsiteY38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7430 w 4534331"/>
              <a:gd name="connsiteY30" fmla="*/ 5169338 h 5262724"/>
              <a:gd name="connsiteX31" fmla="*/ 6848 w 4534331"/>
              <a:gd name="connsiteY31" fmla="*/ 5166190 h 5262724"/>
              <a:gd name="connsiteX32" fmla="*/ 11075 w 4534331"/>
              <a:gd name="connsiteY32" fmla="*/ 5096442 h 5262724"/>
              <a:gd name="connsiteX33" fmla="*/ 78405 w 4534331"/>
              <a:gd name="connsiteY33" fmla="*/ 3822170 h 5262724"/>
              <a:gd name="connsiteX34" fmla="*/ 300639 w 4534331"/>
              <a:gd name="connsiteY34" fmla="*/ 0 h 5262724"/>
              <a:gd name="connsiteX35" fmla="*/ 3291735 w 4534331"/>
              <a:gd name="connsiteY35" fmla="*/ 163268 h 5262724"/>
              <a:gd name="connsiteX36" fmla="*/ 4117066 w 4534331"/>
              <a:gd name="connsiteY36" fmla="*/ 218247 h 5262724"/>
              <a:gd name="connsiteX37" fmla="*/ 4488693 w 4534331"/>
              <a:gd name="connsiteY37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7430 w 4534331"/>
              <a:gd name="connsiteY29" fmla="*/ 5169338 h 5262724"/>
              <a:gd name="connsiteX30" fmla="*/ 6848 w 4534331"/>
              <a:gd name="connsiteY30" fmla="*/ 5166190 h 5262724"/>
              <a:gd name="connsiteX31" fmla="*/ 11075 w 4534331"/>
              <a:gd name="connsiteY31" fmla="*/ 5096442 h 5262724"/>
              <a:gd name="connsiteX32" fmla="*/ 78405 w 4534331"/>
              <a:gd name="connsiteY32" fmla="*/ 3822170 h 5262724"/>
              <a:gd name="connsiteX33" fmla="*/ 300639 w 4534331"/>
              <a:gd name="connsiteY33" fmla="*/ 0 h 5262724"/>
              <a:gd name="connsiteX34" fmla="*/ 3291735 w 4534331"/>
              <a:gd name="connsiteY34" fmla="*/ 163268 h 5262724"/>
              <a:gd name="connsiteX35" fmla="*/ 4117066 w 4534331"/>
              <a:gd name="connsiteY35" fmla="*/ 218247 h 5262724"/>
              <a:gd name="connsiteX36" fmla="*/ 4488693 w 4534331"/>
              <a:gd name="connsiteY36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7430 w 4534331"/>
              <a:gd name="connsiteY28" fmla="*/ 5169338 h 5262724"/>
              <a:gd name="connsiteX29" fmla="*/ 6848 w 4534331"/>
              <a:gd name="connsiteY29" fmla="*/ 5166190 h 5262724"/>
              <a:gd name="connsiteX30" fmla="*/ 11075 w 4534331"/>
              <a:gd name="connsiteY30" fmla="*/ 5096442 h 5262724"/>
              <a:gd name="connsiteX31" fmla="*/ 78405 w 4534331"/>
              <a:gd name="connsiteY31" fmla="*/ 3822170 h 5262724"/>
              <a:gd name="connsiteX32" fmla="*/ 300639 w 4534331"/>
              <a:gd name="connsiteY32" fmla="*/ 0 h 5262724"/>
              <a:gd name="connsiteX33" fmla="*/ 3291735 w 4534331"/>
              <a:gd name="connsiteY33" fmla="*/ 163268 h 5262724"/>
              <a:gd name="connsiteX34" fmla="*/ 4117066 w 4534331"/>
              <a:gd name="connsiteY34" fmla="*/ 218247 h 5262724"/>
              <a:gd name="connsiteX35" fmla="*/ 4488693 w 4534331"/>
              <a:gd name="connsiteY35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7430 w 4534331"/>
              <a:gd name="connsiteY27" fmla="*/ 5169338 h 5262724"/>
              <a:gd name="connsiteX28" fmla="*/ 6848 w 4534331"/>
              <a:gd name="connsiteY28" fmla="*/ 5166190 h 5262724"/>
              <a:gd name="connsiteX29" fmla="*/ 11075 w 4534331"/>
              <a:gd name="connsiteY29" fmla="*/ 5096442 h 5262724"/>
              <a:gd name="connsiteX30" fmla="*/ 78405 w 4534331"/>
              <a:gd name="connsiteY30" fmla="*/ 3822170 h 5262724"/>
              <a:gd name="connsiteX31" fmla="*/ 300639 w 4534331"/>
              <a:gd name="connsiteY31" fmla="*/ 0 h 5262724"/>
              <a:gd name="connsiteX32" fmla="*/ 3291735 w 4534331"/>
              <a:gd name="connsiteY32" fmla="*/ 163268 h 5262724"/>
              <a:gd name="connsiteX33" fmla="*/ 4117066 w 4534331"/>
              <a:gd name="connsiteY33" fmla="*/ 218247 h 5262724"/>
              <a:gd name="connsiteX34" fmla="*/ 4488693 w 4534331"/>
              <a:gd name="connsiteY34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7430 w 4534331"/>
              <a:gd name="connsiteY26" fmla="*/ 5169338 h 5262724"/>
              <a:gd name="connsiteX27" fmla="*/ 6848 w 4534331"/>
              <a:gd name="connsiteY27" fmla="*/ 5166190 h 5262724"/>
              <a:gd name="connsiteX28" fmla="*/ 11075 w 4534331"/>
              <a:gd name="connsiteY28" fmla="*/ 5096442 h 5262724"/>
              <a:gd name="connsiteX29" fmla="*/ 78405 w 4534331"/>
              <a:gd name="connsiteY29" fmla="*/ 3822170 h 5262724"/>
              <a:gd name="connsiteX30" fmla="*/ 300639 w 4534331"/>
              <a:gd name="connsiteY30" fmla="*/ 0 h 5262724"/>
              <a:gd name="connsiteX31" fmla="*/ 3291735 w 4534331"/>
              <a:gd name="connsiteY31" fmla="*/ 163268 h 5262724"/>
              <a:gd name="connsiteX32" fmla="*/ 4117066 w 4534331"/>
              <a:gd name="connsiteY32" fmla="*/ 218247 h 5262724"/>
              <a:gd name="connsiteX33" fmla="*/ 4488693 w 4534331"/>
              <a:gd name="connsiteY3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6848 w 4534331"/>
              <a:gd name="connsiteY26" fmla="*/ 5166190 h 5262724"/>
              <a:gd name="connsiteX27" fmla="*/ 11075 w 4534331"/>
              <a:gd name="connsiteY27" fmla="*/ 5096442 h 5262724"/>
              <a:gd name="connsiteX28" fmla="*/ 78405 w 4534331"/>
              <a:gd name="connsiteY28" fmla="*/ 3822170 h 5262724"/>
              <a:gd name="connsiteX29" fmla="*/ 300639 w 4534331"/>
              <a:gd name="connsiteY29" fmla="*/ 0 h 5262724"/>
              <a:gd name="connsiteX30" fmla="*/ 3291735 w 4534331"/>
              <a:gd name="connsiteY30" fmla="*/ 163268 h 5262724"/>
              <a:gd name="connsiteX31" fmla="*/ 4117066 w 4534331"/>
              <a:gd name="connsiteY31" fmla="*/ 218247 h 5262724"/>
              <a:gd name="connsiteX32" fmla="*/ 4488693 w 4534331"/>
              <a:gd name="connsiteY3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11075 w 4534331"/>
              <a:gd name="connsiteY26" fmla="*/ 5096442 h 5262724"/>
              <a:gd name="connsiteX27" fmla="*/ 78405 w 4534331"/>
              <a:gd name="connsiteY27" fmla="*/ 3822170 h 5262724"/>
              <a:gd name="connsiteX28" fmla="*/ 300639 w 4534331"/>
              <a:gd name="connsiteY28" fmla="*/ 0 h 5262724"/>
              <a:gd name="connsiteX29" fmla="*/ 3291735 w 4534331"/>
              <a:gd name="connsiteY29" fmla="*/ 163268 h 5262724"/>
              <a:gd name="connsiteX30" fmla="*/ 4117066 w 4534331"/>
              <a:gd name="connsiteY30" fmla="*/ 218247 h 5262724"/>
              <a:gd name="connsiteX31" fmla="*/ 4488693 w 4534331"/>
              <a:gd name="connsiteY3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11075 w 4534331"/>
              <a:gd name="connsiteY25" fmla="*/ 5096442 h 5262724"/>
              <a:gd name="connsiteX26" fmla="*/ 78405 w 4534331"/>
              <a:gd name="connsiteY26" fmla="*/ 3822170 h 5262724"/>
              <a:gd name="connsiteX27" fmla="*/ 300639 w 4534331"/>
              <a:gd name="connsiteY27" fmla="*/ 0 h 5262724"/>
              <a:gd name="connsiteX28" fmla="*/ 3291735 w 4534331"/>
              <a:gd name="connsiteY28" fmla="*/ 163268 h 5262724"/>
              <a:gd name="connsiteX29" fmla="*/ 4117066 w 4534331"/>
              <a:gd name="connsiteY29" fmla="*/ 218247 h 5262724"/>
              <a:gd name="connsiteX30" fmla="*/ 4488693 w 4534331"/>
              <a:gd name="connsiteY3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11075 w 4534331"/>
              <a:gd name="connsiteY24" fmla="*/ 5096442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6847 w 4534331"/>
              <a:gd name="connsiteY24" fmla="*/ 5049278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6914 w 4532552"/>
              <a:gd name="connsiteY0" fmla="*/ 238623 h 5262724"/>
              <a:gd name="connsiteX1" fmla="*/ 4514676 w 4532552"/>
              <a:gd name="connsiteY1" fmla="*/ 260377 h 5262724"/>
              <a:gd name="connsiteX2" fmla="*/ 4512910 w 4532552"/>
              <a:gd name="connsiteY2" fmla="*/ 292054 h 5262724"/>
              <a:gd name="connsiteX3" fmla="*/ 4515819 w 4532552"/>
              <a:gd name="connsiteY3" fmla="*/ 293767 h 5262724"/>
              <a:gd name="connsiteX4" fmla="*/ 4532177 w 4532552"/>
              <a:gd name="connsiteY4" fmla="*/ 325268 h 5262724"/>
              <a:gd name="connsiteX5" fmla="*/ 4510009 w 4532552"/>
              <a:gd name="connsiteY5" fmla="*/ 382780 h 5262724"/>
              <a:gd name="connsiteX6" fmla="*/ 4506536 w 4532552"/>
              <a:gd name="connsiteY6" fmla="*/ 406346 h 5262724"/>
              <a:gd name="connsiteX7" fmla="*/ 4501452 w 4532552"/>
              <a:gd name="connsiteY7" fmla="*/ 497471 h 5262724"/>
              <a:gd name="connsiteX8" fmla="*/ 4500805 w 4532552"/>
              <a:gd name="connsiteY8" fmla="*/ 543780 h 5262724"/>
              <a:gd name="connsiteX9" fmla="*/ 4497719 w 4532552"/>
              <a:gd name="connsiteY9" fmla="*/ 572177 h 5262724"/>
              <a:gd name="connsiteX10" fmla="*/ 4497052 w 4532552"/>
              <a:gd name="connsiteY10" fmla="*/ 576349 h 5262724"/>
              <a:gd name="connsiteX11" fmla="*/ 4484170 w 4532552"/>
              <a:gd name="connsiteY11" fmla="*/ 807322 h 5262724"/>
              <a:gd name="connsiteX12" fmla="*/ 4485876 w 4532552"/>
              <a:gd name="connsiteY12" fmla="*/ 812145 h 5262724"/>
              <a:gd name="connsiteX13" fmla="*/ 4483734 w 4532552"/>
              <a:gd name="connsiteY13" fmla="*/ 835920 h 5262724"/>
              <a:gd name="connsiteX14" fmla="*/ 4482140 w 4532552"/>
              <a:gd name="connsiteY14" fmla="*/ 843687 h 5262724"/>
              <a:gd name="connsiteX15" fmla="*/ 4475929 w 4532552"/>
              <a:gd name="connsiteY15" fmla="*/ 955057 h 5262724"/>
              <a:gd name="connsiteX16" fmla="*/ 4477997 w 4532552"/>
              <a:gd name="connsiteY16" fmla="*/ 955955 h 5262724"/>
              <a:gd name="connsiteX17" fmla="*/ 4482099 w 4532552"/>
              <a:gd name="connsiteY17" fmla="*/ 992052 h 5262724"/>
              <a:gd name="connsiteX18" fmla="*/ 4477321 w 4532552"/>
              <a:gd name="connsiteY18" fmla="*/ 1090349 h 5262724"/>
              <a:gd name="connsiteX19" fmla="*/ 4474967 w 4532552"/>
              <a:gd name="connsiteY19" fmla="*/ 1103658 h 5262724"/>
              <a:gd name="connsiteX20" fmla="*/ 4434615 w 4532552"/>
              <a:gd name="connsiteY20" fmla="*/ 1106892 h 5262724"/>
              <a:gd name="connsiteX21" fmla="*/ 845076 w 4532552"/>
              <a:gd name="connsiteY21" fmla="*/ 526104 h 5262724"/>
              <a:gd name="connsiteX22" fmla="*/ 53726 w 4532552"/>
              <a:gd name="connsiteY22" fmla="*/ 5262724 h 5262724"/>
              <a:gd name="connsiteX23" fmla="*/ 0 w 4532552"/>
              <a:gd name="connsiteY23" fmla="*/ 5133379 h 5262724"/>
              <a:gd name="connsiteX24" fmla="*/ 5068 w 4532552"/>
              <a:gd name="connsiteY24" fmla="*/ 5049278 h 5262724"/>
              <a:gd name="connsiteX25" fmla="*/ 76626 w 4532552"/>
              <a:gd name="connsiteY25" fmla="*/ 3822170 h 5262724"/>
              <a:gd name="connsiteX26" fmla="*/ 298860 w 4532552"/>
              <a:gd name="connsiteY26" fmla="*/ 0 h 5262724"/>
              <a:gd name="connsiteX27" fmla="*/ 3289956 w 4532552"/>
              <a:gd name="connsiteY27" fmla="*/ 163268 h 5262724"/>
              <a:gd name="connsiteX28" fmla="*/ 4115287 w 4532552"/>
              <a:gd name="connsiteY28" fmla="*/ 218247 h 5262724"/>
              <a:gd name="connsiteX29" fmla="*/ 4486914 w 4532552"/>
              <a:gd name="connsiteY29" fmla="*/ 238623 h 5262724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76626 w 4532552"/>
              <a:gd name="connsiteY25" fmla="*/ 3822170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5372 w 4532552"/>
              <a:gd name="connsiteY20" fmla="*/ 1102807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32552" h="5162437">
                <a:moveTo>
                  <a:pt x="4486914" y="238623"/>
                </a:moveTo>
                <a:lnTo>
                  <a:pt x="4514676" y="260377"/>
                </a:lnTo>
                <a:cubicBezTo>
                  <a:pt x="4514088" y="270937"/>
                  <a:pt x="4513499" y="281495"/>
                  <a:pt x="4512910" y="292054"/>
                </a:cubicBezTo>
                <a:lnTo>
                  <a:pt x="4515819" y="293767"/>
                </a:lnTo>
                <a:cubicBezTo>
                  <a:pt x="4525377" y="295470"/>
                  <a:pt x="4534537" y="282474"/>
                  <a:pt x="4532177" y="325268"/>
                </a:cubicBezTo>
                <a:cubicBezTo>
                  <a:pt x="4521581" y="345709"/>
                  <a:pt x="4514596" y="364640"/>
                  <a:pt x="4510009" y="382780"/>
                </a:cubicBezTo>
                <a:lnTo>
                  <a:pt x="4506536" y="406346"/>
                </a:lnTo>
                <a:lnTo>
                  <a:pt x="4501452" y="497471"/>
                </a:lnTo>
                <a:cubicBezTo>
                  <a:pt x="4501236" y="512907"/>
                  <a:pt x="4501021" y="528344"/>
                  <a:pt x="4500805" y="543780"/>
                </a:cubicBezTo>
                <a:cubicBezTo>
                  <a:pt x="4500535" y="548693"/>
                  <a:pt x="4499446" y="559198"/>
                  <a:pt x="4497719" y="572177"/>
                </a:cubicBezTo>
                <a:cubicBezTo>
                  <a:pt x="4497497" y="573568"/>
                  <a:pt x="4497274" y="574958"/>
                  <a:pt x="4497052" y="576349"/>
                </a:cubicBezTo>
                <a:lnTo>
                  <a:pt x="4484170" y="807322"/>
                </a:lnTo>
                <a:lnTo>
                  <a:pt x="4485876" y="812145"/>
                </a:lnTo>
                <a:cubicBezTo>
                  <a:pt x="4486375" y="819672"/>
                  <a:pt x="4485299" y="827715"/>
                  <a:pt x="4483734" y="835920"/>
                </a:cubicBezTo>
                <a:lnTo>
                  <a:pt x="4482140" y="843687"/>
                </a:lnTo>
                <a:lnTo>
                  <a:pt x="4475929" y="955057"/>
                </a:lnTo>
                <a:lnTo>
                  <a:pt x="4477997" y="955955"/>
                </a:lnTo>
                <a:cubicBezTo>
                  <a:pt x="4479432" y="962298"/>
                  <a:pt x="4482211" y="969654"/>
                  <a:pt x="4482099" y="992052"/>
                </a:cubicBezTo>
                <a:cubicBezTo>
                  <a:pt x="4471306" y="1019290"/>
                  <a:pt x="4491677" y="1056551"/>
                  <a:pt x="4477321" y="1090349"/>
                </a:cubicBezTo>
                <a:cubicBezTo>
                  <a:pt x="4476393" y="1093457"/>
                  <a:pt x="4475579" y="1098191"/>
                  <a:pt x="4474967" y="1103658"/>
                </a:cubicBezTo>
                <a:lnTo>
                  <a:pt x="4435372" y="1102807"/>
                </a:lnTo>
                <a:lnTo>
                  <a:pt x="850015" y="522756"/>
                </a:lnTo>
                <a:lnTo>
                  <a:pt x="59332" y="5162437"/>
                </a:lnTo>
                <a:lnTo>
                  <a:pt x="0" y="5133379"/>
                </a:lnTo>
                <a:lnTo>
                  <a:pt x="5068" y="5049278"/>
                </a:lnTo>
                <a:lnTo>
                  <a:pt x="69774" y="3812518"/>
                </a:lnTo>
                <a:cubicBezTo>
                  <a:pt x="144356" y="2535737"/>
                  <a:pt x="224278" y="1276781"/>
                  <a:pt x="298860" y="0"/>
                </a:cubicBezTo>
                <a:cubicBezTo>
                  <a:pt x="622244" y="31145"/>
                  <a:pt x="2654137" y="125531"/>
                  <a:pt x="3289956" y="163268"/>
                </a:cubicBezTo>
                <a:lnTo>
                  <a:pt x="4115287" y="218247"/>
                </a:lnTo>
                <a:lnTo>
                  <a:pt x="4486914" y="23862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0A91793-0277-492A-B660-A4552523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86505">
            <a:off x="1985843" y="-199894"/>
            <a:ext cx="444795" cy="151635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4AB576D-6365-43AE-BA89-60F933D6C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51018">
            <a:off x="1232395" y="1203837"/>
            <a:ext cx="4099496" cy="5072884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7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4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7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3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2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4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8 h 5515902"/>
              <a:gd name="connsiteX79" fmla="*/ 4350188 w 4457507"/>
              <a:gd name="connsiteY79" fmla="*/ 134972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7507" h="5515902">
                <a:moveTo>
                  <a:pt x="127458" y="103043"/>
                </a:moveTo>
                <a:lnTo>
                  <a:pt x="118742" y="3939905"/>
                </a:lnTo>
                <a:lnTo>
                  <a:pt x="122936" y="5215949"/>
                </a:lnTo>
                <a:lnTo>
                  <a:pt x="121112" y="5279599"/>
                </a:lnTo>
                <a:cubicBezTo>
                  <a:pt x="120244" y="5282148"/>
                  <a:pt x="122382" y="5281604"/>
                  <a:pt x="122738" y="5283070"/>
                </a:cubicBezTo>
                <a:cubicBezTo>
                  <a:pt x="122897" y="5283727"/>
                  <a:pt x="122540" y="5285058"/>
                  <a:pt x="122625" y="5285823"/>
                </a:cubicBezTo>
                <a:cubicBezTo>
                  <a:pt x="122759" y="5287034"/>
                  <a:pt x="123129" y="5287897"/>
                  <a:pt x="123382" y="5288933"/>
                </a:cubicBezTo>
                <a:cubicBezTo>
                  <a:pt x="123034" y="5297338"/>
                  <a:pt x="122835" y="5293127"/>
                  <a:pt x="124669" y="5300661"/>
                </a:cubicBezTo>
                <a:lnTo>
                  <a:pt x="125425" y="5303772"/>
                </a:lnTo>
                <a:cubicBezTo>
                  <a:pt x="125164" y="5310081"/>
                  <a:pt x="125291" y="5302539"/>
                  <a:pt x="126069" y="5309635"/>
                </a:cubicBezTo>
                <a:cubicBezTo>
                  <a:pt x="126152" y="5310401"/>
                  <a:pt x="125870" y="5311622"/>
                  <a:pt x="125955" y="5312388"/>
                </a:cubicBezTo>
                <a:cubicBezTo>
                  <a:pt x="126088" y="5313599"/>
                  <a:pt x="126461" y="5314461"/>
                  <a:pt x="126712" y="5315499"/>
                </a:cubicBezTo>
                <a:cubicBezTo>
                  <a:pt x="126364" y="5323910"/>
                  <a:pt x="126715" y="5310938"/>
                  <a:pt x="127356" y="5321362"/>
                </a:cubicBezTo>
                <a:cubicBezTo>
                  <a:pt x="127455" y="5322987"/>
                  <a:pt x="127204" y="5325032"/>
                  <a:pt x="127129" y="5326866"/>
                </a:cubicBezTo>
                <a:lnTo>
                  <a:pt x="127014" y="5329618"/>
                </a:lnTo>
                <a:cubicBezTo>
                  <a:pt x="126975" y="5330535"/>
                  <a:pt x="127366" y="5331241"/>
                  <a:pt x="126900" y="5332368"/>
                </a:cubicBezTo>
                <a:lnTo>
                  <a:pt x="123074" y="5339183"/>
                </a:lnTo>
                <a:lnTo>
                  <a:pt x="121026" y="5379531"/>
                </a:lnTo>
                <a:lnTo>
                  <a:pt x="430537" y="5379238"/>
                </a:lnTo>
                <a:cubicBezTo>
                  <a:pt x="1834716" y="5387383"/>
                  <a:pt x="4249515" y="5419645"/>
                  <a:pt x="4355361" y="5411414"/>
                </a:cubicBezTo>
                <a:cubicBezTo>
                  <a:pt x="4358281" y="5387665"/>
                  <a:pt x="4355324" y="5369816"/>
                  <a:pt x="4355306" y="5349018"/>
                </a:cubicBezTo>
                <a:lnTo>
                  <a:pt x="4359780" y="5346069"/>
                </a:lnTo>
                <a:cubicBezTo>
                  <a:pt x="4367716" y="5337134"/>
                  <a:pt x="4376313" y="5318322"/>
                  <a:pt x="4376306" y="5310763"/>
                </a:cubicBezTo>
                <a:cubicBezTo>
                  <a:pt x="4355447" y="5267791"/>
                  <a:pt x="4370193" y="5233317"/>
                  <a:pt x="4367882" y="5211003"/>
                </a:cubicBezTo>
                <a:cubicBezTo>
                  <a:pt x="4365570" y="5188687"/>
                  <a:pt x="4368638" y="5184429"/>
                  <a:pt x="4362441" y="5176871"/>
                </a:cubicBezTo>
                <a:lnTo>
                  <a:pt x="4355121" y="5140605"/>
                </a:lnTo>
                <a:lnTo>
                  <a:pt x="4353716" y="3503001"/>
                </a:lnTo>
                <a:cubicBezTo>
                  <a:pt x="4359944" y="3484225"/>
                  <a:pt x="4361878" y="3334053"/>
                  <a:pt x="4355640" y="3340314"/>
                </a:cubicBezTo>
                <a:cubicBezTo>
                  <a:pt x="4354173" y="3261754"/>
                  <a:pt x="4355635" y="3165504"/>
                  <a:pt x="4354169" y="3086943"/>
                </a:cubicBezTo>
                <a:cubicBezTo>
                  <a:pt x="4338359" y="2741070"/>
                  <a:pt x="4351965" y="2383383"/>
                  <a:pt x="4350863" y="2031604"/>
                </a:cubicBezTo>
                <a:lnTo>
                  <a:pt x="4355379" y="1981807"/>
                </a:lnTo>
                <a:lnTo>
                  <a:pt x="4362696" y="1931205"/>
                </a:lnTo>
                <a:lnTo>
                  <a:pt x="4366817" y="1920397"/>
                </a:lnTo>
                <a:lnTo>
                  <a:pt x="4363276" y="1907788"/>
                </a:lnTo>
                <a:cubicBezTo>
                  <a:pt x="4362235" y="1906240"/>
                  <a:pt x="4361066" y="1904977"/>
                  <a:pt x="4359810" y="1904041"/>
                </a:cubicBezTo>
                <a:lnTo>
                  <a:pt x="4366646" y="1863789"/>
                </a:lnTo>
                <a:lnTo>
                  <a:pt x="4366834" y="1858923"/>
                </a:lnTo>
                <a:cubicBezTo>
                  <a:pt x="4366499" y="1847740"/>
                  <a:pt x="4366164" y="1836559"/>
                  <a:pt x="4365829" y="1825376"/>
                </a:cubicBezTo>
                <a:cubicBezTo>
                  <a:pt x="4364138" y="1808743"/>
                  <a:pt x="4362447" y="1792112"/>
                  <a:pt x="4360756" y="1775480"/>
                </a:cubicBezTo>
                <a:lnTo>
                  <a:pt x="4350764" y="1751897"/>
                </a:lnTo>
                <a:lnTo>
                  <a:pt x="4350710" y="1599932"/>
                </a:lnTo>
                <a:lnTo>
                  <a:pt x="4352750" y="1599691"/>
                </a:lnTo>
                <a:cubicBezTo>
                  <a:pt x="4354837" y="1590544"/>
                  <a:pt x="4347532" y="1561850"/>
                  <a:pt x="4362203" y="1564293"/>
                </a:cubicBezTo>
                <a:cubicBezTo>
                  <a:pt x="4361830" y="1558489"/>
                  <a:pt x="4360854" y="1552763"/>
                  <a:pt x="4359725" y="1546992"/>
                </a:cubicBezTo>
                <a:cubicBezTo>
                  <a:pt x="4359532" y="1545983"/>
                  <a:pt x="4359338" y="1544976"/>
                  <a:pt x="4359144" y="1543968"/>
                </a:cubicBezTo>
                <a:lnTo>
                  <a:pt x="4360158" y="1532722"/>
                </a:lnTo>
                <a:lnTo>
                  <a:pt x="4356271" y="1528488"/>
                </a:lnTo>
                <a:lnTo>
                  <a:pt x="4357838" y="1490397"/>
                </a:lnTo>
                <a:cubicBezTo>
                  <a:pt x="4368378" y="1474114"/>
                  <a:pt x="4363511" y="1443331"/>
                  <a:pt x="4368153" y="1417799"/>
                </a:cubicBezTo>
                <a:lnTo>
                  <a:pt x="4372393" y="1406611"/>
                </a:lnTo>
                <a:lnTo>
                  <a:pt x="4379105" y="1332589"/>
                </a:lnTo>
                <a:lnTo>
                  <a:pt x="4386422" y="1281989"/>
                </a:lnTo>
                <a:lnTo>
                  <a:pt x="4390544" y="1271180"/>
                </a:lnTo>
                <a:lnTo>
                  <a:pt x="4387002" y="1258572"/>
                </a:lnTo>
                <a:cubicBezTo>
                  <a:pt x="4385961" y="1257023"/>
                  <a:pt x="4384791" y="1255762"/>
                  <a:pt x="4383536" y="1254825"/>
                </a:cubicBezTo>
                <a:lnTo>
                  <a:pt x="4390372" y="1214574"/>
                </a:lnTo>
                <a:cubicBezTo>
                  <a:pt x="4390434" y="1212951"/>
                  <a:pt x="4390498" y="1211329"/>
                  <a:pt x="4390560" y="1209707"/>
                </a:cubicBezTo>
                <a:cubicBezTo>
                  <a:pt x="4390225" y="1198524"/>
                  <a:pt x="4389890" y="1187341"/>
                  <a:pt x="4389554" y="1176159"/>
                </a:cubicBezTo>
                <a:lnTo>
                  <a:pt x="4384483" y="1126265"/>
                </a:lnTo>
                <a:cubicBezTo>
                  <a:pt x="4380583" y="1109764"/>
                  <a:pt x="4364675" y="1094873"/>
                  <a:pt x="4372782" y="1074492"/>
                </a:cubicBezTo>
                <a:cubicBezTo>
                  <a:pt x="4363789" y="1079012"/>
                  <a:pt x="4375622" y="1050289"/>
                  <a:pt x="4368023" y="1044600"/>
                </a:cubicBezTo>
                <a:cubicBezTo>
                  <a:pt x="4361707" y="1041260"/>
                  <a:pt x="4363824" y="1031767"/>
                  <a:pt x="4362564" y="1023807"/>
                </a:cubicBezTo>
                <a:cubicBezTo>
                  <a:pt x="4356675" y="1016860"/>
                  <a:pt x="4356400" y="978351"/>
                  <a:pt x="4359409" y="965734"/>
                </a:cubicBezTo>
                <a:cubicBezTo>
                  <a:pt x="4371848" y="931184"/>
                  <a:pt x="4349421" y="895123"/>
                  <a:pt x="4358670" y="867324"/>
                </a:cubicBezTo>
                <a:cubicBezTo>
                  <a:pt x="4357527" y="844954"/>
                  <a:pt x="4354340" y="837765"/>
                  <a:pt x="4352551" y="831512"/>
                </a:cubicBezTo>
                <a:lnTo>
                  <a:pt x="4350436" y="830732"/>
                </a:lnTo>
                <a:lnTo>
                  <a:pt x="4350396" y="719189"/>
                </a:lnTo>
                <a:lnTo>
                  <a:pt x="4351552" y="711345"/>
                </a:lnTo>
                <a:cubicBezTo>
                  <a:pt x="4352655" y="703065"/>
                  <a:pt x="4353279" y="694974"/>
                  <a:pt x="4352358" y="687487"/>
                </a:cubicBezTo>
                <a:lnTo>
                  <a:pt x="4350384" y="682767"/>
                </a:lnTo>
                <a:lnTo>
                  <a:pt x="4350301" y="451435"/>
                </a:lnTo>
                <a:lnTo>
                  <a:pt x="4350733" y="447233"/>
                </a:lnTo>
                <a:cubicBezTo>
                  <a:pt x="4351729" y="434177"/>
                  <a:pt x="4352228" y="423628"/>
                  <a:pt x="4352222" y="418707"/>
                </a:cubicBezTo>
                <a:cubicBezTo>
                  <a:pt x="4351573" y="403283"/>
                  <a:pt x="4350922" y="387859"/>
                  <a:pt x="4350273" y="372435"/>
                </a:cubicBezTo>
                <a:lnTo>
                  <a:pt x="4350241" y="281168"/>
                </a:lnTo>
                <a:lnTo>
                  <a:pt x="4352388" y="257444"/>
                </a:lnTo>
                <a:cubicBezTo>
                  <a:pt x="4355951" y="239076"/>
                  <a:pt x="4361864" y="219783"/>
                  <a:pt x="4371298" y="198781"/>
                </a:cubicBezTo>
                <a:cubicBezTo>
                  <a:pt x="4371256" y="155921"/>
                  <a:pt x="4362839" y="169410"/>
                  <a:pt x="4353201" y="168246"/>
                </a:cubicBezTo>
                <a:lnTo>
                  <a:pt x="4350200" y="166698"/>
                </a:lnTo>
                <a:cubicBezTo>
                  <a:pt x="4350196" y="156123"/>
                  <a:pt x="4350193" y="145548"/>
                  <a:pt x="4350188" y="134972"/>
                </a:cubicBezTo>
                <a:lnTo>
                  <a:pt x="4321251" y="114809"/>
                </a:lnTo>
                <a:lnTo>
                  <a:pt x="3949065" y="115293"/>
                </a:lnTo>
                <a:lnTo>
                  <a:pt x="3121950" y="106657"/>
                </a:lnTo>
                <a:cubicBezTo>
                  <a:pt x="2485016" y="104616"/>
                  <a:pt x="452079" y="116014"/>
                  <a:pt x="127458" y="103043"/>
                </a:cubicBezTo>
                <a:close/>
                <a:moveTo>
                  <a:pt x="0" y="0"/>
                </a:moveTo>
                <a:lnTo>
                  <a:pt x="4457507" y="0"/>
                </a:lnTo>
                <a:lnTo>
                  <a:pt x="4457507" y="5515902"/>
                </a:lnTo>
                <a:lnTo>
                  <a:pt x="0" y="55159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76200" dir="13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077A0-6CE1-7E7A-33C3-7041C17C99B1}"/>
              </a:ext>
            </a:extLst>
          </p:cNvPr>
          <p:cNvSpPr txBox="1"/>
          <p:nvPr/>
        </p:nvSpPr>
        <p:spPr>
          <a:xfrm>
            <a:off x="6096000" y="2049478"/>
            <a:ext cx="5753622" cy="4660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000">
                <a:solidFill>
                  <a:schemeClr val="tx1"/>
                </a:solidFill>
              </a:rPr>
              <a:t>Attendance at your form tutor monitoring meetings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000">
                <a:solidFill>
                  <a:schemeClr val="tx1"/>
                </a:solidFill>
              </a:rPr>
              <a:t>Early revision timetabling to support your wellbeing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000">
                <a:solidFill>
                  <a:schemeClr val="tx1"/>
                </a:solidFill>
              </a:rPr>
              <a:t>Be honest - if you are struggling, the sooner we know, the sooner we can help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000">
                <a:solidFill>
                  <a:schemeClr val="tx1"/>
                </a:solidFill>
              </a:rPr>
              <a:t>Attendance at revision sessions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000">
                <a:solidFill>
                  <a:schemeClr val="tx1"/>
                </a:solidFill>
              </a:rPr>
              <a:t>Work with us! Use the support systems that are in place to get the most out of your final year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C0AB3B-14AF-4E0B-92A4-F7495D78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DB5358C-A561-4943-BBB3-CDC3507AD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40F6DC1-46F8-41D0-B1D7-A9A74063C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6890566-2D0D-4AB7-9AE3-0379756F0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6CA593C-08F1-4E69-96C9-0912DAF58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347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C8800-C79F-15A9-EB98-C1EA7F6D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69BB840-2E18-F383-34CD-B9D5239C4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A29731-BEDF-62D4-5FA8-434D0F4EF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A547E24-FB1A-7C8F-B179-4F9BBE930E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DFD14C9-B522-7347-622F-677CFDDCE8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7E464A8-1031-FBE6-88A1-8429BD200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8A5B8C8-03C7-D063-722F-1B305FDFB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A52861-B724-0666-0AE8-CBE6368DF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53838"/>
            <a:ext cx="5126816" cy="10279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What next?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0E4C625-9503-F58C-5947-D5870276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51018">
            <a:off x="520205" y="282549"/>
            <a:ext cx="4804791" cy="5996172"/>
          </a:xfrm>
          <a:custGeom>
            <a:avLst/>
            <a:gdLst>
              <a:gd name="connsiteX0" fmla="*/ 4431251 w 5224396"/>
              <a:gd name="connsiteY0" fmla="*/ 0 h 6519822"/>
              <a:gd name="connsiteX1" fmla="*/ 4540700 w 5224396"/>
              <a:gd name="connsiteY1" fmla="*/ 1003920 h 6519822"/>
              <a:gd name="connsiteX2" fmla="*/ 5224396 w 5224396"/>
              <a:gd name="connsiteY2" fmla="*/ 1003920 h 6519822"/>
              <a:gd name="connsiteX3" fmla="*/ 5224396 w 5224396"/>
              <a:gd name="connsiteY3" fmla="*/ 6519822 h 6519822"/>
              <a:gd name="connsiteX4" fmla="*/ 766889 w 5224396"/>
              <a:gd name="connsiteY4" fmla="*/ 6519822 h 6519822"/>
              <a:gd name="connsiteX5" fmla="*/ 766889 w 5224396"/>
              <a:gd name="connsiteY5" fmla="*/ 5948076 h 6519822"/>
              <a:gd name="connsiteX6" fmla="*/ 597805 w 5224396"/>
              <a:gd name="connsiteY6" fmla="*/ 5966510 h 6519822"/>
              <a:gd name="connsiteX7" fmla="*/ 0 w 5224396"/>
              <a:gd name="connsiteY7" fmla="*/ 483098 h 65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4396" h="6519822">
                <a:moveTo>
                  <a:pt x="4431251" y="0"/>
                </a:moveTo>
                <a:lnTo>
                  <a:pt x="4540700" y="1003920"/>
                </a:lnTo>
                <a:lnTo>
                  <a:pt x="5224396" y="1003920"/>
                </a:lnTo>
                <a:lnTo>
                  <a:pt x="5224396" y="6519822"/>
                </a:lnTo>
                <a:lnTo>
                  <a:pt x="766889" y="6519822"/>
                </a:lnTo>
                <a:lnTo>
                  <a:pt x="766889" y="5948076"/>
                </a:lnTo>
                <a:lnTo>
                  <a:pt x="597805" y="5966510"/>
                </a:lnTo>
                <a:lnTo>
                  <a:pt x="0" y="4830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E81F436-0E34-C755-AAAA-51E1036E9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58242">
            <a:off x="797331" y="484048"/>
            <a:ext cx="4559211" cy="5812845"/>
          </a:xfrm>
          <a:custGeom>
            <a:avLst/>
            <a:gdLst>
              <a:gd name="connsiteX0" fmla="*/ 4188629 w 4957370"/>
              <a:gd name="connsiteY0" fmla="*/ 0 h 6320484"/>
              <a:gd name="connsiteX1" fmla="*/ 4218585 w 4957370"/>
              <a:gd name="connsiteY1" fmla="*/ 18617 h 6320484"/>
              <a:gd name="connsiteX2" fmla="*/ 4220262 w 4957370"/>
              <a:gd name="connsiteY2" fmla="*/ 50299 h 6320484"/>
              <a:gd name="connsiteX3" fmla="*/ 4223340 w 4957370"/>
              <a:gd name="connsiteY3" fmla="*/ 51687 h 6320484"/>
              <a:gd name="connsiteX4" fmla="*/ 4243015 w 4957370"/>
              <a:gd name="connsiteY4" fmla="*/ 81229 h 6320484"/>
              <a:gd name="connsiteX5" fmla="*/ 4227211 w 4957370"/>
              <a:gd name="connsiteY5" fmla="*/ 140805 h 6320484"/>
              <a:gd name="connsiteX6" fmla="*/ 4226312 w 4957370"/>
              <a:gd name="connsiteY6" fmla="*/ 164608 h 6320484"/>
              <a:gd name="connsiteX7" fmla="*/ 4231135 w 4957370"/>
              <a:gd name="connsiteY7" fmla="*/ 255748 h 6320484"/>
              <a:gd name="connsiteX8" fmla="*/ 4235510 w 4957370"/>
              <a:gd name="connsiteY8" fmla="*/ 301854 h 6320484"/>
              <a:gd name="connsiteX9" fmla="*/ 4235520 w 4957370"/>
              <a:gd name="connsiteY9" fmla="*/ 330419 h 6320484"/>
              <a:gd name="connsiteX10" fmla="*/ 4235310 w 4957370"/>
              <a:gd name="connsiteY10" fmla="*/ 334637 h 6320484"/>
              <a:gd name="connsiteX11" fmla="*/ 4247536 w 4957370"/>
              <a:gd name="connsiteY11" fmla="*/ 565646 h 6320484"/>
              <a:gd name="connsiteX12" fmla="*/ 4249754 w 4957370"/>
              <a:gd name="connsiteY12" fmla="*/ 570256 h 6320484"/>
              <a:gd name="connsiteX13" fmla="*/ 4250202 w 4957370"/>
              <a:gd name="connsiteY13" fmla="*/ 594123 h 6320484"/>
              <a:gd name="connsiteX14" fmla="*/ 4249459 w 4957370"/>
              <a:gd name="connsiteY14" fmla="*/ 602017 h 6320484"/>
              <a:gd name="connsiteX15" fmla="*/ 4255354 w 4957370"/>
              <a:gd name="connsiteY15" fmla="*/ 713404 h 6320484"/>
              <a:gd name="connsiteX16" fmla="*/ 4257508 w 4957370"/>
              <a:gd name="connsiteY16" fmla="*/ 714073 h 6320484"/>
              <a:gd name="connsiteX17" fmla="*/ 4265497 w 4957370"/>
              <a:gd name="connsiteY17" fmla="*/ 749513 h 6320484"/>
              <a:gd name="connsiteX18" fmla="*/ 4271401 w 4957370"/>
              <a:gd name="connsiteY18" fmla="*/ 847749 h 6320484"/>
              <a:gd name="connsiteX19" fmla="*/ 4277600 w 4957370"/>
              <a:gd name="connsiteY19" fmla="*/ 905577 h 6320484"/>
              <a:gd name="connsiteX20" fmla="*/ 4284143 w 4957370"/>
              <a:gd name="connsiteY20" fmla="*/ 926055 h 6320484"/>
              <a:gd name="connsiteX21" fmla="*/ 4290465 w 4957370"/>
              <a:gd name="connsiteY21" fmla="*/ 955655 h 6320484"/>
              <a:gd name="connsiteX22" fmla="*/ 4293246 w 4957370"/>
              <a:gd name="connsiteY22" fmla="*/ 982888 h 6320484"/>
              <a:gd name="connsiteX23" fmla="*/ 4298563 w 4957370"/>
              <a:gd name="connsiteY23" fmla="*/ 993803 h 6320484"/>
              <a:gd name="connsiteX24" fmla="*/ 4540105 w 4957370"/>
              <a:gd name="connsiteY24" fmla="*/ 1009893 h 6320484"/>
              <a:gd name="connsiteX25" fmla="*/ 4911733 w 4957370"/>
              <a:gd name="connsiteY25" fmla="*/ 1030269 h 6320484"/>
              <a:gd name="connsiteX26" fmla="*/ 4939495 w 4957370"/>
              <a:gd name="connsiteY26" fmla="*/ 1052023 h 6320484"/>
              <a:gd name="connsiteX27" fmla="*/ 4937728 w 4957370"/>
              <a:gd name="connsiteY27" fmla="*/ 1083700 h 6320484"/>
              <a:gd name="connsiteX28" fmla="*/ 4940638 w 4957370"/>
              <a:gd name="connsiteY28" fmla="*/ 1085413 h 6320484"/>
              <a:gd name="connsiteX29" fmla="*/ 4956995 w 4957370"/>
              <a:gd name="connsiteY29" fmla="*/ 1116915 h 6320484"/>
              <a:gd name="connsiteX30" fmla="*/ 4934827 w 4957370"/>
              <a:gd name="connsiteY30" fmla="*/ 1174426 h 6320484"/>
              <a:gd name="connsiteX31" fmla="*/ 4931354 w 4957370"/>
              <a:gd name="connsiteY31" fmla="*/ 1197992 h 6320484"/>
              <a:gd name="connsiteX32" fmla="*/ 4926270 w 4957370"/>
              <a:gd name="connsiteY32" fmla="*/ 1289117 h 6320484"/>
              <a:gd name="connsiteX33" fmla="*/ 4925623 w 4957370"/>
              <a:gd name="connsiteY33" fmla="*/ 1335426 h 6320484"/>
              <a:gd name="connsiteX34" fmla="*/ 4922537 w 4957370"/>
              <a:gd name="connsiteY34" fmla="*/ 1363823 h 6320484"/>
              <a:gd name="connsiteX35" fmla="*/ 4921871 w 4957370"/>
              <a:gd name="connsiteY35" fmla="*/ 1367995 h 6320484"/>
              <a:gd name="connsiteX36" fmla="*/ 4908988 w 4957370"/>
              <a:gd name="connsiteY36" fmla="*/ 1598968 h 6320484"/>
              <a:gd name="connsiteX37" fmla="*/ 4910694 w 4957370"/>
              <a:gd name="connsiteY37" fmla="*/ 1603791 h 6320484"/>
              <a:gd name="connsiteX38" fmla="*/ 4908552 w 4957370"/>
              <a:gd name="connsiteY38" fmla="*/ 1627566 h 6320484"/>
              <a:gd name="connsiteX39" fmla="*/ 4906959 w 4957370"/>
              <a:gd name="connsiteY39" fmla="*/ 1635333 h 6320484"/>
              <a:gd name="connsiteX40" fmla="*/ 4900747 w 4957370"/>
              <a:gd name="connsiteY40" fmla="*/ 1746703 h 6320484"/>
              <a:gd name="connsiteX41" fmla="*/ 4902815 w 4957370"/>
              <a:gd name="connsiteY41" fmla="*/ 1747601 h 6320484"/>
              <a:gd name="connsiteX42" fmla="*/ 4906917 w 4957370"/>
              <a:gd name="connsiteY42" fmla="*/ 1783698 h 6320484"/>
              <a:gd name="connsiteX43" fmla="*/ 4902139 w 4957370"/>
              <a:gd name="connsiteY43" fmla="*/ 1881995 h 6320484"/>
              <a:gd name="connsiteX44" fmla="*/ 4902035 w 4957370"/>
              <a:gd name="connsiteY44" fmla="*/ 1940154 h 6320484"/>
              <a:gd name="connsiteX45" fmla="*/ 4906319 w 4957370"/>
              <a:gd name="connsiteY45" fmla="*/ 1961221 h 6320484"/>
              <a:gd name="connsiteX46" fmla="*/ 4909396 w 4957370"/>
              <a:gd name="connsiteY46" fmla="*/ 1991332 h 6320484"/>
              <a:gd name="connsiteX47" fmla="*/ 4918176 w 4957370"/>
              <a:gd name="connsiteY47" fmla="*/ 2043680 h 6320484"/>
              <a:gd name="connsiteX48" fmla="*/ 4920444 w 4957370"/>
              <a:gd name="connsiteY48" fmla="*/ 2093780 h 6320484"/>
              <a:gd name="connsiteX49" fmla="*/ 4919568 w 4957370"/>
              <a:gd name="connsiteY49" fmla="*/ 2127331 h 6320484"/>
              <a:gd name="connsiteX50" fmla="*/ 4919107 w 4957370"/>
              <a:gd name="connsiteY50" fmla="*/ 2132180 h 6320484"/>
              <a:gd name="connsiteX51" fmla="*/ 4910026 w 4957370"/>
              <a:gd name="connsiteY51" fmla="*/ 2171984 h 6320484"/>
              <a:gd name="connsiteX52" fmla="*/ 4913276 w 4957370"/>
              <a:gd name="connsiteY52" fmla="*/ 2175920 h 6320484"/>
              <a:gd name="connsiteX53" fmla="*/ 4916106 w 4957370"/>
              <a:gd name="connsiteY53" fmla="*/ 2188707 h 6320484"/>
              <a:gd name="connsiteX54" fmla="*/ 4911385 w 4957370"/>
              <a:gd name="connsiteY54" fmla="*/ 2199268 h 6320484"/>
              <a:gd name="connsiteX55" fmla="*/ 4901244 w 4957370"/>
              <a:gd name="connsiteY55" fmla="*/ 2249378 h 6320484"/>
              <a:gd name="connsiteX56" fmla="*/ 4890393 w 4957370"/>
              <a:gd name="connsiteY56" fmla="*/ 2322907 h 6320484"/>
              <a:gd name="connsiteX57" fmla="*/ 4885532 w 4957370"/>
              <a:gd name="connsiteY57" fmla="*/ 2333841 h 6320484"/>
              <a:gd name="connsiteX58" fmla="*/ 4871165 w 4957370"/>
              <a:gd name="connsiteY58" fmla="*/ 2405746 h 6320484"/>
              <a:gd name="connsiteX59" fmla="*/ 4867465 w 4957370"/>
              <a:gd name="connsiteY59" fmla="*/ 2443689 h 6320484"/>
              <a:gd name="connsiteX60" fmla="*/ 4871110 w 4957370"/>
              <a:gd name="connsiteY60" fmla="*/ 2448134 h 6320484"/>
              <a:gd name="connsiteX61" fmla="*/ 4869467 w 4957370"/>
              <a:gd name="connsiteY61" fmla="*/ 2459306 h 6320484"/>
              <a:gd name="connsiteX62" fmla="*/ 4869877 w 4957370"/>
              <a:gd name="connsiteY62" fmla="*/ 2462358 h 6320484"/>
              <a:gd name="connsiteX63" fmla="*/ 4871382 w 4957370"/>
              <a:gd name="connsiteY63" fmla="*/ 2479770 h 6320484"/>
              <a:gd name="connsiteX64" fmla="*/ 4859960 w 4957370"/>
              <a:gd name="connsiteY64" fmla="*/ 2514583 h 6320484"/>
              <a:gd name="connsiteX65" fmla="*/ 4857909 w 4957370"/>
              <a:gd name="connsiteY65" fmla="*/ 2514709 h 6320484"/>
              <a:gd name="connsiteX66" fmla="*/ 4849446 w 4957370"/>
              <a:gd name="connsiteY66" fmla="*/ 2666439 h 6320484"/>
              <a:gd name="connsiteX67" fmla="*/ 4858101 w 4957370"/>
              <a:gd name="connsiteY67" fmla="*/ 2690544 h 6320484"/>
              <a:gd name="connsiteX68" fmla="*/ 4860369 w 4957370"/>
              <a:gd name="connsiteY68" fmla="*/ 2740646 h 6320484"/>
              <a:gd name="connsiteX69" fmla="*/ 4859492 w 4957370"/>
              <a:gd name="connsiteY69" fmla="*/ 2774197 h 6320484"/>
              <a:gd name="connsiteX70" fmla="*/ 4859032 w 4957370"/>
              <a:gd name="connsiteY70" fmla="*/ 2779045 h 6320484"/>
              <a:gd name="connsiteX71" fmla="*/ 4849950 w 4957370"/>
              <a:gd name="connsiteY71" fmla="*/ 2818850 h 6320484"/>
              <a:gd name="connsiteX72" fmla="*/ 4853201 w 4957370"/>
              <a:gd name="connsiteY72" fmla="*/ 2822786 h 6320484"/>
              <a:gd name="connsiteX73" fmla="*/ 4856030 w 4957370"/>
              <a:gd name="connsiteY73" fmla="*/ 2835573 h 6320484"/>
              <a:gd name="connsiteX74" fmla="*/ 4851309 w 4957370"/>
              <a:gd name="connsiteY74" fmla="*/ 2846133 h 6320484"/>
              <a:gd name="connsiteX75" fmla="*/ 4841168 w 4957370"/>
              <a:gd name="connsiteY75" fmla="*/ 2896246 h 6320484"/>
              <a:gd name="connsiteX76" fmla="*/ 4833868 w 4957370"/>
              <a:gd name="connsiteY76" fmla="*/ 2945711 h 6320484"/>
              <a:gd name="connsiteX77" fmla="*/ 4778020 w 4957370"/>
              <a:gd name="connsiteY77" fmla="*/ 3999577 h 6320484"/>
              <a:gd name="connsiteX78" fmla="*/ 4765288 w 4957370"/>
              <a:gd name="connsiteY78" fmla="*/ 4252632 h 6320484"/>
              <a:gd name="connsiteX79" fmla="*/ 4754250 w 4957370"/>
              <a:gd name="connsiteY79" fmla="*/ 4414955 h 6320484"/>
              <a:gd name="connsiteX80" fmla="*/ 4663870 w 4957370"/>
              <a:gd name="connsiteY80" fmla="*/ 6050064 h 6320484"/>
              <a:gd name="connsiteX81" fmla="*/ 4669145 w 4957370"/>
              <a:gd name="connsiteY81" fmla="*/ 6086684 h 6320484"/>
              <a:gd name="connsiteX82" fmla="*/ 4672665 w 4957370"/>
              <a:gd name="connsiteY82" fmla="*/ 6121067 h 6320484"/>
              <a:gd name="connsiteX83" fmla="*/ 4675485 w 4957370"/>
              <a:gd name="connsiteY83" fmla="*/ 6221142 h 6320484"/>
              <a:gd name="connsiteX84" fmla="*/ 4657006 w 4957370"/>
              <a:gd name="connsiteY84" fmla="*/ 6255466 h 6320484"/>
              <a:gd name="connsiteX85" fmla="*/ 4652373 w 4957370"/>
              <a:gd name="connsiteY85" fmla="*/ 6258160 h 6320484"/>
              <a:gd name="connsiteX86" fmla="*/ 4648931 w 4957370"/>
              <a:gd name="connsiteY86" fmla="*/ 6320461 h 6320484"/>
              <a:gd name="connsiteX87" fmla="*/ 732080 w 4957370"/>
              <a:gd name="connsiteY87" fmla="*/ 6068362 h 6320484"/>
              <a:gd name="connsiteX88" fmla="*/ 423039 w 4957370"/>
              <a:gd name="connsiteY88" fmla="*/ 6051307 h 6320484"/>
              <a:gd name="connsiteX89" fmla="*/ 427345 w 4957370"/>
              <a:gd name="connsiteY89" fmla="*/ 6011137 h 6320484"/>
              <a:gd name="connsiteX90" fmla="*/ 431547 w 4957370"/>
              <a:gd name="connsiteY90" fmla="*/ 6004548 h 6320484"/>
              <a:gd name="connsiteX91" fmla="*/ 431815 w 4957370"/>
              <a:gd name="connsiteY91" fmla="*/ 6001808 h 6320484"/>
              <a:gd name="connsiteX92" fmla="*/ 432084 w 4957370"/>
              <a:gd name="connsiteY92" fmla="*/ 5999067 h 6320484"/>
              <a:gd name="connsiteX93" fmla="*/ 432619 w 4957370"/>
              <a:gd name="connsiteY93" fmla="*/ 5993584 h 6320484"/>
              <a:gd name="connsiteX94" fmla="*/ 432305 w 4957370"/>
              <a:gd name="connsiteY94" fmla="*/ 5987694 h 6320484"/>
              <a:gd name="connsiteX95" fmla="*/ 431724 w 4957370"/>
              <a:gd name="connsiteY95" fmla="*/ 5984546 h 6320484"/>
              <a:gd name="connsiteX96" fmla="*/ 431991 w 4957370"/>
              <a:gd name="connsiteY96" fmla="*/ 5981803 h 6320484"/>
              <a:gd name="connsiteX97" fmla="*/ 431677 w 4957370"/>
              <a:gd name="connsiteY97" fmla="*/ 5975914 h 6320484"/>
              <a:gd name="connsiteX98" fmla="*/ 431096 w 4957370"/>
              <a:gd name="connsiteY98" fmla="*/ 5972765 h 6320484"/>
              <a:gd name="connsiteX99" fmla="*/ 430469 w 4957370"/>
              <a:gd name="connsiteY99" fmla="*/ 5960984 h 6320484"/>
              <a:gd name="connsiteX100" fmla="*/ 429887 w 4957370"/>
              <a:gd name="connsiteY100" fmla="*/ 5957836 h 6320484"/>
              <a:gd name="connsiteX101" fmla="*/ 430154 w 4957370"/>
              <a:gd name="connsiteY101" fmla="*/ 5955094 h 6320484"/>
              <a:gd name="connsiteX102" fmla="*/ 428725 w 4957370"/>
              <a:gd name="connsiteY102" fmla="*/ 5951537 h 6320484"/>
              <a:gd name="connsiteX103" fmla="*/ 434114 w 4957370"/>
              <a:gd name="connsiteY103" fmla="*/ 5888089 h 6320484"/>
              <a:gd name="connsiteX104" fmla="*/ 456311 w 4957370"/>
              <a:gd name="connsiteY104" fmla="*/ 5468000 h 6320484"/>
              <a:gd name="connsiteX105" fmla="*/ 270548 w 4957370"/>
              <a:gd name="connsiteY105" fmla="*/ 5477940 h 6320484"/>
              <a:gd name="connsiteX106" fmla="*/ 270475 w 4957370"/>
              <a:gd name="connsiteY106" fmla="*/ 5437540 h 6320484"/>
              <a:gd name="connsiteX107" fmla="*/ 273938 w 4957370"/>
              <a:gd name="connsiteY107" fmla="*/ 5430534 h 6320484"/>
              <a:gd name="connsiteX108" fmla="*/ 273907 w 4957370"/>
              <a:gd name="connsiteY108" fmla="*/ 5427782 h 6320484"/>
              <a:gd name="connsiteX109" fmla="*/ 273878 w 4957370"/>
              <a:gd name="connsiteY109" fmla="*/ 5425027 h 6320484"/>
              <a:gd name="connsiteX110" fmla="*/ 273815 w 4957370"/>
              <a:gd name="connsiteY110" fmla="*/ 5419519 h 6320484"/>
              <a:gd name="connsiteX111" fmla="*/ 272865 w 4957370"/>
              <a:gd name="connsiteY111" fmla="*/ 5413698 h 6320484"/>
              <a:gd name="connsiteX112" fmla="*/ 271945 w 4957370"/>
              <a:gd name="connsiteY112" fmla="*/ 5410631 h 6320484"/>
              <a:gd name="connsiteX113" fmla="*/ 271914 w 4957370"/>
              <a:gd name="connsiteY113" fmla="*/ 5407876 h 6320484"/>
              <a:gd name="connsiteX114" fmla="*/ 270963 w 4957370"/>
              <a:gd name="connsiteY114" fmla="*/ 5402055 h 6320484"/>
              <a:gd name="connsiteX115" fmla="*/ 270045 w 4957370"/>
              <a:gd name="connsiteY115" fmla="*/ 5398988 h 6320484"/>
              <a:gd name="connsiteX116" fmla="*/ 268144 w 4957370"/>
              <a:gd name="connsiteY116" fmla="*/ 5387344 h 6320484"/>
              <a:gd name="connsiteX117" fmla="*/ 267225 w 4957370"/>
              <a:gd name="connsiteY117" fmla="*/ 5384278 h 6320484"/>
              <a:gd name="connsiteX118" fmla="*/ 267193 w 4957370"/>
              <a:gd name="connsiteY118" fmla="*/ 5381523 h 6320484"/>
              <a:gd name="connsiteX119" fmla="*/ 265387 w 4957370"/>
              <a:gd name="connsiteY119" fmla="*/ 5378142 h 6320484"/>
              <a:gd name="connsiteX120" fmla="*/ 263868 w 4957370"/>
              <a:gd name="connsiteY120" fmla="*/ 5314483 h 6320484"/>
              <a:gd name="connsiteX121" fmla="*/ 192698 w 4957370"/>
              <a:gd name="connsiteY121" fmla="*/ 4040419 h 6320484"/>
              <a:gd name="connsiteX122" fmla="*/ 0 w 4957370"/>
              <a:gd name="connsiteY122" fmla="*/ 208389 h 6320484"/>
              <a:gd name="connsiteX123" fmla="*/ 2990554 w 4957370"/>
              <a:gd name="connsiteY123" fmla="*/ 54813 h 6320484"/>
              <a:gd name="connsiteX124" fmla="*/ 3816982 w 4957370"/>
              <a:gd name="connsiteY124" fmla="*/ 20020 h 632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n abstract burst of blue and pink">
            <a:extLst>
              <a:ext uri="{FF2B5EF4-FFF2-40B4-BE49-F238E27FC236}">
                <a16:creationId xmlns:a16="http://schemas.microsoft.com/office/drawing/2014/main" id="{ECB4D9DD-9419-BDCC-FD64-37A48E97C4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</a:blip>
          <a:srcRect l="28737" r="27145" b="1"/>
          <a:stretch>
            <a:fillRect/>
          </a:stretch>
        </p:blipFill>
        <p:spPr>
          <a:xfrm rot="21358242">
            <a:off x="796624" y="485640"/>
            <a:ext cx="4559211" cy="5812845"/>
          </a:xfrm>
          <a:custGeom>
            <a:avLst/>
            <a:gdLst/>
            <a:ahLst/>
            <a:cxnLst/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D69198A-7AD9-4C72-41DB-EE87F54C1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84931">
            <a:off x="741094" y="481082"/>
            <a:ext cx="4167630" cy="4858042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374006 w 4534331"/>
              <a:gd name="connsiteY20" fmla="*/ 1313892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855 w 4534331"/>
              <a:gd name="connsiteY21" fmla="*/ 534277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638 w 4534331"/>
              <a:gd name="connsiteY32" fmla="*/ 5184267 h 5262724"/>
              <a:gd name="connsiteX33" fmla="*/ 8057 w 4534331"/>
              <a:gd name="connsiteY33" fmla="*/ 5181119 h 5262724"/>
              <a:gd name="connsiteX34" fmla="*/ 7430 w 4534331"/>
              <a:gd name="connsiteY34" fmla="*/ 5169338 h 5262724"/>
              <a:gd name="connsiteX35" fmla="*/ 6848 w 4534331"/>
              <a:gd name="connsiteY35" fmla="*/ 5166190 h 5262724"/>
              <a:gd name="connsiteX36" fmla="*/ 7115 w 4534331"/>
              <a:gd name="connsiteY36" fmla="*/ 5163448 h 5262724"/>
              <a:gd name="connsiteX37" fmla="*/ 5686 w 4534331"/>
              <a:gd name="connsiteY37" fmla="*/ 5159891 h 5262724"/>
              <a:gd name="connsiteX38" fmla="*/ 11075 w 4534331"/>
              <a:gd name="connsiteY38" fmla="*/ 5096442 h 5262724"/>
              <a:gd name="connsiteX39" fmla="*/ 78405 w 4534331"/>
              <a:gd name="connsiteY39" fmla="*/ 3822170 h 5262724"/>
              <a:gd name="connsiteX40" fmla="*/ 300639 w 4534331"/>
              <a:gd name="connsiteY40" fmla="*/ 0 h 5262724"/>
              <a:gd name="connsiteX41" fmla="*/ 3291735 w 4534331"/>
              <a:gd name="connsiteY41" fmla="*/ 163268 h 5262724"/>
              <a:gd name="connsiteX42" fmla="*/ 4117066 w 4534331"/>
              <a:gd name="connsiteY42" fmla="*/ 218247 h 5262724"/>
              <a:gd name="connsiteX43" fmla="*/ 4488693 w 4534331"/>
              <a:gd name="connsiteY4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057 w 4534331"/>
              <a:gd name="connsiteY32" fmla="*/ 5181119 h 5262724"/>
              <a:gd name="connsiteX33" fmla="*/ 7430 w 4534331"/>
              <a:gd name="connsiteY33" fmla="*/ 5169338 h 5262724"/>
              <a:gd name="connsiteX34" fmla="*/ 6848 w 4534331"/>
              <a:gd name="connsiteY34" fmla="*/ 5166190 h 5262724"/>
              <a:gd name="connsiteX35" fmla="*/ 7115 w 4534331"/>
              <a:gd name="connsiteY35" fmla="*/ 5163448 h 5262724"/>
              <a:gd name="connsiteX36" fmla="*/ 5686 w 4534331"/>
              <a:gd name="connsiteY36" fmla="*/ 5159891 h 5262724"/>
              <a:gd name="connsiteX37" fmla="*/ 11075 w 4534331"/>
              <a:gd name="connsiteY37" fmla="*/ 5096442 h 5262724"/>
              <a:gd name="connsiteX38" fmla="*/ 78405 w 4534331"/>
              <a:gd name="connsiteY38" fmla="*/ 3822170 h 5262724"/>
              <a:gd name="connsiteX39" fmla="*/ 300639 w 4534331"/>
              <a:gd name="connsiteY39" fmla="*/ 0 h 5262724"/>
              <a:gd name="connsiteX40" fmla="*/ 3291735 w 4534331"/>
              <a:gd name="connsiteY40" fmla="*/ 163268 h 5262724"/>
              <a:gd name="connsiteX41" fmla="*/ 4117066 w 4534331"/>
              <a:gd name="connsiteY41" fmla="*/ 218247 h 5262724"/>
              <a:gd name="connsiteX42" fmla="*/ 4488693 w 4534331"/>
              <a:gd name="connsiteY4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5686 w 4534331"/>
              <a:gd name="connsiteY35" fmla="*/ 5159891 h 5262724"/>
              <a:gd name="connsiteX36" fmla="*/ 11075 w 4534331"/>
              <a:gd name="connsiteY36" fmla="*/ 5096442 h 5262724"/>
              <a:gd name="connsiteX37" fmla="*/ 78405 w 4534331"/>
              <a:gd name="connsiteY37" fmla="*/ 3822170 h 5262724"/>
              <a:gd name="connsiteX38" fmla="*/ 300639 w 4534331"/>
              <a:gd name="connsiteY38" fmla="*/ 0 h 5262724"/>
              <a:gd name="connsiteX39" fmla="*/ 3291735 w 4534331"/>
              <a:gd name="connsiteY39" fmla="*/ 163268 h 5262724"/>
              <a:gd name="connsiteX40" fmla="*/ 4117066 w 4534331"/>
              <a:gd name="connsiteY40" fmla="*/ 218247 h 5262724"/>
              <a:gd name="connsiteX41" fmla="*/ 4488693 w 4534331"/>
              <a:gd name="connsiteY4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11075 w 4534331"/>
              <a:gd name="connsiteY35" fmla="*/ 5096442 h 5262724"/>
              <a:gd name="connsiteX36" fmla="*/ 78405 w 4534331"/>
              <a:gd name="connsiteY36" fmla="*/ 3822170 h 5262724"/>
              <a:gd name="connsiteX37" fmla="*/ 300639 w 4534331"/>
              <a:gd name="connsiteY37" fmla="*/ 0 h 5262724"/>
              <a:gd name="connsiteX38" fmla="*/ 3291735 w 4534331"/>
              <a:gd name="connsiteY38" fmla="*/ 163268 h 5262724"/>
              <a:gd name="connsiteX39" fmla="*/ 4117066 w 4534331"/>
              <a:gd name="connsiteY39" fmla="*/ 218247 h 5262724"/>
              <a:gd name="connsiteX40" fmla="*/ 4488693 w 4534331"/>
              <a:gd name="connsiteY4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11075 w 4534331"/>
              <a:gd name="connsiteY34" fmla="*/ 5096442 h 5262724"/>
              <a:gd name="connsiteX35" fmla="*/ 78405 w 4534331"/>
              <a:gd name="connsiteY35" fmla="*/ 3822170 h 5262724"/>
              <a:gd name="connsiteX36" fmla="*/ 300639 w 4534331"/>
              <a:gd name="connsiteY36" fmla="*/ 0 h 5262724"/>
              <a:gd name="connsiteX37" fmla="*/ 3291735 w 4534331"/>
              <a:gd name="connsiteY37" fmla="*/ 163268 h 5262724"/>
              <a:gd name="connsiteX38" fmla="*/ 4117066 w 4534331"/>
              <a:gd name="connsiteY38" fmla="*/ 218247 h 5262724"/>
              <a:gd name="connsiteX39" fmla="*/ 4488693 w 4534331"/>
              <a:gd name="connsiteY3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7430 w 4534331"/>
              <a:gd name="connsiteY31" fmla="*/ 5169338 h 5262724"/>
              <a:gd name="connsiteX32" fmla="*/ 6848 w 4534331"/>
              <a:gd name="connsiteY32" fmla="*/ 5166190 h 5262724"/>
              <a:gd name="connsiteX33" fmla="*/ 11075 w 4534331"/>
              <a:gd name="connsiteY33" fmla="*/ 5096442 h 5262724"/>
              <a:gd name="connsiteX34" fmla="*/ 78405 w 4534331"/>
              <a:gd name="connsiteY34" fmla="*/ 3822170 h 5262724"/>
              <a:gd name="connsiteX35" fmla="*/ 300639 w 4534331"/>
              <a:gd name="connsiteY35" fmla="*/ 0 h 5262724"/>
              <a:gd name="connsiteX36" fmla="*/ 3291735 w 4534331"/>
              <a:gd name="connsiteY36" fmla="*/ 163268 h 5262724"/>
              <a:gd name="connsiteX37" fmla="*/ 4117066 w 4534331"/>
              <a:gd name="connsiteY37" fmla="*/ 218247 h 5262724"/>
              <a:gd name="connsiteX38" fmla="*/ 4488693 w 4534331"/>
              <a:gd name="connsiteY38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7430 w 4534331"/>
              <a:gd name="connsiteY30" fmla="*/ 5169338 h 5262724"/>
              <a:gd name="connsiteX31" fmla="*/ 6848 w 4534331"/>
              <a:gd name="connsiteY31" fmla="*/ 5166190 h 5262724"/>
              <a:gd name="connsiteX32" fmla="*/ 11075 w 4534331"/>
              <a:gd name="connsiteY32" fmla="*/ 5096442 h 5262724"/>
              <a:gd name="connsiteX33" fmla="*/ 78405 w 4534331"/>
              <a:gd name="connsiteY33" fmla="*/ 3822170 h 5262724"/>
              <a:gd name="connsiteX34" fmla="*/ 300639 w 4534331"/>
              <a:gd name="connsiteY34" fmla="*/ 0 h 5262724"/>
              <a:gd name="connsiteX35" fmla="*/ 3291735 w 4534331"/>
              <a:gd name="connsiteY35" fmla="*/ 163268 h 5262724"/>
              <a:gd name="connsiteX36" fmla="*/ 4117066 w 4534331"/>
              <a:gd name="connsiteY36" fmla="*/ 218247 h 5262724"/>
              <a:gd name="connsiteX37" fmla="*/ 4488693 w 4534331"/>
              <a:gd name="connsiteY37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7430 w 4534331"/>
              <a:gd name="connsiteY29" fmla="*/ 5169338 h 5262724"/>
              <a:gd name="connsiteX30" fmla="*/ 6848 w 4534331"/>
              <a:gd name="connsiteY30" fmla="*/ 5166190 h 5262724"/>
              <a:gd name="connsiteX31" fmla="*/ 11075 w 4534331"/>
              <a:gd name="connsiteY31" fmla="*/ 5096442 h 5262724"/>
              <a:gd name="connsiteX32" fmla="*/ 78405 w 4534331"/>
              <a:gd name="connsiteY32" fmla="*/ 3822170 h 5262724"/>
              <a:gd name="connsiteX33" fmla="*/ 300639 w 4534331"/>
              <a:gd name="connsiteY33" fmla="*/ 0 h 5262724"/>
              <a:gd name="connsiteX34" fmla="*/ 3291735 w 4534331"/>
              <a:gd name="connsiteY34" fmla="*/ 163268 h 5262724"/>
              <a:gd name="connsiteX35" fmla="*/ 4117066 w 4534331"/>
              <a:gd name="connsiteY35" fmla="*/ 218247 h 5262724"/>
              <a:gd name="connsiteX36" fmla="*/ 4488693 w 4534331"/>
              <a:gd name="connsiteY36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7430 w 4534331"/>
              <a:gd name="connsiteY28" fmla="*/ 5169338 h 5262724"/>
              <a:gd name="connsiteX29" fmla="*/ 6848 w 4534331"/>
              <a:gd name="connsiteY29" fmla="*/ 5166190 h 5262724"/>
              <a:gd name="connsiteX30" fmla="*/ 11075 w 4534331"/>
              <a:gd name="connsiteY30" fmla="*/ 5096442 h 5262724"/>
              <a:gd name="connsiteX31" fmla="*/ 78405 w 4534331"/>
              <a:gd name="connsiteY31" fmla="*/ 3822170 h 5262724"/>
              <a:gd name="connsiteX32" fmla="*/ 300639 w 4534331"/>
              <a:gd name="connsiteY32" fmla="*/ 0 h 5262724"/>
              <a:gd name="connsiteX33" fmla="*/ 3291735 w 4534331"/>
              <a:gd name="connsiteY33" fmla="*/ 163268 h 5262724"/>
              <a:gd name="connsiteX34" fmla="*/ 4117066 w 4534331"/>
              <a:gd name="connsiteY34" fmla="*/ 218247 h 5262724"/>
              <a:gd name="connsiteX35" fmla="*/ 4488693 w 4534331"/>
              <a:gd name="connsiteY35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7430 w 4534331"/>
              <a:gd name="connsiteY27" fmla="*/ 5169338 h 5262724"/>
              <a:gd name="connsiteX28" fmla="*/ 6848 w 4534331"/>
              <a:gd name="connsiteY28" fmla="*/ 5166190 h 5262724"/>
              <a:gd name="connsiteX29" fmla="*/ 11075 w 4534331"/>
              <a:gd name="connsiteY29" fmla="*/ 5096442 h 5262724"/>
              <a:gd name="connsiteX30" fmla="*/ 78405 w 4534331"/>
              <a:gd name="connsiteY30" fmla="*/ 3822170 h 5262724"/>
              <a:gd name="connsiteX31" fmla="*/ 300639 w 4534331"/>
              <a:gd name="connsiteY31" fmla="*/ 0 h 5262724"/>
              <a:gd name="connsiteX32" fmla="*/ 3291735 w 4534331"/>
              <a:gd name="connsiteY32" fmla="*/ 163268 h 5262724"/>
              <a:gd name="connsiteX33" fmla="*/ 4117066 w 4534331"/>
              <a:gd name="connsiteY33" fmla="*/ 218247 h 5262724"/>
              <a:gd name="connsiteX34" fmla="*/ 4488693 w 4534331"/>
              <a:gd name="connsiteY34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7430 w 4534331"/>
              <a:gd name="connsiteY26" fmla="*/ 5169338 h 5262724"/>
              <a:gd name="connsiteX27" fmla="*/ 6848 w 4534331"/>
              <a:gd name="connsiteY27" fmla="*/ 5166190 h 5262724"/>
              <a:gd name="connsiteX28" fmla="*/ 11075 w 4534331"/>
              <a:gd name="connsiteY28" fmla="*/ 5096442 h 5262724"/>
              <a:gd name="connsiteX29" fmla="*/ 78405 w 4534331"/>
              <a:gd name="connsiteY29" fmla="*/ 3822170 h 5262724"/>
              <a:gd name="connsiteX30" fmla="*/ 300639 w 4534331"/>
              <a:gd name="connsiteY30" fmla="*/ 0 h 5262724"/>
              <a:gd name="connsiteX31" fmla="*/ 3291735 w 4534331"/>
              <a:gd name="connsiteY31" fmla="*/ 163268 h 5262724"/>
              <a:gd name="connsiteX32" fmla="*/ 4117066 w 4534331"/>
              <a:gd name="connsiteY32" fmla="*/ 218247 h 5262724"/>
              <a:gd name="connsiteX33" fmla="*/ 4488693 w 4534331"/>
              <a:gd name="connsiteY3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6848 w 4534331"/>
              <a:gd name="connsiteY26" fmla="*/ 5166190 h 5262724"/>
              <a:gd name="connsiteX27" fmla="*/ 11075 w 4534331"/>
              <a:gd name="connsiteY27" fmla="*/ 5096442 h 5262724"/>
              <a:gd name="connsiteX28" fmla="*/ 78405 w 4534331"/>
              <a:gd name="connsiteY28" fmla="*/ 3822170 h 5262724"/>
              <a:gd name="connsiteX29" fmla="*/ 300639 w 4534331"/>
              <a:gd name="connsiteY29" fmla="*/ 0 h 5262724"/>
              <a:gd name="connsiteX30" fmla="*/ 3291735 w 4534331"/>
              <a:gd name="connsiteY30" fmla="*/ 163268 h 5262724"/>
              <a:gd name="connsiteX31" fmla="*/ 4117066 w 4534331"/>
              <a:gd name="connsiteY31" fmla="*/ 218247 h 5262724"/>
              <a:gd name="connsiteX32" fmla="*/ 4488693 w 4534331"/>
              <a:gd name="connsiteY3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11075 w 4534331"/>
              <a:gd name="connsiteY26" fmla="*/ 5096442 h 5262724"/>
              <a:gd name="connsiteX27" fmla="*/ 78405 w 4534331"/>
              <a:gd name="connsiteY27" fmla="*/ 3822170 h 5262724"/>
              <a:gd name="connsiteX28" fmla="*/ 300639 w 4534331"/>
              <a:gd name="connsiteY28" fmla="*/ 0 h 5262724"/>
              <a:gd name="connsiteX29" fmla="*/ 3291735 w 4534331"/>
              <a:gd name="connsiteY29" fmla="*/ 163268 h 5262724"/>
              <a:gd name="connsiteX30" fmla="*/ 4117066 w 4534331"/>
              <a:gd name="connsiteY30" fmla="*/ 218247 h 5262724"/>
              <a:gd name="connsiteX31" fmla="*/ 4488693 w 4534331"/>
              <a:gd name="connsiteY3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11075 w 4534331"/>
              <a:gd name="connsiteY25" fmla="*/ 5096442 h 5262724"/>
              <a:gd name="connsiteX26" fmla="*/ 78405 w 4534331"/>
              <a:gd name="connsiteY26" fmla="*/ 3822170 h 5262724"/>
              <a:gd name="connsiteX27" fmla="*/ 300639 w 4534331"/>
              <a:gd name="connsiteY27" fmla="*/ 0 h 5262724"/>
              <a:gd name="connsiteX28" fmla="*/ 3291735 w 4534331"/>
              <a:gd name="connsiteY28" fmla="*/ 163268 h 5262724"/>
              <a:gd name="connsiteX29" fmla="*/ 4117066 w 4534331"/>
              <a:gd name="connsiteY29" fmla="*/ 218247 h 5262724"/>
              <a:gd name="connsiteX30" fmla="*/ 4488693 w 4534331"/>
              <a:gd name="connsiteY3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11075 w 4534331"/>
              <a:gd name="connsiteY24" fmla="*/ 5096442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6847 w 4534331"/>
              <a:gd name="connsiteY24" fmla="*/ 5049278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6914 w 4532552"/>
              <a:gd name="connsiteY0" fmla="*/ 238623 h 5262724"/>
              <a:gd name="connsiteX1" fmla="*/ 4514676 w 4532552"/>
              <a:gd name="connsiteY1" fmla="*/ 260377 h 5262724"/>
              <a:gd name="connsiteX2" fmla="*/ 4512910 w 4532552"/>
              <a:gd name="connsiteY2" fmla="*/ 292054 h 5262724"/>
              <a:gd name="connsiteX3" fmla="*/ 4515819 w 4532552"/>
              <a:gd name="connsiteY3" fmla="*/ 293767 h 5262724"/>
              <a:gd name="connsiteX4" fmla="*/ 4532177 w 4532552"/>
              <a:gd name="connsiteY4" fmla="*/ 325268 h 5262724"/>
              <a:gd name="connsiteX5" fmla="*/ 4510009 w 4532552"/>
              <a:gd name="connsiteY5" fmla="*/ 382780 h 5262724"/>
              <a:gd name="connsiteX6" fmla="*/ 4506536 w 4532552"/>
              <a:gd name="connsiteY6" fmla="*/ 406346 h 5262724"/>
              <a:gd name="connsiteX7" fmla="*/ 4501452 w 4532552"/>
              <a:gd name="connsiteY7" fmla="*/ 497471 h 5262724"/>
              <a:gd name="connsiteX8" fmla="*/ 4500805 w 4532552"/>
              <a:gd name="connsiteY8" fmla="*/ 543780 h 5262724"/>
              <a:gd name="connsiteX9" fmla="*/ 4497719 w 4532552"/>
              <a:gd name="connsiteY9" fmla="*/ 572177 h 5262724"/>
              <a:gd name="connsiteX10" fmla="*/ 4497052 w 4532552"/>
              <a:gd name="connsiteY10" fmla="*/ 576349 h 5262724"/>
              <a:gd name="connsiteX11" fmla="*/ 4484170 w 4532552"/>
              <a:gd name="connsiteY11" fmla="*/ 807322 h 5262724"/>
              <a:gd name="connsiteX12" fmla="*/ 4485876 w 4532552"/>
              <a:gd name="connsiteY12" fmla="*/ 812145 h 5262724"/>
              <a:gd name="connsiteX13" fmla="*/ 4483734 w 4532552"/>
              <a:gd name="connsiteY13" fmla="*/ 835920 h 5262724"/>
              <a:gd name="connsiteX14" fmla="*/ 4482140 w 4532552"/>
              <a:gd name="connsiteY14" fmla="*/ 843687 h 5262724"/>
              <a:gd name="connsiteX15" fmla="*/ 4475929 w 4532552"/>
              <a:gd name="connsiteY15" fmla="*/ 955057 h 5262724"/>
              <a:gd name="connsiteX16" fmla="*/ 4477997 w 4532552"/>
              <a:gd name="connsiteY16" fmla="*/ 955955 h 5262724"/>
              <a:gd name="connsiteX17" fmla="*/ 4482099 w 4532552"/>
              <a:gd name="connsiteY17" fmla="*/ 992052 h 5262724"/>
              <a:gd name="connsiteX18" fmla="*/ 4477321 w 4532552"/>
              <a:gd name="connsiteY18" fmla="*/ 1090349 h 5262724"/>
              <a:gd name="connsiteX19" fmla="*/ 4474967 w 4532552"/>
              <a:gd name="connsiteY19" fmla="*/ 1103658 h 5262724"/>
              <a:gd name="connsiteX20" fmla="*/ 4434615 w 4532552"/>
              <a:gd name="connsiteY20" fmla="*/ 1106892 h 5262724"/>
              <a:gd name="connsiteX21" fmla="*/ 845076 w 4532552"/>
              <a:gd name="connsiteY21" fmla="*/ 526104 h 5262724"/>
              <a:gd name="connsiteX22" fmla="*/ 53726 w 4532552"/>
              <a:gd name="connsiteY22" fmla="*/ 5262724 h 5262724"/>
              <a:gd name="connsiteX23" fmla="*/ 0 w 4532552"/>
              <a:gd name="connsiteY23" fmla="*/ 5133379 h 5262724"/>
              <a:gd name="connsiteX24" fmla="*/ 5068 w 4532552"/>
              <a:gd name="connsiteY24" fmla="*/ 5049278 h 5262724"/>
              <a:gd name="connsiteX25" fmla="*/ 76626 w 4532552"/>
              <a:gd name="connsiteY25" fmla="*/ 3822170 h 5262724"/>
              <a:gd name="connsiteX26" fmla="*/ 298860 w 4532552"/>
              <a:gd name="connsiteY26" fmla="*/ 0 h 5262724"/>
              <a:gd name="connsiteX27" fmla="*/ 3289956 w 4532552"/>
              <a:gd name="connsiteY27" fmla="*/ 163268 h 5262724"/>
              <a:gd name="connsiteX28" fmla="*/ 4115287 w 4532552"/>
              <a:gd name="connsiteY28" fmla="*/ 218247 h 5262724"/>
              <a:gd name="connsiteX29" fmla="*/ 4486914 w 4532552"/>
              <a:gd name="connsiteY29" fmla="*/ 238623 h 5262724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76626 w 4532552"/>
              <a:gd name="connsiteY25" fmla="*/ 3822170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5372 w 4532552"/>
              <a:gd name="connsiteY20" fmla="*/ 1102807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32552" h="5162437">
                <a:moveTo>
                  <a:pt x="4486914" y="238623"/>
                </a:moveTo>
                <a:lnTo>
                  <a:pt x="4514676" y="260377"/>
                </a:lnTo>
                <a:cubicBezTo>
                  <a:pt x="4514088" y="270937"/>
                  <a:pt x="4513499" y="281495"/>
                  <a:pt x="4512910" y="292054"/>
                </a:cubicBezTo>
                <a:lnTo>
                  <a:pt x="4515819" y="293767"/>
                </a:lnTo>
                <a:cubicBezTo>
                  <a:pt x="4525377" y="295470"/>
                  <a:pt x="4534537" y="282474"/>
                  <a:pt x="4532177" y="325268"/>
                </a:cubicBezTo>
                <a:cubicBezTo>
                  <a:pt x="4521581" y="345709"/>
                  <a:pt x="4514596" y="364640"/>
                  <a:pt x="4510009" y="382780"/>
                </a:cubicBezTo>
                <a:lnTo>
                  <a:pt x="4506536" y="406346"/>
                </a:lnTo>
                <a:lnTo>
                  <a:pt x="4501452" y="497471"/>
                </a:lnTo>
                <a:cubicBezTo>
                  <a:pt x="4501236" y="512907"/>
                  <a:pt x="4501021" y="528344"/>
                  <a:pt x="4500805" y="543780"/>
                </a:cubicBezTo>
                <a:cubicBezTo>
                  <a:pt x="4500535" y="548693"/>
                  <a:pt x="4499446" y="559198"/>
                  <a:pt x="4497719" y="572177"/>
                </a:cubicBezTo>
                <a:cubicBezTo>
                  <a:pt x="4497497" y="573568"/>
                  <a:pt x="4497274" y="574958"/>
                  <a:pt x="4497052" y="576349"/>
                </a:cubicBezTo>
                <a:lnTo>
                  <a:pt x="4484170" y="807322"/>
                </a:lnTo>
                <a:lnTo>
                  <a:pt x="4485876" y="812145"/>
                </a:lnTo>
                <a:cubicBezTo>
                  <a:pt x="4486375" y="819672"/>
                  <a:pt x="4485299" y="827715"/>
                  <a:pt x="4483734" y="835920"/>
                </a:cubicBezTo>
                <a:lnTo>
                  <a:pt x="4482140" y="843687"/>
                </a:lnTo>
                <a:lnTo>
                  <a:pt x="4475929" y="955057"/>
                </a:lnTo>
                <a:lnTo>
                  <a:pt x="4477997" y="955955"/>
                </a:lnTo>
                <a:cubicBezTo>
                  <a:pt x="4479432" y="962298"/>
                  <a:pt x="4482211" y="969654"/>
                  <a:pt x="4482099" y="992052"/>
                </a:cubicBezTo>
                <a:cubicBezTo>
                  <a:pt x="4471306" y="1019290"/>
                  <a:pt x="4491677" y="1056551"/>
                  <a:pt x="4477321" y="1090349"/>
                </a:cubicBezTo>
                <a:cubicBezTo>
                  <a:pt x="4476393" y="1093457"/>
                  <a:pt x="4475579" y="1098191"/>
                  <a:pt x="4474967" y="1103658"/>
                </a:cubicBezTo>
                <a:lnTo>
                  <a:pt x="4435372" y="1102807"/>
                </a:lnTo>
                <a:lnTo>
                  <a:pt x="850015" y="522756"/>
                </a:lnTo>
                <a:lnTo>
                  <a:pt x="59332" y="5162437"/>
                </a:lnTo>
                <a:lnTo>
                  <a:pt x="0" y="5133379"/>
                </a:lnTo>
                <a:lnTo>
                  <a:pt x="5068" y="5049278"/>
                </a:lnTo>
                <a:lnTo>
                  <a:pt x="69774" y="3812518"/>
                </a:lnTo>
                <a:cubicBezTo>
                  <a:pt x="144356" y="2535737"/>
                  <a:pt x="224278" y="1276781"/>
                  <a:pt x="298860" y="0"/>
                </a:cubicBezTo>
                <a:cubicBezTo>
                  <a:pt x="622244" y="31145"/>
                  <a:pt x="2654137" y="125531"/>
                  <a:pt x="3289956" y="163268"/>
                </a:cubicBezTo>
                <a:lnTo>
                  <a:pt x="4115287" y="218247"/>
                </a:lnTo>
                <a:lnTo>
                  <a:pt x="4486914" y="23862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1886FED-A1F6-611E-C000-50F7C527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86505">
            <a:off x="1985843" y="-199894"/>
            <a:ext cx="444795" cy="151635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9357C70-48EB-C7B1-2E8F-6314C83B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51018">
            <a:off x="1232395" y="1203837"/>
            <a:ext cx="4099496" cy="5072884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7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4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7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3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2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4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8 h 5515902"/>
              <a:gd name="connsiteX79" fmla="*/ 4350188 w 4457507"/>
              <a:gd name="connsiteY79" fmla="*/ 134972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7507" h="5515902">
                <a:moveTo>
                  <a:pt x="127458" y="103043"/>
                </a:moveTo>
                <a:lnTo>
                  <a:pt x="118742" y="3939905"/>
                </a:lnTo>
                <a:lnTo>
                  <a:pt x="122936" y="5215949"/>
                </a:lnTo>
                <a:lnTo>
                  <a:pt x="121112" y="5279599"/>
                </a:lnTo>
                <a:cubicBezTo>
                  <a:pt x="120244" y="5282148"/>
                  <a:pt x="122382" y="5281604"/>
                  <a:pt x="122738" y="5283070"/>
                </a:cubicBezTo>
                <a:cubicBezTo>
                  <a:pt x="122897" y="5283727"/>
                  <a:pt x="122540" y="5285058"/>
                  <a:pt x="122625" y="5285823"/>
                </a:cubicBezTo>
                <a:cubicBezTo>
                  <a:pt x="122759" y="5287034"/>
                  <a:pt x="123129" y="5287897"/>
                  <a:pt x="123382" y="5288933"/>
                </a:cubicBezTo>
                <a:cubicBezTo>
                  <a:pt x="123034" y="5297338"/>
                  <a:pt x="122835" y="5293127"/>
                  <a:pt x="124669" y="5300661"/>
                </a:cubicBezTo>
                <a:lnTo>
                  <a:pt x="125425" y="5303772"/>
                </a:lnTo>
                <a:cubicBezTo>
                  <a:pt x="125164" y="5310081"/>
                  <a:pt x="125291" y="5302539"/>
                  <a:pt x="126069" y="5309635"/>
                </a:cubicBezTo>
                <a:cubicBezTo>
                  <a:pt x="126152" y="5310401"/>
                  <a:pt x="125870" y="5311622"/>
                  <a:pt x="125955" y="5312388"/>
                </a:cubicBezTo>
                <a:cubicBezTo>
                  <a:pt x="126088" y="5313599"/>
                  <a:pt x="126461" y="5314461"/>
                  <a:pt x="126712" y="5315499"/>
                </a:cubicBezTo>
                <a:cubicBezTo>
                  <a:pt x="126364" y="5323910"/>
                  <a:pt x="126715" y="5310938"/>
                  <a:pt x="127356" y="5321362"/>
                </a:cubicBezTo>
                <a:cubicBezTo>
                  <a:pt x="127455" y="5322987"/>
                  <a:pt x="127204" y="5325032"/>
                  <a:pt x="127129" y="5326866"/>
                </a:cubicBezTo>
                <a:lnTo>
                  <a:pt x="127014" y="5329618"/>
                </a:lnTo>
                <a:cubicBezTo>
                  <a:pt x="126975" y="5330535"/>
                  <a:pt x="127366" y="5331241"/>
                  <a:pt x="126900" y="5332368"/>
                </a:cubicBezTo>
                <a:lnTo>
                  <a:pt x="123074" y="5339183"/>
                </a:lnTo>
                <a:lnTo>
                  <a:pt x="121026" y="5379531"/>
                </a:lnTo>
                <a:lnTo>
                  <a:pt x="430537" y="5379238"/>
                </a:lnTo>
                <a:cubicBezTo>
                  <a:pt x="1834716" y="5387383"/>
                  <a:pt x="4249515" y="5419645"/>
                  <a:pt x="4355361" y="5411414"/>
                </a:cubicBezTo>
                <a:cubicBezTo>
                  <a:pt x="4358281" y="5387665"/>
                  <a:pt x="4355324" y="5369816"/>
                  <a:pt x="4355306" y="5349018"/>
                </a:cubicBezTo>
                <a:lnTo>
                  <a:pt x="4359780" y="5346069"/>
                </a:lnTo>
                <a:cubicBezTo>
                  <a:pt x="4367716" y="5337134"/>
                  <a:pt x="4376313" y="5318322"/>
                  <a:pt x="4376306" y="5310763"/>
                </a:cubicBezTo>
                <a:cubicBezTo>
                  <a:pt x="4355447" y="5267791"/>
                  <a:pt x="4370193" y="5233317"/>
                  <a:pt x="4367882" y="5211003"/>
                </a:cubicBezTo>
                <a:cubicBezTo>
                  <a:pt x="4365570" y="5188687"/>
                  <a:pt x="4368638" y="5184429"/>
                  <a:pt x="4362441" y="5176871"/>
                </a:cubicBezTo>
                <a:lnTo>
                  <a:pt x="4355121" y="5140605"/>
                </a:lnTo>
                <a:lnTo>
                  <a:pt x="4353716" y="3503001"/>
                </a:lnTo>
                <a:cubicBezTo>
                  <a:pt x="4359944" y="3484225"/>
                  <a:pt x="4361878" y="3334053"/>
                  <a:pt x="4355640" y="3340314"/>
                </a:cubicBezTo>
                <a:cubicBezTo>
                  <a:pt x="4354173" y="3261754"/>
                  <a:pt x="4355635" y="3165504"/>
                  <a:pt x="4354169" y="3086943"/>
                </a:cubicBezTo>
                <a:cubicBezTo>
                  <a:pt x="4338359" y="2741070"/>
                  <a:pt x="4351965" y="2383383"/>
                  <a:pt x="4350863" y="2031604"/>
                </a:cubicBezTo>
                <a:lnTo>
                  <a:pt x="4355379" y="1981807"/>
                </a:lnTo>
                <a:lnTo>
                  <a:pt x="4362696" y="1931205"/>
                </a:lnTo>
                <a:lnTo>
                  <a:pt x="4366817" y="1920397"/>
                </a:lnTo>
                <a:lnTo>
                  <a:pt x="4363276" y="1907788"/>
                </a:lnTo>
                <a:cubicBezTo>
                  <a:pt x="4362235" y="1906240"/>
                  <a:pt x="4361066" y="1904977"/>
                  <a:pt x="4359810" y="1904041"/>
                </a:cubicBezTo>
                <a:lnTo>
                  <a:pt x="4366646" y="1863789"/>
                </a:lnTo>
                <a:lnTo>
                  <a:pt x="4366834" y="1858923"/>
                </a:lnTo>
                <a:cubicBezTo>
                  <a:pt x="4366499" y="1847740"/>
                  <a:pt x="4366164" y="1836559"/>
                  <a:pt x="4365829" y="1825376"/>
                </a:cubicBezTo>
                <a:cubicBezTo>
                  <a:pt x="4364138" y="1808743"/>
                  <a:pt x="4362447" y="1792112"/>
                  <a:pt x="4360756" y="1775480"/>
                </a:cubicBezTo>
                <a:lnTo>
                  <a:pt x="4350764" y="1751897"/>
                </a:lnTo>
                <a:lnTo>
                  <a:pt x="4350710" y="1599932"/>
                </a:lnTo>
                <a:lnTo>
                  <a:pt x="4352750" y="1599691"/>
                </a:lnTo>
                <a:cubicBezTo>
                  <a:pt x="4354837" y="1590544"/>
                  <a:pt x="4347532" y="1561850"/>
                  <a:pt x="4362203" y="1564293"/>
                </a:cubicBezTo>
                <a:cubicBezTo>
                  <a:pt x="4361830" y="1558489"/>
                  <a:pt x="4360854" y="1552763"/>
                  <a:pt x="4359725" y="1546992"/>
                </a:cubicBezTo>
                <a:cubicBezTo>
                  <a:pt x="4359532" y="1545983"/>
                  <a:pt x="4359338" y="1544976"/>
                  <a:pt x="4359144" y="1543968"/>
                </a:cubicBezTo>
                <a:lnTo>
                  <a:pt x="4360158" y="1532722"/>
                </a:lnTo>
                <a:lnTo>
                  <a:pt x="4356271" y="1528488"/>
                </a:lnTo>
                <a:lnTo>
                  <a:pt x="4357838" y="1490397"/>
                </a:lnTo>
                <a:cubicBezTo>
                  <a:pt x="4368378" y="1474114"/>
                  <a:pt x="4363511" y="1443331"/>
                  <a:pt x="4368153" y="1417799"/>
                </a:cubicBezTo>
                <a:lnTo>
                  <a:pt x="4372393" y="1406611"/>
                </a:lnTo>
                <a:lnTo>
                  <a:pt x="4379105" y="1332589"/>
                </a:lnTo>
                <a:lnTo>
                  <a:pt x="4386422" y="1281989"/>
                </a:lnTo>
                <a:lnTo>
                  <a:pt x="4390544" y="1271180"/>
                </a:lnTo>
                <a:lnTo>
                  <a:pt x="4387002" y="1258572"/>
                </a:lnTo>
                <a:cubicBezTo>
                  <a:pt x="4385961" y="1257023"/>
                  <a:pt x="4384791" y="1255762"/>
                  <a:pt x="4383536" y="1254825"/>
                </a:cubicBezTo>
                <a:lnTo>
                  <a:pt x="4390372" y="1214574"/>
                </a:lnTo>
                <a:cubicBezTo>
                  <a:pt x="4390434" y="1212951"/>
                  <a:pt x="4390498" y="1211329"/>
                  <a:pt x="4390560" y="1209707"/>
                </a:cubicBezTo>
                <a:cubicBezTo>
                  <a:pt x="4390225" y="1198524"/>
                  <a:pt x="4389890" y="1187341"/>
                  <a:pt x="4389554" y="1176159"/>
                </a:cubicBezTo>
                <a:lnTo>
                  <a:pt x="4384483" y="1126265"/>
                </a:lnTo>
                <a:cubicBezTo>
                  <a:pt x="4380583" y="1109764"/>
                  <a:pt x="4364675" y="1094873"/>
                  <a:pt x="4372782" y="1074492"/>
                </a:cubicBezTo>
                <a:cubicBezTo>
                  <a:pt x="4363789" y="1079012"/>
                  <a:pt x="4375622" y="1050289"/>
                  <a:pt x="4368023" y="1044600"/>
                </a:cubicBezTo>
                <a:cubicBezTo>
                  <a:pt x="4361707" y="1041260"/>
                  <a:pt x="4363824" y="1031767"/>
                  <a:pt x="4362564" y="1023807"/>
                </a:cubicBezTo>
                <a:cubicBezTo>
                  <a:pt x="4356675" y="1016860"/>
                  <a:pt x="4356400" y="978351"/>
                  <a:pt x="4359409" y="965734"/>
                </a:cubicBezTo>
                <a:cubicBezTo>
                  <a:pt x="4371848" y="931184"/>
                  <a:pt x="4349421" y="895123"/>
                  <a:pt x="4358670" y="867324"/>
                </a:cubicBezTo>
                <a:cubicBezTo>
                  <a:pt x="4357527" y="844954"/>
                  <a:pt x="4354340" y="837765"/>
                  <a:pt x="4352551" y="831512"/>
                </a:cubicBezTo>
                <a:lnTo>
                  <a:pt x="4350436" y="830732"/>
                </a:lnTo>
                <a:lnTo>
                  <a:pt x="4350396" y="719189"/>
                </a:lnTo>
                <a:lnTo>
                  <a:pt x="4351552" y="711345"/>
                </a:lnTo>
                <a:cubicBezTo>
                  <a:pt x="4352655" y="703065"/>
                  <a:pt x="4353279" y="694974"/>
                  <a:pt x="4352358" y="687487"/>
                </a:cubicBezTo>
                <a:lnTo>
                  <a:pt x="4350384" y="682767"/>
                </a:lnTo>
                <a:lnTo>
                  <a:pt x="4350301" y="451435"/>
                </a:lnTo>
                <a:lnTo>
                  <a:pt x="4350733" y="447233"/>
                </a:lnTo>
                <a:cubicBezTo>
                  <a:pt x="4351729" y="434177"/>
                  <a:pt x="4352228" y="423628"/>
                  <a:pt x="4352222" y="418707"/>
                </a:cubicBezTo>
                <a:cubicBezTo>
                  <a:pt x="4351573" y="403283"/>
                  <a:pt x="4350922" y="387859"/>
                  <a:pt x="4350273" y="372435"/>
                </a:cubicBezTo>
                <a:lnTo>
                  <a:pt x="4350241" y="281168"/>
                </a:lnTo>
                <a:lnTo>
                  <a:pt x="4352388" y="257444"/>
                </a:lnTo>
                <a:cubicBezTo>
                  <a:pt x="4355951" y="239076"/>
                  <a:pt x="4361864" y="219783"/>
                  <a:pt x="4371298" y="198781"/>
                </a:cubicBezTo>
                <a:cubicBezTo>
                  <a:pt x="4371256" y="155921"/>
                  <a:pt x="4362839" y="169410"/>
                  <a:pt x="4353201" y="168246"/>
                </a:cubicBezTo>
                <a:lnTo>
                  <a:pt x="4350200" y="166698"/>
                </a:lnTo>
                <a:cubicBezTo>
                  <a:pt x="4350196" y="156123"/>
                  <a:pt x="4350193" y="145548"/>
                  <a:pt x="4350188" y="134972"/>
                </a:cubicBezTo>
                <a:lnTo>
                  <a:pt x="4321251" y="114809"/>
                </a:lnTo>
                <a:lnTo>
                  <a:pt x="3949065" y="115293"/>
                </a:lnTo>
                <a:lnTo>
                  <a:pt x="3121950" y="106657"/>
                </a:lnTo>
                <a:cubicBezTo>
                  <a:pt x="2485016" y="104616"/>
                  <a:pt x="452079" y="116014"/>
                  <a:pt x="127458" y="103043"/>
                </a:cubicBezTo>
                <a:close/>
                <a:moveTo>
                  <a:pt x="0" y="0"/>
                </a:moveTo>
                <a:lnTo>
                  <a:pt x="4457507" y="0"/>
                </a:lnTo>
                <a:lnTo>
                  <a:pt x="4457507" y="5515902"/>
                </a:lnTo>
                <a:lnTo>
                  <a:pt x="0" y="55159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76200" dir="13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FB9A42-53CB-C130-FD68-32EC1AC60246}"/>
              </a:ext>
            </a:extLst>
          </p:cNvPr>
          <p:cNvSpPr txBox="1"/>
          <p:nvPr/>
        </p:nvSpPr>
        <p:spPr>
          <a:xfrm>
            <a:off x="6096000" y="1359365"/>
            <a:ext cx="5753622" cy="50339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800">
                <a:solidFill>
                  <a:schemeClr val="tx1"/>
                </a:solidFill>
              </a:rPr>
              <a:t>Your mock timetables will be sent out today.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800">
                <a:solidFill>
                  <a:schemeClr val="tx1"/>
                </a:solidFill>
                <a:highlight>
                  <a:srgbClr val="FFFF00"/>
                </a:highlight>
              </a:rPr>
              <a:t>You will be granted study leave for the duration of your mock exams, unless you study a BTEC subject.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800">
                <a:solidFill>
                  <a:schemeClr val="tx1"/>
                </a:solidFill>
              </a:rPr>
              <a:t>This is the last set of mocks before your external exams in May. Please make sure you make the most of them!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889669-384A-F627-8D3C-F4DE1B48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CD8AE22-622E-CD28-5A64-14483040C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CE31B89-62D3-7FA0-C929-5B65DA316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85ABA56-40F7-CE66-2000-0034AC2DD5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F4BAABA-F942-000C-7213-3F85F34C5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68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E882-25BA-0B08-CC49-C097FE85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031636"/>
          </a:xfrm>
        </p:spPr>
        <p:txBody>
          <a:bodyPr/>
          <a:lstStyle/>
          <a:p>
            <a:r>
              <a:rPr lang="en-US"/>
              <a:t>Other Notices: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B3483-B2D7-AFD9-7069-72C6D91C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556032"/>
            <a:ext cx="9493250" cy="47886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/>
              <a:t>A reminder that your personal writing needs to be handed in to </a:t>
            </a:r>
            <a:r>
              <a:rPr lang="en-US" sz="2600" err="1"/>
              <a:t>Mrs</a:t>
            </a:r>
            <a:r>
              <a:rPr lang="en-US" sz="2600"/>
              <a:t> Cook </a:t>
            </a:r>
            <a:r>
              <a:rPr lang="en-US" sz="2600">
                <a:highlight>
                  <a:srgbClr val="FF00FF"/>
                </a:highlight>
              </a:rPr>
              <a:t>by Monday 3rd November at the latest.</a:t>
            </a:r>
          </a:p>
          <a:p>
            <a:endParaRPr lang="en-US" sz="2600">
              <a:solidFill>
                <a:srgbClr val="000000"/>
              </a:solidFill>
              <a:highlight>
                <a:srgbClr val="FF00FF"/>
              </a:highlight>
              <a:latin typeface="Consolas"/>
              <a:ea typeface="Source Sans Pro"/>
            </a:endParaRPr>
          </a:p>
          <a:p>
            <a:r>
              <a:rPr lang="en-US" sz="2600">
                <a:solidFill>
                  <a:srgbClr val="000000"/>
                </a:solidFill>
                <a:latin typeface="Consolas"/>
                <a:ea typeface="Source Sans Pro"/>
              </a:rPr>
              <a:t>If you signed up for </a:t>
            </a:r>
            <a:r>
              <a:rPr lang="en-US" sz="2600" err="1">
                <a:solidFill>
                  <a:srgbClr val="000000"/>
                </a:solidFill>
                <a:latin typeface="Consolas"/>
                <a:ea typeface="Source Sans Pro"/>
              </a:rPr>
              <a:t>Uplearn</a:t>
            </a:r>
            <a:r>
              <a:rPr lang="en-US" sz="2600">
                <a:solidFill>
                  <a:srgbClr val="000000"/>
                </a:solidFill>
                <a:latin typeface="Consolas"/>
                <a:ea typeface="Source Sans Pro"/>
              </a:rPr>
              <a:t>, payments are now due. No student can access the platform until all payments have been made. Please be prompt in meeting today's deadline. </a:t>
            </a:r>
            <a:r>
              <a:rPr lang="en-US" sz="2600">
                <a:solidFill>
                  <a:srgbClr val="000000"/>
                </a:solidFill>
                <a:highlight>
                  <a:srgbClr val="FF00FF"/>
                </a:highlight>
                <a:latin typeface="Consolas"/>
                <a:ea typeface="Source Sans Pro"/>
              </a:rPr>
              <a:t>Access will be granted next week.</a:t>
            </a:r>
          </a:p>
        </p:txBody>
      </p:sp>
    </p:spTree>
    <p:extLst>
      <p:ext uri="{BB962C8B-B14F-4D97-AF65-F5344CB8AC3E}">
        <p14:creationId xmlns:p14="http://schemas.microsoft.com/office/powerpoint/2010/main" val="371515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E9DB16-5C17-4090-8D3F-03B9BAAB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EB004-DA03-E5EA-9BB3-3B063D30CF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</a:blip>
          <a:srcRect t="2358" b="133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1080BBA-334D-47E7-984F-354D2ADEE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65439" y="231439"/>
            <a:ext cx="6858000" cy="639512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46A2C-7C86-D954-ACFD-11E660FC3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644" y="689195"/>
            <a:ext cx="6252556" cy="2795015"/>
          </a:xfrm>
        </p:spPr>
        <p:txBody>
          <a:bodyPr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5100"/>
              <a:t>This is how we want you to be over the Christmas holidays!</a:t>
            </a:r>
            <a:endParaRPr lang="en-GB" sz="51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13093-F147-4C4E-9844-F01238DB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04050F4-5635-4D29-882B-9E26D607F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5B51A74-1848-4691-A276-A67B72C674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71BD7D0-08DD-4880-A93E-92454B00B1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9ECA97-80C4-4AFD-AC63-BCF6888FA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3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40E3EA-D933-7BDF-6082-1494EE3AE445}"/>
              </a:ext>
            </a:extLst>
          </p:cNvPr>
          <p:cNvSpPr txBox="1"/>
          <p:nvPr/>
        </p:nvSpPr>
        <p:spPr>
          <a:xfrm>
            <a:off x="6458876" y="179284"/>
            <a:ext cx="5676187" cy="32745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400" b="1">
                <a:solidFill>
                  <a:schemeClr val="tx1"/>
                </a:solidFill>
              </a:rPr>
              <a:t>Mock exams will begin on </a:t>
            </a:r>
            <a:r>
              <a:rPr 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Monday 8th December</a:t>
            </a: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endParaRPr lang="en-US" sz="2400" b="1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400" b="1">
                <a:solidFill>
                  <a:schemeClr val="tx1"/>
                </a:solidFill>
                <a:highlight>
                  <a:srgbClr val="FFFF00"/>
                </a:highlight>
              </a:rPr>
              <a:t>By moving your mock exams, we hope that you can take a proper break over the Christmas holidays.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AF8946-1853-2009-6D00-E6A3947BF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43631"/>
              </p:ext>
            </p:extLst>
          </p:nvPr>
        </p:nvGraphicFramePr>
        <p:xfrm>
          <a:off x="73068" y="31314"/>
          <a:ext cx="6023298" cy="67156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58027">
                  <a:extLst>
                    <a:ext uri="{9D8B030D-6E8A-4147-A177-3AD203B41FA5}">
                      <a16:colId xmlns:a16="http://schemas.microsoft.com/office/drawing/2014/main" val="396496514"/>
                    </a:ext>
                  </a:extLst>
                </a:gridCol>
                <a:gridCol w="2214346">
                  <a:extLst>
                    <a:ext uri="{9D8B030D-6E8A-4147-A177-3AD203B41FA5}">
                      <a16:colId xmlns:a16="http://schemas.microsoft.com/office/drawing/2014/main" val="3895641626"/>
                    </a:ext>
                  </a:extLst>
                </a:gridCol>
                <a:gridCol w="1950925">
                  <a:extLst>
                    <a:ext uri="{9D8B030D-6E8A-4147-A177-3AD203B41FA5}">
                      <a16:colId xmlns:a16="http://schemas.microsoft.com/office/drawing/2014/main" val="1723553642"/>
                    </a:ext>
                  </a:extLst>
                </a:gridCol>
              </a:tblGrid>
              <a:tr h="876654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Year 13 Mock Exam Timetable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Morning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Afternoon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4963376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Mon 8th December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5563010"/>
                  </a:ext>
                </a:extLst>
              </a:tr>
              <a:tr h="613658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Tues 9th </a:t>
                      </a:r>
                      <a:r>
                        <a:rPr lang="en-GB" sz="1600" u="none" strike="noStrike" noProof="0">
                          <a:solidFill>
                            <a:srgbClr val="000000"/>
                          </a:solidFill>
                        </a:rPr>
                        <a:t>December</a:t>
                      </a: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2789123"/>
                  </a:ext>
                </a:extLst>
              </a:tr>
              <a:tr h="613658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Weds 10th </a:t>
                      </a:r>
                      <a:r>
                        <a:rPr lang="en-GB" sz="1600" u="none" strike="noStrike" noProof="0">
                          <a:solidFill>
                            <a:srgbClr val="000000"/>
                          </a:solidFill>
                        </a:rPr>
                        <a:t>December</a:t>
                      </a: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6912942"/>
                  </a:ext>
                </a:extLst>
              </a:tr>
              <a:tr h="613658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Thurs 11th </a:t>
                      </a:r>
                      <a:r>
                        <a:rPr lang="en-GB" sz="1600" u="none" strike="noStrike" noProof="0">
                          <a:solidFill>
                            <a:srgbClr val="000000"/>
                          </a:solidFill>
                        </a:rPr>
                        <a:t>December</a:t>
                      </a: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0090106"/>
                  </a:ext>
                </a:extLst>
              </a:tr>
              <a:tr h="613658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Fri 12th </a:t>
                      </a:r>
                      <a:r>
                        <a:rPr lang="en-GB" sz="1600" u="none" strike="noStrike" noProof="0">
                          <a:solidFill>
                            <a:srgbClr val="000000"/>
                          </a:solidFill>
                        </a:rPr>
                        <a:t>December</a:t>
                      </a:r>
                      <a:endParaRPr lang="en-US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346201"/>
                  </a:ext>
                </a:extLst>
              </a:tr>
              <a:tr h="350661">
                <a:tc gridSpan="3"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466124167"/>
                  </a:ext>
                </a:extLst>
              </a:tr>
              <a:tr h="613658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Mon 15th </a:t>
                      </a:r>
                      <a:r>
                        <a:rPr lang="en-GB" sz="1600" u="none" strike="noStrike" noProof="0">
                          <a:solidFill>
                            <a:srgbClr val="000000"/>
                          </a:solidFill>
                        </a:rPr>
                        <a:t>December</a:t>
                      </a: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4431331"/>
                  </a:ext>
                </a:extLst>
              </a:tr>
              <a:tr h="6136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u="none" strike="noStrike" noProof="0">
                          <a:solidFill>
                            <a:srgbClr val="000000"/>
                          </a:solidFill>
                        </a:rPr>
                        <a:t>Tues 16th December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565811"/>
                  </a:ext>
                </a:extLst>
              </a:tr>
              <a:tr h="6136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u="none" strike="noStrike" noProof="0">
                          <a:solidFill>
                            <a:srgbClr val="000000"/>
                          </a:solidFill>
                        </a:rPr>
                        <a:t>Weds 17th December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002305"/>
                  </a:ext>
                </a:extLst>
              </a:tr>
              <a:tr h="61365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u="none" strike="noStrike" noProof="0">
                          <a:solidFill>
                            <a:srgbClr val="000000"/>
                          </a:solidFill>
                        </a:rPr>
                        <a:t>Thurs 18th December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908011"/>
                  </a:ext>
                </a:extLst>
              </a:tr>
            </a:tbl>
          </a:graphicData>
        </a:graphic>
      </p:graphicFrame>
      <p:pic>
        <p:nvPicPr>
          <p:cNvPr id="4" name="Picture 3" descr="A blue and white shield with shells&#10;&#10;Description automatically generated">
            <a:extLst>
              <a:ext uri="{FF2B5EF4-FFF2-40B4-BE49-F238E27FC236}">
                <a16:creationId xmlns:a16="http://schemas.microsoft.com/office/drawing/2014/main" id="{A6DFFB95-0DA8-851C-4B8F-4F774DC0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101" y="4932330"/>
            <a:ext cx="1683284" cy="1839443"/>
          </a:xfrm>
          <a:prstGeom prst="rect">
            <a:avLst/>
          </a:prstGeom>
        </p:spPr>
      </p:pic>
      <p:pic>
        <p:nvPicPr>
          <p:cNvPr id="5" name="Picture 4" descr="8 week to go. banners for advertising business. Vector illustration.  23092381 Vector Art at Vecteezy">
            <a:extLst>
              <a:ext uri="{FF2B5EF4-FFF2-40B4-BE49-F238E27FC236}">
                <a16:creationId xmlns:a16="http://schemas.microsoft.com/office/drawing/2014/main" id="{C006A0B6-B460-5EF2-9F7E-7F91B59A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438" y="4178157"/>
            <a:ext cx="2611349" cy="25685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687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1711A0-05A6-46F6-943A-55C4CD038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688625-7043-41E8-BA6E-A60AE7A8C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484" y="164318"/>
            <a:ext cx="11676517" cy="6693682"/>
          </a:xfrm>
          <a:custGeom>
            <a:avLst/>
            <a:gdLst>
              <a:gd name="connsiteX0" fmla="*/ 11676517 w 11676517"/>
              <a:gd name="connsiteY0" fmla="*/ 0 h 6693682"/>
              <a:gd name="connsiteX1" fmla="*/ 11676517 w 11676517"/>
              <a:gd name="connsiteY1" fmla="*/ 6693682 h 6693682"/>
              <a:gd name="connsiteX2" fmla="*/ 109667 w 11676517"/>
              <a:gd name="connsiteY2" fmla="*/ 6693682 h 6693682"/>
              <a:gd name="connsiteX3" fmla="*/ 0 w 11676517"/>
              <a:gd name="connsiteY3" fmla="*/ 210220 h 669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6517" h="6693682">
                <a:moveTo>
                  <a:pt x="11676517" y="0"/>
                </a:moveTo>
                <a:lnTo>
                  <a:pt x="11676517" y="6693682"/>
                </a:lnTo>
                <a:lnTo>
                  <a:pt x="109667" y="6693682"/>
                </a:lnTo>
                <a:lnTo>
                  <a:pt x="0" y="21022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199EDC-5846-4F93-8F0A-AAE421E99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773" y="300482"/>
            <a:ext cx="11532227" cy="6557518"/>
          </a:xfrm>
          <a:custGeom>
            <a:avLst/>
            <a:gdLst>
              <a:gd name="connsiteX0" fmla="*/ 11532227 w 11532227"/>
              <a:gd name="connsiteY0" fmla="*/ 0 h 6557518"/>
              <a:gd name="connsiteX1" fmla="*/ 11532227 w 11532227"/>
              <a:gd name="connsiteY1" fmla="*/ 6557518 h 6557518"/>
              <a:gd name="connsiteX2" fmla="*/ 106710 w 11532227"/>
              <a:gd name="connsiteY2" fmla="*/ 6557518 h 6557518"/>
              <a:gd name="connsiteX3" fmla="*/ 58344 w 11532227"/>
              <a:gd name="connsiteY3" fmla="*/ 3698144 h 6557518"/>
              <a:gd name="connsiteX4" fmla="*/ 63364 w 11532227"/>
              <a:gd name="connsiteY4" fmla="*/ 3685701 h 6557518"/>
              <a:gd name="connsiteX5" fmla="*/ 57917 w 11532227"/>
              <a:gd name="connsiteY5" fmla="*/ 3675699 h 6557518"/>
              <a:gd name="connsiteX6" fmla="*/ 5 w 11532227"/>
              <a:gd name="connsiteY6" fmla="*/ 252031 h 6557518"/>
              <a:gd name="connsiteX7" fmla="*/ 12057 w 11532227"/>
              <a:gd name="connsiteY7" fmla="*/ 222174 h 6557518"/>
              <a:gd name="connsiteX8" fmla="*/ 41781 w 11532227"/>
              <a:gd name="connsiteY8" fmla="*/ 209417 h 6557518"/>
              <a:gd name="connsiteX9" fmla="*/ 41739 w 11532227"/>
              <a:gd name="connsiteY9" fmla="*/ 206871 h 6557518"/>
              <a:gd name="connsiteX10" fmla="*/ 710821 w 11532227"/>
              <a:gd name="connsiteY10" fmla="*/ 194825 h 6557518"/>
              <a:gd name="connsiteX11" fmla="*/ 727865 w 11532227"/>
              <a:gd name="connsiteY11" fmla="*/ 189929 h 6557518"/>
              <a:gd name="connsiteX12" fmla="*/ 768686 w 11532227"/>
              <a:gd name="connsiteY12" fmla="*/ 184583 h 6557518"/>
              <a:gd name="connsiteX13" fmla="*/ 936708 w 11532227"/>
              <a:gd name="connsiteY13" fmla="*/ 180497 h 6557518"/>
              <a:gd name="connsiteX14" fmla="*/ 1035788 w 11532227"/>
              <a:gd name="connsiteY14" fmla="*/ 173598 h 6557518"/>
              <a:gd name="connsiteX15" fmla="*/ 1071149 w 11532227"/>
              <a:gd name="connsiteY15" fmla="*/ 163981 h 6557518"/>
              <a:gd name="connsiteX16" fmla="*/ 1122064 w 11532227"/>
              <a:gd name="connsiteY16" fmla="*/ 155256 h 6557518"/>
              <a:gd name="connsiteX17" fmla="*/ 1210160 w 11532227"/>
              <a:gd name="connsiteY17" fmla="*/ 134439 h 6557518"/>
              <a:gd name="connsiteX18" fmla="*/ 1295223 w 11532227"/>
              <a:gd name="connsiteY18" fmla="*/ 124615 h 6557518"/>
              <a:gd name="connsiteX19" fmla="*/ 1352480 w 11532227"/>
              <a:gd name="connsiteY19" fmla="*/ 121979 h 6557518"/>
              <a:gd name="connsiteX20" fmla="*/ 1360795 w 11532227"/>
              <a:gd name="connsiteY20" fmla="*/ 122147 h 6557518"/>
              <a:gd name="connsiteX21" fmla="*/ 1429708 w 11532227"/>
              <a:gd name="connsiteY21" fmla="*/ 132256 h 6557518"/>
              <a:gd name="connsiteX22" fmla="*/ 1436017 w 11532227"/>
              <a:gd name="connsiteY22" fmla="*/ 126428 h 6557518"/>
              <a:gd name="connsiteX23" fmla="*/ 1457451 w 11532227"/>
              <a:gd name="connsiteY23" fmla="*/ 120214 h 6557518"/>
              <a:gd name="connsiteX24" fmla="*/ 1476017 w 11532227"/>
              <a:gd name="connsiteY24" fmla="*/ 126702 h 6557518"/>
              <a:gd name="connsiteX25" fmla="*/ 1562617 w 11532227"/>
              <a:gd name="connsiteY25" fmla="*/ 137305 h 6557518"/>
              <a:gd name="connsiteX26" fmla="*/ 1689191 w 11532227"/>
              <a:gd name="connsiteY26" fmla="*/ 146229 h 6557518"/>
              <a:gd name="connsiteX27" fmla="*/ 1708409 w 11532227"/>
              <a:gd name="connsiteY27" fmla="*/ 152900 h 6557518"/>
              <a:gd name="connsiteX28" fmla="*/ 1832650 w 11532227"/>
              <a:gd name="connsiteY28" fmla="*/ 167809 h 6557518"/>
              <a:gd name="connsiteX29" fmla="*/ 1897733 w 11532227"/>
              <a:gd name="connsiteY29" fmla="*/ 169286 h 6557518"/>
              <a:gd name="connsiteX30" fmla="*/ 1904861 w 11532227"/>
              <a:gd name="connsiteY30" fmla="*/ 162746 h 6557518"/>
              <a:gd name="connsiteX31" fmla="*/ 1924089 w 11532227"/>
              <a:gd name="connsiteY31" fmla="*/ 164091 h 6557518"/>
              <a:gd name="connsiteX32" fmla="*/ 1929238 w 11532227"/>
              <a:gd name="connsiteY32" fmla="*/ 163046 h 6557518"/>
              <a:gd name="connsiteX33" fmla="*/ 1958714 w 11532227"/>
              <a:gd name="connsiteY33" fmla="*/ 158451 h 6557518"/>
              <a:gd name="connsiteX34" fmla="*/ 1964400 w 11532227"/>
              <a:gd name="connsiteY34" fmla="*/ 170526 h 6557518"/>
              <a:gd name="connsiteX35" fmla="*/ 1973140 w 11532227"/>
              <a:gd name="connsiteY35" fmla="*/ 172098 h 6557518"/>
              <a:gd name="connsiteX36" fmla="*/ 2292208 w 11532227"/>
              <a:gd name="connsiteY36" fmla="*/ 166354 h 6557518"/>
              <a:gd name="connsiteX37" fmla="*/ 2319371 w 11532227"/>
              <a:gd name="connsiteY37" fmla="*/ 154689 h 6557518"/>
              <a:gd name="connsiteX38" fmla="*/ 2404435 w 11532227"/>
              <a:gd name="connsiteY38" fmla="*/ 144864 h 6557518"/>
              <a:gd name="connsiteX39" fmla="*/ 2461694 w 11532227"/>
              <a:gd name="connsiteY39" fmla="*/ 142228 h 6557518"/>
              <a:gd name="connsiteX40" fmla="*/ 2470008 w 11532227"/>
              <a:gd name="connsiteY40" fmla="*/ 142396 h 6557518"/>
              <a:gd name="connsiteX41" fmla="*/ 2538922 w 11532227"/>
              <a:gd name="connsiteY41" fmla="*/ 152505 h 6557518"/>
              <a:gd name="connsiteX42" fmla="*/ 2545230 w 11532227"/>
              <a:gd name="connsiteY42" fmla="*/ 146676 h 6557518"/>
              <a:gd name="connsiteX43" fmla="*/ 2566664 w 11532227"/>
              <a:gd name="connsiteY43" fmla="*/ 140463 h 6557518"/>
              <a:gd name="connsiteX44" fmla="*/ 2585231 w 11532227"/>
              <a:gd name="connsiteY44" fmla="*/ 146951 h 6557518"/>
              <a:gd name="connsiteX45" fmla="*/ 2671831 w 11532227"/>
              <a:gd name="connsiteY45" fmla="*/ 157554 h 6557518"/>
              <a:gd name="connsiteX46" fmla="*/ 2694045 w 11532227"/>
              <a:gd name="connsiteY46" fmla="*/ 159119 h 6557518"/>
              <a:gd name="connsiteX47" fmla="*/ 3620716 w 11532227"/>
              <a:gd name="connsiteY47" fmla="*/ 142436 h 6557518"/>
              <a:gd name="connsiteX48" fmla="*/ 4421779 w 11532227"/>
              <a:gd name="connsiteY48" fmla="*/ 128014 h 6557518"/>
              <a:gd name="connsiteX49" fmla="*/ 4949411 w 11532227"/>
              <a:gd name="connsiteY49" fmla="*/ 118514 h 6557518"/>
              <a:gd name="connsiteX50" fmla="*/ 4991571 w 11532227"/>
              <a:gd name="connsiteY50" fmla="*/ 117559 h 6557518"/>
              <a:gd name="connsiteX51" fmla="*/ 5247785 w 11532227"/>
              <a:gd name="connsiteY51" fmla="*/ 112853 h 6557518"/>
              <a:gd name="connsiteX52" fmla="*/ 5249565 w 11532227"/>
              <a:gd name="connsiteY52" fmla="*/ 113111 h 6557518"/>
              <a:gd name="connsiteX53" fmla="*/ 8210751 w 11532227"/>
              <a:gd name="connsiteY53" fmla="*/ 59799 h 655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32227" h="6557518">
                <a:moveTo>
                  <a:pt x="11532227" y="0"/>
                </a:moveTo>
                <a:lnTo>
                  <a:pt x="11532227" y="6557518"/>
                </a:lnTo>
                <a:lnTo>
                  <a:pt x="106710" y="6557518"/>
                </a:lnTo>
                <a:lnTo>
                  <a:pt x="58344" y="3698144"/>
                </a:lnTo>
                <a:lnTo>
                  <a:pt x="63364" y="3685701"/>
                </a:lnTo>
                <a:lnTo>
                  <a:pt x="57917" y="3675699"/>
                </a:lnTo>
                <a:lnTo>
                  <a:pt x="5" y="252031"/>
                </a:lnTo>
                <a:cubicBezTo>
                  <a:pt x="-156" y="240459"/>
                  <a:pt x="4457" y="229900"/>
                  <a:pt x="12057" y="222174"/>
                </a:cubicBezTo>
                <a:lnTo>
                  <a:pt x="41781" y="209417"/>
                </a:lnTo>
                <a:lnTo>
                  <a:pt x="41739" y="206871"/>
                </a:lnTo>
                <a:lnTo>
                  <a:pt x="710821" y="194825"/>
                </a:lnTo>
                <a:lnTo>
                  <a:pt x="727865" y="189929"/>
                </a:lnTo>
                <a:cubicBezTo>
                  <a:pt x="737012" y="187853"/>
                  <a:pt x="749603" y="185851"/>
                  <a:pt x="768686" y="184583"/>
                </a:cubicBezTo>
                <a:cubicBezTo>
                  <a:pt x="816401" y="199038"/>
                  <a:pt x="877381" y="160974"/>
                  <a:pt x="936708" y="180497"/>
                </a:cubicBezTo>
                <a:cubicBezTo>
                  <a:pt x="958331" y="185095"/>
                  <a:pt x="1024082" y="183521"/>
                  <a:pt x="1035788" y="173598"/>
                </a:cubicBezTo>
                <a:cubicBezTo>
                  <a:pt x="1049348" y="171288"/>
                  <a:pt x="1065612" y="174505"/>
                  <a:pt x="1071149" y="163981"/>
                </a:cubicBezTo>
                <a:cubicBezTo>
                  <a:pt x="1080660" y="151277"/>
                  <a:pt x="1130023" y="169967"/>
                  <a:pt x="1122064" y="155256"/>
                </a:cubicBezTo>
                <a:cubicBezTo>
                  <a:pt x="1157081" y="168043"/>
                  <a:pt x="1182084" y="141356"/>
                  <a:pt x="1210160" y="134439"/>
                </a:cubicBezTo>
                <a:lnTo>
                  <a:pt x="1295223" y="124615"/>
                </a:lnTo>
                <a:lnTo>
                  <a:pt x="1352480" y="121979"/>
                </a:lnTo>
                <a:lnTo>
                  <a:pt x="1360795" y="122147"/>
                </a:lnTo>
                <a:lnTo>
                  <a:pt x="1429708" y="132256"/>
                </a:lnTo>
                <a:cubicBezTo>
                  <a:pt x="1431276" y="130156"/>
                  <a:pt x="1433399" y="128190"/>
                  <a:pt x="1436017" y="126428"/>
                </a:cubicBezTo>
                <a:lnTo>
                  <a:pt x="1457451" y="120214"/>
                </a:lnTo>
                <a:lnTo>
                  <a:pt x="1476017" y="126702"/>
                </a:lnTo>
                <a:lnTo>
                  <a:pt x="1562617" y="137305"/>
                </a:lnTo>
                <a:lnTo>
                  <a:pt x="1689191" y="146229"/>
                </a:lnTo>
                <a:lnTo>
                  <a:pt x="1708409" y="152900"/>
                </a:lnTo>
                <a:cubicBezTo>
                  <a:pt x="1752130" y="159816"/>
                  <a:pt x="1804566" y="150885"/>
                  <a:pt x="1832650" y="167809"/>
                </a:cubicBezTo>
                <a:lnTo>
                  <a:pt x="1897733" y="169286"/>
                </a:lnTo>
                <a:lnTo>
                  <a:pt x="1904861" y="162746"/>
                </a:lnTo>
                <a:lnTo>
                  <a:pt x="1924089" y="164091"/>
                </a:lnTo>
                <a:lnTo>
                  <a:pt x="1929238" y="163046"/>
                </a:lnTo>
                <a:cubicBezTo>
                  <a:pt x="1939062" y="161015"/>
                  <a:pt x="1948813" y="159235"/>
                  <a:pt x="1958714" y="158451"/>
                </a:cubicBezTo>
                <a:cubicBezTo>
                  <a:pt x="1957770" y="164522"/>
                  <a:pt x="1960112" y="168270"/>
                  <a:pt x="1964400" y="170526"/>
                </a:cubicBezTo>
                <a:lnTo>
                  <a:pt x="1973140" y="172098"/>
                </a:lnTo>
                <a:lnTo>
                  <a:pt x="2292208" y="166354"/>
                </a:lnTo>
                <a:lnTo>
                  <a:pt x="2319371" y="154689"/>
                </a:lnTo>
                <a:lnTo>
                  <a:pt x="2404435" y="144864"/>
                </a:lnTo>
                <a:lnTo>
                  <a:pt x="2461694" y="142228"/>
                </a:lnTo>
                <a:lnTo>
                  <a:pt x="2470008" y="142396"/>
                </a:lnTo>
                <a:lnTo>
                  <a:pt x="2538922" y="152505"/>
                </a:lnTo>
                <a:cubicBezTo>
                  <a:pt x="2540489" y="150406"/>
                  <a:pt x="2542612" y="148440"/>
                  <a:pt x="2545230" y="146676"/>
                </a:cubicBezTo>
                <a:lnTo>
                  <a:pt x="2566664" y="140463"/>
                </a:lnTo>
                <a:lnTo>
                  <a:pt x="2585231" y="146951"/>
                </a:lnTo>
                <a:lnTo>
                  <a:pt x="2671831" y="157554"/>
                </a:lnTo>
                <a:lnTo>
                  <a:pt x="2694045" y="159119"/>
                </a:lnTo>
                <a:lnTo>
                  <a:pt x="3620716" y="142436"/>
                </a:lnTo>
                <a:lnTo>
                  <a:pt x="4421779" y="128014"/>
                </a:lnTo>
                <a:lnTo>
                  <a:pt x="4949411" y="118514"/>
                </a:lnTo>
                <a:lnTo>
                  <a:pt x="4991571" y="117559"/>
                </a:lnTo>
                <a:cubicBezTo>
                  <a:pt x="4982069" y="108710"/>
                  <a:pt x="5177253" y="106698"/>
                  <a:pt x="5247785" y="112853"/>
                </a:cubicBezTo>
                <a:lnTo>
                  <a:pt x="5249565" y="113111"/>
                </a:lnTo>
                <a:lnTo>
                  <a:pt x="8210751" y="59799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8 week to go. banners for advertising business. Vector illustration.  23092381 Vector Art at Vecteezy">
            <a:extLst>
              <a:ext uri="{FF2B5EF4-FFF2-40B4-BE49-F238E27FC236}">
                <a16:creationId xmlns:a16="http://schemas.microsoft.com/office/drawing/2014/main" id="{517CB650-72FE-D030-E209-9CFE59E156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rcRect t="19129" r="2" b="24009"/>
          <a:stretch>
            <a:fillRect/>
          </a:stretch>
        </p:blipFill>
        <p:spPr>
          <a:xfrm>
            <a:off x="659774" y="300482"/>
            <a:ext cx="11532227" cy="6557518"/>
          </a:xfrm>
          <a:custGeom>
            <a:avLst/>
            <a:gdLst/>
            <a:ahLst/>
            <a:cxnLst/>
            <a:rect l="l" t="t" r="r" b="b"/>
            <a:pathLst>
              <a:path w="11532227" h="6557518">
                <a:moveTo>
                  <a:pt x="11532227" y="0"/>
                </a:moveTo>
                <a:lnTo>
                  <a:pt x="11532227" y="6557518"/>
                </a:lnTo>
                <a:lnTo>
                  <a:pt x="106710" y="6557518"/>
                </a:lnTo>
                <a:lnTo>
                  <a:pt x="58344" y="3698144"/>
                </a:lnTo>
                <a:lnTo>
                  <a:pt x="63364" y="3685701"/>
                </a:lnTo>
                <a:lnTo>
                  <a:pt x="57917" y="3675699"/>
                </a:lnTo>
                <a:lnTo>
                  <a:pt x="5" y="252031"/>
                </a:lnTo>
                <a:cubicBezTo>
                  <a:pt x="-156" y="240459"/>
                  <a:pt x="4457" y="229900"/>
                  <a:pt x="12057" y="222174"/>
                </a:cubicBezTo>
                <a:lnTo>
                  <a:pt x="41781" y="209417"/>
                </a:lnTo>
                <a:lnTo>
                  <a:pt x="41739" y="206871"/>
                </a:lnTo>
                <a:lnTo>
                  <a:pt x="710821" y="194825"/>
                </a:lnTo>
                <a:lnTo>
                  <a:pt x="727865" y="189929"/>
                </a:lnTo>
                <a:cubicBezTo>
                  <a:pt x="737012" y="187853"/>
                  <a:pt x="749603" y="185851"/>
                  <a:pt x="768686" y="184583"/>
                </a:cubicBezTo>
                <a:cubicBezTo>
                  <a:pt x="816401" y="199038"/>
                  <a:pt x="877381" y="160974"/>
                  <a:pt x="936708" y="180497"/>
                </a:cubicBezTo>
                <a:cubicBezTo>
                  <a:pt x="958331" y="185095"/>
                  <a:pt x="1024082" y="183521"/>
                  <a:pt x="1035788" y="173598"/>
                </a:cubicBezTo>
                <a:cubicBezTo>
                  <a:pt x="1049348" y="171288"/>
                  <a:pt x="1065612" y="174505"/>
                  <a:pt x="1071149" y="163981"/>
                </a:cubicBezTo>
                <a:cubicBezTo>
                  <a:pt x="1080660" y="151277"/>
                  <a:pt x="1130023" y="169967"/>
                  <a:pt x="1122064" y="155256"/>
                </a:cubicBezTo>
                <a:cubicBezTo>
                  <a:pt x="1157081" y="168043"/>
                  <a:pt x="1182084" y="141356"/>
                  <a:pt x="1210160" y="134439"/>
                </a:cubicBezTo>
                <a:lnTo>
                  <a:pt x="1295223" y="124615"/>
                </a:lnTo>
                <a:lnTo>
                  <a:pt x="1352480" y="121979"/>
                </a:lnTo>
                <a:lnTo>
                  <a:pt x="1360795" y="122147"/>
                </a:lnTo>
                <a:lnTo>
                  <a:pt x="1429708" y="132256"/>
                </a:lnTo>
                <a:cubicBezTo>
                  <a:pt x="1431276" y="130156"/>
                  <a:pt x="1433399" y="128190"/>
                  <a:pt x="1436017" y="126428"/>
                </a:cubicBezTo>
                <a:lnTo>
                  <a:pt x="1457451" y="120214"/>
                </a:lnTo>
                <a:lnTo>
                  <a:pt x="1476017" y="126702"/>
                </a:lnTo>
                <a:lnTo>
                  <a:pt x="1562617" y="137305"/>
                </a:lnTo>
                <a:lnTo>
                  <a:pt x="1689191" y="146229"/>
                </a:lnTo>
                <a:lnTo>
                  <a:pt x="1708409" y="152900"/>
                </a:lnTo>
                <a:cubicBezTo>
                  <a:pt x="1752130" y="159816"/>
                  <a:pt x="1804566" y="150885"/>
                  <a:pt x="1832650" y="167809"/>
                </a:cubicBezTo>
                <a:lnTo>
                  <a:pt x="1897733" y="169286"/>
                </a:lnTo>
                <a:lnTo>
                  <a:pt x="1904861" y="162746"/>
                </a:lnTo>
                <a:lnTo>
                  <a:pt x="1924089" y="164091"/>
                </a:lnTo>
                <a:lnTo>
                  <a:pt x="1929238" y="163046"/>
                </a:lnTo>
                <a:cubicBezTo>
                  <a:pt x="1939062" y="161015"/>
                  <a:pt x="1948813" y="159235"/>
                  <a:pt x="1958714" y="158451"/>
                </a:cubicBezTo>
                <a:cubicBezTo>
                  <a:pt x="1957770" y="164522"/>
                  <a:pt x="1960112" y="168270"/>
                  <a:pt x="1964400" y="170526"/>
                </a:cubicBezTo>
                <a:lnTo>
                  <a:pt x="1973140" y="172098"/>
                </a:lnTo>
                <a:lnTo>
                  <a:pt x="2292208" y="166354"/>
                </a:lnTo>
                <a:lnTo>
                  <a:pt x="2319371" y="154689"/>
                </a:lnTo>
                <a:lnTo>
                  <a:pt x="2404435" y="144864"/>
                </a:lnTo>
                <a:lnTo>
                  <a:pt x="2461694" y="142228"/>
                </a:lnTo>
                <a:lnTo>
                  <a:pt x="2470008" y="142396"/>
                </a:lnTo>
                <a:lnTo>
                  <a:pt x="2538922" y="152505"/>
                </a:lnTo>
                <a:cubicBezTo>
                  <a:pt x="2540489" y="150406"/>
                  <a:pt x="2542612" y="148440"/>
                  <a:pt x="2545230" y="146676"/>
                </a:cubicBezTo>
                <a:lnTo>
                  <a:pt x="2566664" y="140463"/>
                </a:lnTo>
                <a:lnTo>
                  <a:pt x="2585231" y="146951"/>
                </a:lnTo>
                <a:lnTo>
                  <a:pt x="2671831" y="157554"/>
                </a:lnTo>
                <a:lnTo>
                  <a:pt x="2694045" y="159119"/>
                </a:lnTo>
                <a:lnTo>
                  <a:pt x="3620716" y="142436"/>
                </a:lnTo>
                <a:lnTo>
                  <a:pt x="4421779" y="128014"/>
                </a:lnTo>
                <a:lnTo>
                  <a:pt x="4949412" y="118514"/>
                </a:lnTo>
                <a:lnTo>
                  <a:pt x="4991571" y="117559"/>
                </a:lnTo>
                <a:cubicBezTo>
                  <a:pt x="4982069" y="108710"/>
                  <a:pt x="5177253" y="106698"/>
                  <a:pt x="5247785" y="112853"/>
                </a:cubicBezTo>
                <a:lnTo>
                  <a:pt x="5249565" y="113111"/>
                </a:lnTo>
                <a:lnTo>
                  <a:pt x="8210751" y="59799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80FB90-4781-4003-8A79-2098DAC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142183">
            <a:off x="580127" y="-137119"/>
            <a:ext cx="444795" cy="160874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F5A348-D686-4D3E-AC3D-F0F96C53A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7A5B4F3-4220-4B9E-9EC6-A11C1A848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A09C846-4990-4D6E-A6D6-A208E097B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B8F9F14-E48D-4539-A93C-0D4875A3B4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FAA418-AD10-497A-8D4B-87C9AEDEC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C6D5E5F-63A2-0E5C-1170-1B9248B50293}"/>
              </a:ext>
            </a:extLst>
          </p:cNvPr>
          <p:cNvSpPr txBox="1">
            <a:spLocks/>
          </p:cNvSpPr>
          <p:nvPr/>
        </p:nvSpPr>
        <p:spPr>
          <a:xfrm>
            <a:off x="176759" y="3193911"/>
            <a:ext cx="6452171" cy="35613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/>
              <a:t>8 WEEKS IS ENOUGH TIME TO TURN IT AROUND IF YOU UNDERPERFORMED IN YOUR YEAR 12 MOCKS</a:t>
            </a:r>
          </a:p>
        </p:txBody>
      </p:sp>
    </p:spTree>
    <p:extLst>
      <p:ext uri="{BB962C8B-B14F-4D97-AF65-F5344CB8AC3E}">
        <p14:creationId xmlns:p14="http://schemas.microsoft.com/office/powerpoint/2010/main" val="276303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A screenshot of a computer&#10;&#10;Description automatically generated">
            <a:extLst>
              <a:ext uri="{FF2B5EF4-FFF2-40B4-BE49-F238E27FC236}">
                <a16:creationId xmlns:a16="http://schemas.microsoft.com/office/drawing/2014/main" id="{5BD564C9-6975-BA80-2E3B-2249B2AE5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78" t="50157" r="9313" b="21526"/>
          <a:stretch/>
        </p:blipFill>
        <p:spPr>
          <a:xfrm>
            <a:off x="702694" y="4352728"/>
            <a:ext cx="8249564" cy="2402022"/>
          </a:xfrm>
          <a:prstGeom prst="rect">
            <a:avLst/>
          </a:prstGeom>
        </p:spPr>
      </p:pic>
      <p:pic>
        <p:nvPicPr>
          <p:cNvPr id="56" name="Picture 55" descr="Speech bubble Vectors &amp; Illustrations for Free Download | Freepik">
            <a:extLst>
              <a:ext uri="{FF2B5EF4-FFF2-40B4-BE49-F238E27FC236}">
                <a16:creationId xmlns:a16="http://schemas.microsoft.com/office/drawing/2014/main" id="{2105407C-62B3-FD69-1BBF-D5D3E74B7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4" t="21488" r="415" b="9091"/>
          <a:stretch/>
        </p:blipFill>
        <p:spPr>
          <a:xfrm rot="-240000">
            <a:off x="8659731" y="181013"/>
            <a:ext cx="3451445" cy="2549076"/>
          </a:xfrm>
          <a:prstGeom prst="rect">
            <a:avLst/>
          </a:prstGeom>
        </p:spPr>
      </p:pic>
      <p:pic>
        <p:nvPicPr>
          <p:cNvPr id="58" name="Picture 57" descr="Speech bubble Vectors &amp; Illustrations for Free Download | Freepik">
            <a:extLst>
              <a:ext uri="{FF2B5EF4-FFF2-40B4-BE49-F238E27FC236}">
                <a16:creationId xmlns:a16="http://schemas.microsoft.com/office/drawing/2014/main" id="{A47901FC-A71A-6277-BB83-29F5A250A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4" t="21488" r="415" b="9091"/>
          <a:stretch/>
        </p:blipFill>
        <p:spPr>
          <a:xfrm rot="420000">
            <a:off x="4978756" y="1239330"/>
            <a:ext cx="3434546" cy="2607343"/>
          </a:xfrm>
          <a:prstGeom prst="rect">
            <a:avLst/>
          </a:prstGeom>
        </p:spPr>
      </p:pic>
      <p:pic>
        <p:nvPicPr>
          <p:cNvPr id="59" name="Picture 58" descr="Speech bubble Vectors &amp; Illustrations for Free Download | Freepik">
            <a:extLst>
              <a:ext uri="{FF2B5EF4-FFF2-40B4-BE49-F238E27FC236}">
                <a16:creationId xmlns:a16="http://schemas.microsoft.com/office/drawing/2014/main" id="{A8EE2698-691C-A897-3F74-0514553384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4" t="21488" r="415" b="9091"/>
          <a:stretch/>
        </p:blipFill>
        <p:spPr>
          <a:xfrm rot="-240000">
            <a:off x="469605" y="1332795"/>
            <a:ext cx="3879235" cy="2736235"/>
          </a:xfrm>
          <a:prstGeom prst="rect">
            <a:avLst/>
          </a:prstGeom>
        </p:spPr>
      </p:pic>
      <p:pic>
        <p:nvPicPr>
          <p:cNvPr id="61" name="Picture 60" descr="Speech bubble Vectors &amp; Illustrations for Free Download | Freepik">
            <a:extLst>
              <a:ext uri="{FF2B5EF4-FFF2-40B4-BE49-F238E27FC236}">
                <a16:creationId xmlns:a16="http://schemas.microsoft.com/office/drawing/2014/main" id="{2D2DD249-8270-45E4-E6D3-A02E74907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4" t="21488" r="415" b="9091"/>
          <a:stretch/>
        </p:blipFill>
        <p:spPr>
          <a:xfrm rot="300000">
            <a:off x="8272618" y="3453425"/>
            <a:ext cx="3799024" cy="313728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9E76A86-06F1-AA33-0746-0FA640B27B77}"/>
              </a:ext>
            </a:extLst>
          </p:cNvPr>
          <p:cNvSpPr txBox="1"/>
          <p:nvPr/>
        </p:nvSpPr>
        <p:spPr>
          <a:xfrm>
            <a:off x="8943474" y="601579"/>
            <a:ext cx="25934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Met with my teacher during study time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E2C90C5-F702-690B-CFBA-07430EFA1360}"/>
              </a:ext>
            </a:extLst>
          </p:cNvPr>
          <p:cNvSpPr txBox="1"/>
          <p:nvPr/>
        </p:nvSpPr>
        <p:spPr>
          <a:xfrm rot="-300000">
            <a:off x="663125" y="1848493"/>
            <a:ext cx="299452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Completed past papers in timed conditions</a:t>
            </a:r>
            <a:endParaRPr lang="en-US" sz="200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35DB6EF-71F2-4E17-370C-C1B4CB2A5971}"/>
              </a:ext>
            </a:extLst>
          </p:cNvPr>
          <p:cNvSpPr txBox="1"/>
          <p:nvPr/>
        </p:nvSpPr>
        <p:spPr>
          <a:xfrm rot="300000">
            <a:off x="5343235" y="1509793"/>
            <a:ext cx="245650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Watched the recorded lessons on Firefly</a:t>
            </a:r>
            <a:endParaRPr lang="en-US" sz="200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22B48BA-51F4-A924-92CA-A84E7239AF99}"/>
              </a:ext>
            </a:extLst>
          </p:cNvPr>
          <p:cNvSpPr txBox="1"/>
          <p:nvPr/>
        </p:nvSpPr>
        <p:spPr>
          <a:xfrm rot="240000">
            <a:off x="8624593" y="3941688"/>
            <a:ext cx="275389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Consolidated my notes into </a:t>
            </a:r>
            <a:r>
              <a:rPr lang="en-US" sz="2400" b="1" err="1"/>
              <a:t>mindmaps</a:t>
            </a:r>
            <a:r>
              <a:rPr lang="en-US" sz="2400" b="1"/>
              <a:t> and flash cards</a:t>
            </a:r>
            <a:endParaRPr lang="en-US" sz="2000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8B408747-D6E9-462C-C949-66AA8F18B012}"/>
              </a:ext>
            </a:extLst>
          </p:cNvPr>
          <p:cNvSpPr txBox="1">
            <a:spLocks/>
          </p:cNvSpPr>
          <p:nvPr/>
        </p:nvSpPr>
        <p:spPr>
          <a:xfrm>
            <a:off x="4756" y="4679"/>
            <a:ext cx="8942586" cy="9372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Which revision strategies were effective?</a:t>
            </a:r>
          </a:p>
        </p:txBody>
      </p:sp>
    </p:spTree>
    <p:extLst>
      <p:ext uri="{BB962C8B-B14F-4D97-AF65-F5344CB8AC3E}">
        <p14:creationId xmlns:p14="http://schemas.microsoft.com/office/powerpoint/2010/main" val="325883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FCA7563-DF00-B04C-18B6-77938AB67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7" t="48029" r="11156" b="24909"/>
          <a:stretch/>
        </p:blipFill>
        <p:spPr>
          <a:xfrm>
            <a:off x="767014" y="4523737"/>
            <a:ext cx="7374996" cy="2230194"/>
          </a:xfrm>
          <a:prstGeom prst="rect">
            <a:avLst/>
          </a:prstGeom>
        </p:spPr>
      </p:pic>
      <p:pic>
        <p:nvPicPr>
          <p:cNvPr id="56" name="Picture 55" descr="Speech bubble Vectors &amp; Illustrations for Free Download | Freepik">
            <a:extLst>
              <a:ext uri="{FF2B5EF4-FFF2-40B4-BE49-F238E27FC236}">
                <a16:creationId xmlns:a16="http://schemas.microsoft.com/office/drawing/2014/main" id="{2105407C-62B3-FD69-1BBF-D5D3E74B7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4" t="21488" r="415" b="9091"/>
          <a:stretch/>
        </p:blipFill>
        <p:spPr>
          <a:xfrm rot="-240000">
            <a:off x="8659731" y="181013"/>
            <a:ext cx="3451445" cy="2549076"/>
          </a:xfrm>
          <a:prstGeom prst="rect">
            <a:avLst/>
          </a:prstGeom>
        </p:spPr>
      </p:pic>
      <p:pic>
        <p:nvPicPr>
          <p:cNvPr id="58" name="Picture 57" descr="Speech bubble Vectors &amp; Illustrations for Free Download | Freepik">
            <a:extLst>
              <a:ext uri="{FF2B5EF4-FFF2-40B4-BE49-F238E27FC236}">
                <a16:creationId xmlns:a16="http://schemas.microsoft.com/office/drawing/2014/main" id="{A47901FC-A71A-6277-BB83-29F5A250A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4" t="21488" r="415" b="9091"/>
          <a:stretch/>
        </p:blipFill>
        <p:spPr>
          <a:xfrm rot="420000">
            <a:off x="4838769" y="1123821"/>
            <a:ext cx="3581598" cy="2714290"/>
          </a:xfrm>
          <a:prstGeom prst="rect">
            <a:avLst/>
          </a:prstGeom>
        </p:spPr>
      </p:pic>
      <p:pic>
        <p:nvPicPr>
          <p:cNvPr id="59" name="Picture 58" descr="Speech bubble Vectors &amp; Illustrations for Free Download | Freepik">
            <a:extLst>
              <a:ext uri="{FF2B5EF4-FFF2-40B4-BE49-F238E27FC236}">
                <a16:creationId xmlns:a16="http://schemas.microsoft.com/office/drawing/2014/main" id="{A8EE2698-691C-A897-3F74-0514553384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4" t="21488" r="415" b="9091"/>
          <a:stretch/>
        </p:blipFill>
        <p:spPr>
          <a:xfrm rot="-240000">
            <a:off x="469605" y="1332795"/>
            <a:ext cx="3879235" cy="2736235"/>
          </a:xfrm>
          <a:prstGeom prst="rect">
            <a:avLst/>
          </a:prstGeom>
        </p:spPr>
      </p:pic>
      <p:pic>
        <p:nvPicPr>
          <p:cNvPr id="61" name="Picture 60" descr="Speech bubble Vectors &amp; Illustrations for Free Download | Freepik">
            <a:extLst>
              <a:ext uri="{FF2B5EF4-FFF2-40B4-BE49-F238E27FC236}">
                <a16:creationId xmlns:a16="http://schemas.microsoft.com/office/drawing/2014/main" id="{2D2DD249-8270-45E4-E6D3-A02E74907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4" t="21488" r="415" b="9091"/>
          <a:stretch/>
        </p:blipFill>
        <p:spPr>
          <a:xfrm rot="300000">
            <a:off x="8272618" y="3453425"/>
            <a:ext cx="3799024" cy="313728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9E76A86-06F1-AA33-0746-0FA640B27B77}"/>
              </a:ext>
            </a:extLst>
          </p:cNvPr>
          <p:cNvSpPr txBox="1"/>
          <p:nvPr/>
        </p:nvSpPr>
        <p:spPr>
          <a:xfrm>
            <a:off x="8943474" y="601579"/>
            <a:ext cx="25934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Start my revision earlier</a:t>
            </a:r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E2C90C5-F702-690B-CFBA-07430EFA1360}"/>
              </a:ext>
            </a:extLst>
          </p:cNvPr>
          <p:cNvSpPr txBox="1"/>
          <p:nvPr/>
        </p:nvSpPr>
        <p:spPr>
          <a:xfrm rot="21300000">
            <a:off x="663125" y="1730670"/>
            <a:ext cx="299452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Start revising the hardest topics </a:t>
            </a:r>
            <a:endParaRPr lang="en-US"/>
          </a:p>
          <a:p>
            <a:pPr algn="ctr"/>
            <a:r>
              <a:rPr lang="en-US" sz="2400" b="1"/>
              <a:t>first</a:t>
            </a:r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35DB6EF-71F2-4E17-370C-C1B4CB2A5971}"/>
              </a:ext>
            </a:extLst>
          </p:cNvPr>
          <p:cNvSpPr txBox="1"/>
          <p:nvPr/>
        </p:nvSpPr>
        <p:spPr>
          <a:xfrm rot="300000">
            <a:off x="4954234" y="1339447"/>
            <a:ext cx="312492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Spread my revision more evenly across all topics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22B48BA-51F4-A924-92CA-A84E7239AF99}"/>
              </a:ext>
            </a:extLst>
          </p:cNvPr>
          <p:cNvSpPr txBox="1"/>
          <p:nvPr/>
        </p:nvSpPr>
        <p:spPr>
          <a:xfrm rot="240000">
            <a:off x="8624593" y="3941688"/>
            <a:ext cx="275389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err="1"/>
              <a:t>Organise</a:t>
            </a:r>
            <a:r>
              <a:rPr lang="en-US" sz="2400" b="1"/>
              <a:t> my class folder before </a:t>
            </a:r>
            <a:endParaRPr lang="en-US"/>
          </a:p>
          <a:p>
            <a:pPr algn="ctr"/>
            <a:r>
              <a:rPr lang="en-US" sz="2400" b="1"/>
              <a:t>revision</a:t>
            </a:r>
            <a:endParaRPr lang="en-US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8B408747-D6E9-462C-C949-66AA8F18B012}"/>
              </a:ext>
            </a:extLst>
          </p:cNvPr>
          <p:cNvSpPr txBox="1">
            <a:spLocks/>
          </p:cNvSpPr>
          <p:nvPr/>
        </p:nvSpPr>
        <p:spPr>
          <a:xfrm>
            <a:off x="4756" y="4679"/>
            <a:ext cx="8942586" cy="1030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000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do you need to do differently to prepare for your next set of exams?</a:t>
            </a:r>
          </a:p>
        </p:txBody>
      </p:sp>
    </p:spTree>
    <p:extLst>
      <p:ext uri="{BB962C8B-B14F-4D97-AF65-F5344CB8AC3E}">
        <p14:creationId xmlns:p14="http://schemas.microsoft.com/office/powerpoint/2010/main" val="164412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shield with shells&#10;&#10;Description automatically generated">
            <a:extLst>
              <a:ext uri="{FF2B5EF4-FFF2-40B4-BE49-F238E27FC236}">
                <a16:creationId xmlns:a16="http://schemas.microsoft.com/office/drawing/2014/main" id="{B704BD29-8AA8-F473-84A4-C1CDB1B8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92079">
            <a:off x="929859" y="641698"/>
            <a:ext cx="4746677" cy="5187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7696" y="5782686"/>
            <a:ext cx="7655824" cy="976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Daily Revision Works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077A0-6CE1-7E7A-33C3-7041C17C99B1}"/>
              </a:ext>
            </a:extLst>
          </p:cNvPr>
          <p:cNvSpPr txBox="1"/>
          <p:nvPr/>
        </p:nvSpPr>
        <p:spPr>
          <a:xfrm>
            <a:off x="6237727" y="204852"/>
            <a:ext cx="5734915" cy="2295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400" b="1">
                <a:solidFill>
                  <a:schemeClr val="tx1"/>
                </a:solidFill>
              </a:rPr>
              <a:t>For those of you who are not doing enough...</a:t>
            </a:r>
            <a:endParaRPr lang="en-US" sz="2400">
              <a:solidFill>
                <a:schemeClr val="tx1"/>
              </a:solidFill>
            </a:endParaRP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000">
                <a:solidFill>
                  <a:schemeClr val="tx1"/>
                </a:solidFill>
              </a:rPr>
              <a:t>Daily revision will help you catch up with Year 12 content and spread out the workload before it is too late.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E9E2F-4AC0-9473-DBC5-0B4D54731155}"/>
              </a:ext>
            </a:extLst>
          </p:cNvPr>
          <p:cNvSpPr txBox="1"/>
          <p:nvPr/>
        </p:nvSpPr>
        <p:spPr>
          <a:xfrm>
            <a:off x="6237727" y="2891491"/>
            <a:ext cx="5734915" cy="2295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400" b="1">
                <a:solidFill>
                  <a:schemeClr val="tx1"/>
                </a:solidFill>
              </a:rPr>
              <a:t>For those of you who are working hard...</a:t>
            </a:r>
            <a:endParaRPr lang="en-US" sz="2400">
              <a:solidFill>
                <a:schemeClr val="tx1"/>
              </a:solidFill>
            </a:endParaRPr>
          </a:p>
          <a:p>
            <a:pPr marL="57150">
              <a:lnSpc>
                <a:spcPct val="110000"/>
              </a:lnSpc>
              <a:spcAft>
                <a:spcPts val="600"/>
              </a:spcAft>
            </a:pPr>
            <a:r>
              <a:rPr lang="en-US" sz="2000">
                <a:solidFill>
                  <a:schemeClr val="tx1"/>
                </a:solidFill>
              </a:rPr>
              <a:t>Daily revision will help you to develop manageable revision habits to help to prepare you for your mocks and final exams.</a:t>
            </a:r>
          </a:p>
        </p:txBody>
      </p:sp>
    </p:spTree>
    <p:extLst>
      <p:ext uri="{BB962C8B-B14F-4D97-AF65-F5344CB8AC3E}">
        <p14:creationId xmlns:p14="http://schemas.microsoft.com/office/powerpoint/2010/main" val="312675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4206">
            <a:off x="491077" y="396217"/>
            <a:ext cx="6746664" cy="53255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34206">
            <a:off x="1312942" y="-198825"/>
            <a:ext cx="5107326" cy="6486819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An abstract burst of blue and pink">
            <a:extLst>
              <a:ext uri="{FF2B5EF4-FFF2-40B4-BE49-F238E27FC236}">
                <a16:creationId xmlns:a16="http://schemas.microsoft.com/office/drawing/2014/main" id="{BDA3B890-A537-7696-0A00-BF9425CEC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16097" r="14503" b="-2"/>
          <a:stretch>
            <a:fillRect/>
          </a:stretch>
        </p:blipFill>
        <p:spPr>
          <a:xfrm rot="86286">
            <a:off x="449514" y="282459"/>
            <a:ext cx="6836474" cy="5541168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507" y="856"/>
            <a:ext cx="6354636" cy="13151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How will we support you?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EEA22ED-BC21-4C7E-844F-8AB35456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7" y="473144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077A0-6CE1-7E7A-33C3-7041C17C99B1}"/>
              </a:ext>
            </a:extLst>
          </p:cNvPr>
          <p:cNvSpPr txBox="1"/>
          <p:nvPr/>
        </p:nvSpPr>
        <p:spPr>
          <a:xfrm>
            <a:off x="7424577" y="1694134"/>
            <a:ext cx="4638139" cy="4895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400">
                <a:solidFill>
                  <a:schemeClr val="tx1"/>
                </a:solidFill>
              </a:rPr>
              <a:t>Study skills sessions during form time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400">
                <a:solidFill>
                  <a:schemeClr val="tx1"/>
                </a:solidFill>
              </a:rPr>
              <a:t>Boost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400">
                <a:solidFill>
                  <a:schemeClr val="tx1"/>
                </a:solidFill>
              </a:rPr>
              <a:t>Mentoring and guidance meetings with your form tutor each half term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400">
                <a:solidFill>
                  <a:schemeClr val="tx1"/>
                </a:solidFill>
              </a:rPr>
              <a:t>Revision timetabling to support an early, structured start to your revision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Calibri"/>
              <a:buChar char="-"/>
            </a:pPr>
            <a:r>
              <a:rPr lang="en-US" sz="2400">
                <a:solidFill>
                  <a:schemeClr val="tx1"/>
                </a:solidFill>
              </a:rPr>
              <a:t>Exam Mondays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01DBD1F-8E52-43C2-A83A-4800C73D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5031631-88BB-4771-A661-4465025C7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46EA35F-157C-4C42-AD22-A71CECD01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3A8545A-5ED6-4596-8451-859896FA1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CB5F092-293F-440B-AFCC-4F26EB988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667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5B22A3-42DC-8540-9356-4CB274F2C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7C93D18-149F-F6A0-D286-43908C1AC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AF91EF-C582-9B06-5BDF-1F1E67ECB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8E8AA30-B6A3-0AD4-EAAE-3C00AC2248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A69206D-410A-8DE8-7357-3A9D1F10B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BDEC6B-51DA-971D-C571-D9E2CC34F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E22255-6A8C-855D-AFBF-E1FC59B02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30E2AB-485B-2065-0399-4877554BF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4206">
            <a:off x="491077" y="396217"/>
            <a:ext cx="6746664" cy="53255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263AC08-69D8-E8B4-A283-10C81855E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34206">
            <a:off x="1312942" y="-198825"/>
            <a:ext cx="5107326" cy="6486819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An abstract burst of blue and pink">
            <a:extLst>
              <a:ext uri="{FF2B5EF4-FFF2-40B4-BE49-F238E27FC236}">
                <a16:creationId xmlns:a16="http://schemas.microsoft.com/office/drawing/2014/main" id="{F85B34F0-50AB-B5E4-488B-BCF5BC0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16097" r="14503" b="-2"/>
          <a:stretch>
            <a:fillRect/>
          </a:stretch>
        </p:blipFill>
        <p:spPr>
          <a:xfrm rot="86286">
            <a:off x="449514" y="282459"/>
            <a:ext cx="6836474" cy="5541168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24692-8274-8C20-5250-C1A38C5A4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2318" y="856"/>
            <a:ext cx="5218825" cy="10276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Form Time Support</a:t>
            </a:r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AF3B900-ED3A-53A5-E22B-3BA9C352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7" y="473144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5960A7-6C38-40B0-04E7-D652B6189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270D939-8AE6-9025-18DA-F83A318AD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145E865-7CD1-1D50-9567-51D4CB8B8A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6CBB453-844C-8A85-C742-7637BC82CB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C1DA115-A5A2-D884-62E9-DCFE47DF9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2179FB-10E7-DFC9-69EE-D79E1039A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54566"/>
              </p:ext>
            </p:extLst>
          </p:nvPr>
        </p:nvGraphicFramePr>
        <p:xfrm>
          <a:off x="1203524" y="1099404"/>
          <a:ext cx="10722254" cy="540879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66298">
                  <a:extLst>
                    <a:ext uri="{9D8B030D-6E8A-4147-A177-3AD203B41FA5}">
                      <a16:colId xmlns:a16="http://schemas.microsoft.com/office/drawing/2014/main" val="1520416467"/>
                    </a:ext>
                  </a:extLst>
                </a:gridCol>
                <a:gridCol w="4577978">
                  <a:extLst>
                    <a:ext uri="{9D8B030D-6E8A-4147-A177-3AD203B41FA5}">
                      <a16:colId xmlns:a16="http://schemas.microsoft.com/office/drawing/2014/main" val="4280591958"/>
                    </a:ext>
                  </a:extLst>
                </a:gridCol>
                <a:gridCol w="4577978">
                  <a:extLst>
                    <a:ext uri="{9D8B030D-6E8A-4147-A177-3AD203B41FA5}">
                      <a16:colId xmlns:a16="http://schemas.microsoft.com/office/drawing/2014/main" val="3445019150"/>
                    </a:ext>
                  </a:extLst>
                </a:gridCol>
              </a:tblGrid>
              <a:tr h="597532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Aptos Narrow"/>
                        </a:rPr>
                        <a:t>WC</a:t>
                      </a:r>
                      <a:endParaRPr lang="en-US" sz="3600">
                        <a:effectLst/>
                      </a:endParaRPr>
                    </a:p>
                  </a:txBody>
                  <a:tcPr marL="9515" marR="9515" marT="951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Aptos Narrow"/>
                        </a:rPr>
                        <a:t>Revision Focus</a:t>
                      </a:r>
                      <a:endParaRPr lang="en-US" sz="3600">
                        <a:effectLst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Aptos Narrow"/>
                        </a:rPr>
                        <a:t>Wellbeing Focus</a:t>
                      </a:r>
                      <a:endParaRPr lang="en-US" sz="3600">
                        <a:effectLst/>
                      </a:endParaRPr>
                    </a:p>
                  </a:txBody>
                  <a:tcPr marL="9515" marR="9515" marT="951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021863"/>
                  </a:ext>
                </a:extLst>
              </a:tr>
              <a:tr h="62242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13/10/2025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Writing an effective revision timetable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How to cope when you are feeling overwhelmed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843050"/>
                  </a:ext>
                </a:extLst>
              </a:tr>
              <a:tr h="871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03/11/2025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Identifying gaps in knowledge</a:t>
                      </a:r>
                      <a:endParaRPr lang="en-US" sz="3600">
                        <a:effectLst/>
                        <a:latin typeface="Aptos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2000">
                        <a:effectLst/>
                        <a:latin typeface="Aptos Narrow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Aptos Narrow"/>
                        </a:rPr>
                        <a:t>Assembly - </a:t>
                      </a:r>
                      <a:r>
                        <a:rPr lang="en-US" sz="2000">
                          <a:effectLst/>
                          <a:latin typeface="Aptos Narrow"/>
                        </a:rPr>
                        <a:t>The use of AI - JCQ Exam Guidelines</a:t>
                      </a:r>
                      <a:endParaRPr lang="en-US" sz="3600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The importance of asking for help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595522"/>
                  </a:ext>
                </a:extLst>
              </a:tr>
              <a:tr h="57263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10/11/2025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Deepening Subject Knowledge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Top tips for tackling procrastination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70811"/>
                  </a:ext>
                </a:extLst>
              </a:tr>
              <a:tr h="62242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17/11/2025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Using AI for Socratic Questions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The importance of good sleep</a:t>
                      </a:r>
                      <a:endParaRPr lang="en-US" sz="3600">
                        <a:effectLst/>
                        <a:latin typeface="Aptos Narrow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Ted Talk - How to get your brain to focus</a:t>
                      </a:r>
                      <a:endParaRPr lang="en-US" sz="3600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43776"/>
                  </a:ext>
                </a:extLst>
              </a:tr>
              <a:tr h="622429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24/11/2025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Using AI to enhance your use of essay feedback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Social Media and procrastination – the importance of taking breaks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52347"/>
                  </a:ext>
                </a:extLst>
              </a:tr>
              <a:tr h="871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01/12/2025</a:t>
                      </a:r>
                      <a:endParaRPr lang="en-US" sz="3600">
                        <a:effectLst/>
                        <a:latin typeface="Aptos Narrow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Revision prompts for effective use of AI</a:t>
                      </a:r>
                      <a:endParaRPr lang="en-US" sz="3600">
                        <a:effectLst/>
                        <a:latin typeface="Aptos Narrow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US" sz="2000">
                        <a:effectLst/>
                        <a:latin typeface="Aptos Narrow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 b="1">
                          <a:effectLst/>
                          <a:latin typeface="Aptos Narrow"/>
                        </a:rPr>
                        <a:t>Assembly -</a:t>
                      </a:r>
                      <a:r>
                        <a:rPr lang="en-US" sz="2000">
                          <a:effectLst/>
                          <a:latin typeface="Aptos Narrow"/>
                        </a:rPr>
                        <a:t> Mock Admin</a:t>
                      </a:r>
                      <a:endParaRPr lang="en-US" sz="3600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Tips for staying healthy during exams</a:t>
                      </a:r>
                      <a:endParaRPr lang="en-US" sz="3600">
                        <a:effectLst/>
                        <a:latin typeface="Aptos Narrow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ptos Narrow"/>
                        </a:rPr>
                        <a:t>Ted Talk - How to protect your brain from stress</a:t>
                      </a:r>
                      <a:endParaRPr lang="en-US" sz="3600">
                        <a:effectLst/>
                      </a:endParaRPr>
                    </a:p>
                  </a:txBody>
                  <a:tcPr marL="9525" marR="9525" marT="95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04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881754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AnalogousFromLightSeed_2SEEDS">
      <a:dk1>
        <a:srgbClr val="000000"/>
      </a:dk1>
      <a:lt1>
        <a:srgbClr val="FFFFFF"/>
      </a:lt1>
      <a:dk2>
        <a:srgbClr val="412429"/>
      </a:dk2>
      <a:lt2>
        <a:srgbClr val="E2E8E7"/>
      </a:lt2>
      <a:accent1>
        <a:srgbClr val="BB7E89"/>
      </a:accent1>
      <a:accent2>
        <a:srgbClr val="C795B3"/>
      </a:accent2>
      <a:accent3>
        <a:srgbClr val="C49B8F"/>
      </a:accent3>
      <a:accent4>
        <a:srgbClr val="75ADA1"/>
      </a:accent4>
      <a:accent5>
        <a:srgbClr val="7AA9B5"/>
      </a:accent5>
      <a:accent6>
        <a:srgbClr val="7E95BB"/>
      </a:accent6>
      <a:hlink>
        <a:srgbClr val="568E84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F37000EF6A74689C02CC0DC2F678B" ma:contentTypeVersion="22" ma:contentTypeDescription="Create a new document." ma:contentTypeScope="" ma:versionID="84f3860ba2bb09d4621c825668cdbd53">
  <xsd:schema xmlns:xsd="http://www.w3.org/2001/XMLSchema" xmlns:xs="http://www.w3.org/2001/XMLSchema" xmlns:p="http://schemas.microsoft.com/office/2006/metadata/properties" xmlns:ns2="e1ee5a5c-1b0c-449d-8620-46bf48c4e7dd" xmlns:ns3="8ef5c83b-e89f-436b-bf27-c322d8ae33f8" targetNamespace="http://schemas.microsoft.com/office/2006/metadata/properties" ma:root="true" ma:fieldsID="ba75c179f8b1cec92b04f28f8591b80b" ns2:_="" ns3:_="">
    <xsd:import namespace="e1ee5a5c-1b0c-449d-8620-46bf48c4e7dd"/>
    <xsd:import namespace="8ef5c83b-e89f-436b-bf27-c322d8ae33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Information" minOccurs="0"/>
                <xsd:element ref="ns3:MediaServiceGenerationTime" minOccurs="0"/>
                <xsd:element ref="ns3:MediaServiceEventHashCode" minOccurs="0"/>
                <xsd:element ref="ns3:_x002e_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5a5c-1b0c-449d-8620-46bf48c4e7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7b9f010-ecd3-425a-b49b-59b0a47b13ce}" ma:internalName="TaxCatchAll" ma:showField="CatchAllData" ma:web="e1ee5a5c-1b0c-449d-8620-46bf48c4e7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5c83b-e89f-436b-bf27-c322d8ae3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Information" ma:index="16" nillable="true" ma:displayName="Information" ma:format="Dropdown" ma:internalName="Information">
      <xsd:simpleType>
        <xsd:restriction base="dms:Text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x002e_" ma:index="19" nillable="true" ma:displayName="." ma:format="Image" ma:internalName="_x002e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10946f2-871d-49b7-964e-fd5a1e1254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 xmlns="8ef5c83b-e89f-436b-bf27-c322d8ae33f8" xsi:nil="true"/>
    <lcf76f155ced4ddcb4097134ff3c332f xmlns="8ef5c83b-e89f-436b-bf27-c322d8ae33f8">
      <Terms xmlns="http://schemas.microsoft.com/office/infopath/2007/PartnerControls"/>
    </lcf76f155ced4ddcb4097134ff3c332f>
    <TaxCatchAll xmlns="e1ee5a5c-1b0c-449d-8620-46bf48c4e7dd" xsi:nil="true"/>
    <_Flow_SignoffStatus xmlns="8ef5c83b-e89f-436b-bf27-c322d8ae33f8" xsi:nil="true"/>
    <_x002e_ xmlns="8ef5c83b-e89f-436b-bf27-c322d8ae33f8">
      <Url xsi:nil="true"/>
      <Description xsi:nil="true"/>
    </_x002e_>
  </documentManagement>
</p:properties>
</file>

<file path=customXml/itemProps1.xml><?xml version="1.0" encoding="utf-8"?>
<ds:datastoreItem xmlns:ds="http://schemas.openxmlformats.org/officeDocument/2006/customXml" ds:itemID="{263373A1-92D2-47F5-BEA5-8A1FD38242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4E9C61-2787-4415-AF92-2059ABCD4075}">
  <ds:schemaRefs>
    <ds:schemaRef ds:uri="8ef5c83b-e89f-436b-bf27-c322d8ae33f8"/>
    <ds:schemaRef ds:uri="e1ee5a5c-1b0c-449d-8620-46bf48c4e7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768A6C-84B2-4C40-B057-2A4C5D6D1371}">
  <ds:schemaRefs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8ef5c83b-e89f-436b-bf27-c322d8ae33f8"/>
    <ds:schemaRef ds:uri="http://schemas.microsoft.com/office/infopath/2007/PartnerControls"/>
    <ds:schemaRef ds:uri="e1ee5a5c-1b0c-449d-8620-46bf48c4e7d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654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 Narrow</vt:lpstr>
      <vt:lpstr>Arial</vt:lpstr>
      <vt:lpstr>Calibri</vt:lpstr>
      <vt:lpstr>Consolas</vt:lpstr>
      <vt:lpstr>Franklin Gothic Heavy</vt:lpstr>
      <vt:lpstr>StreetscapeVTI</vt:lpstr>
      <vt:lpstr>Revision  Preparing for your mocks</vt:lpstr>
      <vt:lpstr>This is how we want you to be over the Christmas holidays!</vt:lpstr>
      <vt:lpstr>PowerPoint Presentation</vt:lpstr>
      <vt:lpstr>PowerPoint Presentation</vt:lpstr>
      <vt:lpstr>PowerPoint Presentation</vt:lpstr>
      <vt:lpstr>PowerPoint Presentation</vt:lpstr>
      <vt:lpstr>Daily Revision Works</vt:lpstr>
      <vt:lpstr>How will we support you?</vt:lpstr>
      <vt:lpstr>Form Time Support</vt:lpstr>
      <vt:lpstr>KS5 Boost – Self Referral</vt:lpstr>
      <vt:lpstr>What do we expect from you?</vt:lpstr>
      <vt:lpstr>What next?</vt:lpstr>
      <vt:lpstr>Other Notices: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Byars</dc:creator>
  <cp:lastModifiedBy>J Byars</cp:lastModifiedBy>
  <cp:revision>3</cp:revision>
  <dcterms:created xsi:type="dcterms:W3CDTF">2024-11-15T16:36:03Z</dcterms:created>
  <dcterms:modified xsi:type="dcterms:W3CDTF">2025-10-10T14:16:02Z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0x010100B9BF37000EF6A74689C02CC0DC2F678B</vt:lpwstr>
  </property>
  <property fmtid="{D5CDD505-2E9C-101B-9397-08002B2CF9AE}" pid="3" name="MediaServiceImageTags">
    <vt:lpwstr/>
  </property>
</Properties>
</file>