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26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7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00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5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0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0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8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8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4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8D15-E1EE-4636-AB0E-A85809A47449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042B-C32C-44E7-8541-AF12AA8F9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c.org.uk/richard-iii/" TargetMode="External"/><Relationship Id="rId2" Type="http://schemas.openxmlformats.org/officeDocument/2006/relationships/hyperlink" Target="https://www.historyhit.com/facts-about-king-richard-ii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ichardiii.net/aboutus.php#origins" TargetMode="External"/><Relationship Id="rId4" Type="http://schemas.openxmlformats.org/officeDocument/2006/relationships/hyperlink" Target="https://www.bbc.co.uk/cbbc/watch/horrible-histories-richard-iii-so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E7C2F3-BB49-401F-B205-3A508558D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953" y="1397726"/>
            <a:ext cx="10360241" cy="2112237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GB" sz="3600" b="1" dirty="0"/>
            </a:br>
            <a:r>
              <a:rPr lang="en-GB" sz="4000" b="1" dirty="0"/>
              <a:t>Task 2: Research around Shakespeare’s Richard III</a:t>
            </a:r>
            <a:br>
              <a:rPr lang="en-GB" sz="3600" b="1" dirty="0"/>
            </a:br>
            <a:r>
              <a:rPr lang="en-GB" sz="3600" b="1" dirty="0"/>
              <a:t>1. The Wars of The Roses </a:t>
            </a:r>
            <a:br>
              <a:rPr lang="en-GB" sz="3600" b="1" dirty="0"/>
            </a:br>
            <a:r>
              <a:rPr lang="en-GB" sz="3600" b="1" dirty="0"/>
              <a:t>2. Richard III</a:t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10" y="3667352"/>
            <a:ext cx="47625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1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E7C2F3-BB49-401F-B205-3A508558D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87" y="360668"/>
            <a:ext cx="11473462" cy="688975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GB" sz="3600" b="1" dirty="0"/>
            </a:br>
            <a:r>
              <a:rPr lang="en-GB" sz="3600" b="1" dirty="0"/>
              <a:t>Research 1: The Wars of The Roses, the historic backdrop of our play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9FCF6C-5BD7-4A23-AE30-1CCB0115BFCB}"/>
              </a:ext>
            </a:extLst>
          </p:cNvPr>
          <p:cNvSpPr txBox="1"/>
          <p:nvPr/>
        </p:nvSpPr>
        <p:spPr>
          <a:xfrm>
            <a:off x="443671" y="1250885"/>
            <a:ext cx="6553200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Wars of the Roses were fought in the Fifteenth Century between two branches of the same family, over who had the right to reign in England.</a:t>
            </a:r>
          </a:p>
          <a:p>
            <a:r>
              <a:rPr lang="en-GB" dirty="0"/>
              <a:t>The royal family at the time were the Plantagenets. The warring factions were both members of this extended family : Yorkists and Lancastrians. In 1485, Henry VII was crowned as the first Tudor King, bringing to an end The Plantagenet period and the Wars of the Roses.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CE5CE4D-63D4-4C10-8C77-F4728DCB4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89" y="1702862"/>
            <a:ext cx="3879124" cy="195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F648BFE-8214-4079-8EA3-F3F718D65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80" y="3801015"/>
            <a:ext cx="64484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443EFC-AA46-405F-A4F5-72A7A9D6C16F}"/>
              </a:ext>
            </a:extLst>
          </p:cNvPr>
          <p:cNvSpPr txBox="1"/>
          <p:nvPr/>
        </p:nvSpPr>
        <p:spPr>
          <a:xfrm>
            <a:off x="514350" y="5869365"/>
            <a:ext cx="11163300" cy="8002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Task: </a:t>
            </a:r>
            <a:r>
              <a:rPr lang="en-GB" sz="2400" dirty="0"/>
              <a:t>Find out five interesting facts (each) about Henry VI, Edward IV and Henry VII.</a:t>
            </a:r>
          </a:p>
          <a:p>
            <a:pPr algn="ctr"/>
            <a:endParaRPr lang="en-GB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45A3F3E-4375-46EC-B26A-7A0B8C0D7B69}"/>
              </a:ext>
            </a:extLst>
          </p:cNvPr>
          <p:cNvSpPr/>
          <p:nvPr/>
        </p:nvSpPr>
        <p:spPr>
          <a:xfrm rot="12542927">
            <a:off x="4996074" y="5267497"/>
            <a:ext cx="2422103" cy="254587"/>
          </a:xfrm>
          <a:prstGeom prst="rightArrow">
            <a:avLst>
              <a:gd name="adj1" fmla="val 4411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1AD9AAD-A71A-4CFE-B946-E5A59301EE67}"/>
              </a:ext>
            </a:extLst>
          </p:cNvPr>
          <p:cNvSpPr/>
          <p:nvPr/>
        </p:nvSpPr>
        <p:spPr>
          <a:xfrm rot="13993034">
            <a:off x="9213731" y="5101209"/>
            <a:ext cx="1242612" cy="271586"/>
          </a:xfrm>
          <a:prstGeom prst="rightArrow">
            <a:avLst>
              <a:gd name="adj1" fmla="val 497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ight Arrow 1"/>
          <p:cNvSpPr/>
          <p:nvPr/>
        </p:nvSpPr>
        <p:spPr>
          <a:xfrm rot="14570178">
            <a:off x="7559581" y="5375815"/>
            <a:ext cx="1086726" cy="32571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1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E7C2F3-BB49-401F-B205-3A508558D0F0}"/>
              </a:ext>
            </a:extLst>
          </p:cNvPr>
          <p:cNvSpPr txBox="1">
            <a:spLocks/>
          </p:cNvSpPr>
          <p:nvPr/>
        </p:nvSpPr>
        <p:spPr>
          <a:xfrm>
            <a:off x="470262" y="525706"/>
            <a:ext cx="10839450" cy="6889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Research 2: Shakespeare’s characterisation of Richard III</a:t>
            </a:r>
          </a:p>
        </p:txBody>
      </p:sp>
      <p:sp>
        <p:nvSpPr>
          <p:cNvPr id="6" name="Rectangle 5"/>
          <p:cNvSpPr/>
          <p:nvPr/>
        </p:nvSpPr>
        <p:spPr>
          <a:xfrm>
            <a:off x="391202" y="1701146"/>
            <a:ext cx="11443063" cy="4737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1203" y="1701146"/>
            <a:ext cx="114430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800" dirty="0"/>
              <a:t>Shakespeare based his drama on real history, but the play is a dramatic representation of events rather than accurate history. </a:t>
            </a:r>
          </a:p>
          <a:p>
            <a:pPr fontAlgn="base"/>
            <a:r>
              <a:rPr lang="en-GB" sz="2800" dirty="0"/>
              <a:t>Use the following links to explore some of the myths and realities about Richard III.</a:t>
            </a: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3"/>
              </a:rPr>
              <a:t>https://www.rsc.org.uk/richard-iii/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4"/>
              </a:rPr>
              <a:t>https://www.bbc.co.uk/cbbc/watch/horrible-histories-richard-iii-song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https://www.historyhit.com/facts-about-king-richard-iii/</a:t>
            </a:r>
            <a:endParaRPr lang="en-GB" dirty="0"/>
          </a:p>
          <a:p>
            <a:r>
              <a:rPr lang="en-GB" dirty="0">
                <a:hlinkClick r:id="rId5"/>
              </a:rPr>
              <a:t>http://www.richardiii.net/aboutus.php#origins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0262" y="5462976"/>
            <a:ext cx="11364003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Task</a:t>
            </a:r>
            <a:r>
              <a:rPr lang="en-GB" sz="2800" dirty="0"/>
              <a:t>: Create a mind map, showing a range of positive and negative views of Richard III </a:t>
            </a:r>
          </a:p>
        </p:txBody>
      </p:sp>
    </p:spTree>
    <p:extLst>
      <p:ext uri="{BB962C8B-B14F-4D97-AF65-F5344CB8AC3E}">
        <p14:creationId xmlns:p14="http://schemas.microsoft.com/office/powerpoint/2010/main" val="324665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Task 2: Research around Shakespeare’s Richard III 1. The Wars of The Roses  2. Richard III </vt:lpstr>
      <vt:lpstr> Research 1: The Wars of The Roses, the historic backdrop of our play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2: Research into The Wars of The Roses</dc:title>
  <dc:creator>V Vincent</dc:creator>
  <cp:lastModifiedBy>V Vincent</cp:lastModifiedBy>
  <cp:revision>5</cp:revision>
  <dcterms:created xsi:type="dcterms:W3CDTF">2020-05-06T13:39:01Z</dcterms:created>
  <dcterms:modified xsi:type="dcterms:W3CDTF">2021-06-10T19:11:30Z</dcterms:modified>
</cp:coreProperties>
</file>