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Effects of Covid-19 on business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E0605-1742-4BC6-B881-0F10B39E6222}"/>
              </a:ext>
            </a:extLst>
          </p:cNvPr>
          <p:cNvSpPr>
            <a:spLocks noGrp="1"/>
          </p:cNvSpPr>
          <p:nvPr>
            <p:ph type="title"/>
          </p:nvPr>
        </p:nvSpPr>
        <p:spPr/>
        <p:txBody>
          <a:bodyPr/>
          <a:lstStyle/>
          <a:p>
            <a:r>
              <a:rPr lang="en-US" dirty="0">
                <a:cs typeface="Calibri Light"/>
              </a:rPr>
              <a:t>British Airways </a:t>
            </a:r>
            <a:endParaRPr lang="en-US" dirty="0"/>
          </a:p>
        </p:txBody>
      </p:sp>
      <p:sp>
        <p:nvSpPr>
          <p:cNvPr id="3" name="Content Placeholder 2">
            <a:extLst>
              <a:ext uri="{FF2B5EF4-FFF2-40B4-BE49-F238E27FC236}">
                <a16:creationId xmlns:a16="http://schemas.microsoft.com/office/drawing/2014/main" id="{767E0C01-AC91-4E47-8613-06944D170E2A}"/>
              </a:ext>
            </a:extLst>
          </p:cNvPr>
          <p:cNvSpPr>
            <a:spLocks noGrp="1"/>
          </p:cNvSpPr>
          <p:nvPr>
            <p:ph idx="1"/>
          </p:nvPr>
        </p:nvSpPr>
        <p:spPr/>
        <p:txBody>
          <a:bodyPr vert="horz" lIns="91440" tIns="45720" rIns="91440" bIns="45720" rtlCol="0" anchor="t">
            <a:normAutofit/>
          </a:bodyPr>
          <a:lstStyle/>
          <a:p>
            <a:r>
              <a:rPr lang="en-US" dirty="0">
                <a:ea typeface="+mn-lt"/>
                <a:cs typeface="+mn-lt"/>
              </a:rPr>
              <a:t>Due to worldwide pandemic many businesses have been affected negatively examples of this are airline companies such as British Airways which are having to make staff redundant due to cancelled flight and the massive decrease in demand. They believe they will have to make up to 12,000 staff redundant. This is also going to have a negative effect on the British economy as the </a:t>
            </a:r>
            <a:r>
              <a:rPr lang="en-US" dirty="0" err="1">
                <a:ea typeface="+mn-lt"/>
                <a:cs typeface="+mn-lt"/>
              </a:rPr>
              <a:t>lAG</a:t>
            </a:r>
            <a:r>
              <a:rPr lang="en-US" dirty="0">
                <a:ea typeface="+mn-lt"/>
                <a:cs typeface="+mn-lt"/>
              </a:rPr>
              <a:t> has made a loss of £467 million during the first three months of 2020.</a:t>
            </a:r>
            <a:endParaRPr lang="en-US" dirty="0"/>
          </a:p>
        </p:txBody>
      </p:sp>
    </p:spTree>
    <p:extLst>
      <p:ext uri="{BB962C8B-B14F-4D97-AF65-F5344CB8AC3E}">
        <p14:creationId xmlns:p14="http://schemas.microsoft.com/office/powerpoint/2010/main" val="1417174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2468B-EA84-43BD-9231-86E4D292D600}"/>
              </a:ext>
            </a:extLst>
          </p:cNvPr>
          <p:cNvSpPr>
            <a:spLocks noGrp="1"/>
          </p:cNvSpPr>
          <p:nvPr>
            <p:ph type="title"/>
          </p:nvPr>
        </p:nvSpPr>
        <p:spPr/>
        <p:txBody>
          <a:bodyPr/>
          <a:lstStyle/>
          <a:p>
            <a:r>
              <a:rPr lang="en-US" dirty="0">
                <a:cs typeface="Calibri Light"/>
              </a:rPr>
              <a:t>Dyson</a:t>
            </a:r>
            <a:endParaRPr lang="en-US" dirty="0"/>
          </a:p>
        </p:txBody>
      </p:sp>
      <p:sp>
        <p:nvSpPr>
          <p:cNvPr id="3" name="Content Placeholder 2">
            <a:extLst>
              <a:ext uri="{FF2B5EF4-FFF2-40B4-BE49-F238E27FC236}">
                <a16:creationId xmlns:a16="http://schemas.microsoft.com/office/drawing/2014/main" id="{AD5AA6AB-8B0D-40D9-B681-6108EF9161AC}"/>
              </a:ext>
            </a:extLst>
          </p:cNvPr>
          <p:cNvSpPr>
            <a:spLocks noGrp="1"/>
          </p:cNvSpPr>
          <p:nvPr>
            <p:ph idx="1"/>
          </p:nvPr>
        </p:nvSpPr>
        <p:spPr/>
        <p:txBody>
          <a:bodyPr vert="horz" lIns="91440" tIns="45720" rIns="91440" bIns="45720" rtlCol="0" anchor="t">
            <a:normAutofit/>
          </a:bodyPr>
          <a:lstStyle/>
          <a:p>
            <a:r>
              <a:rPr lang="en-US" sz="2400" dirty="0">
                <a:cs typeface="Calibri"/>
              </a:rPr>
              <a:t>Covid-19 has lead to Dyson closing all their stores in the UK. Which they stated on their website 'The</a:t>
            </a:r>
            <a:r>
              <a:rPr lang="en-US" sz="2400" dirty="0">
                <a:ea typeface="+mn-lt"/>
                <a:cs typeface="+mn-lt"/>
              </a:rPr>
              <a:t> health and wellbeing of our customers and staff is our priority during this challenging time. Due to the developing Coronavirus situation, we are taking the protective measure of closing all Dyson UK stores until further notice.'</a:t>
            </a:r>
            <a:endParaRPr lang="en-US" sz="2400" dirty="0">
              <a:cs typeface="Calibri"/>
            </a:endParaRPr>
          </a:p>
          <a:p>
            <a:r>
              <a:rPr lang="en-US" sz="2400" dirty="0">
                <a:cs typeface="Calibri"/>
              </a:rPr>
              <a:t>Yet they have decided to the online store still available to all customers.</a:t>
            </a:r>
          </a:p>
          <a:p>
            <a:r>
              <a:rPr lang="en-US" sz="2400" dirty="0">
                <a:cs typeface="Calibri"/>
              </a:rPr>
              <a:t>They have also switched their production to ventilators which is to make up for lack of equipment in the NHS which they have invested 20 million and have stated that they will not ask for any public funds. </a:t>
            </a:r>
          </a:p>
          <a:p>
            <a:pPr marL="0" indent="0">
              <a:buNone/>
            </a:pPr>
            <a:endParaRPr lang="en-US" sz="2400" dirty="0">
              <a:cs typeface="Calibri"/>
            </a:endParaRPr>
          </a:p>
        </p:txBody>
      </p:sp>
    </p:spTree>
    <p:extLst>
      <p:ext uri="{BB962C8B-B14F-4D97-AF65-F5344CB8AC3E}">
        <p14:creationId xmlns:p14="http://schemas.microsoft.com/office/powerpoint/2010/main" val="2167648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08F78-48F3-4282-AED7-078E4D5E2264}"/>
              </a:ext>
            </a:extLst>
          </p:cNvPr>
          <p:cNvSpPr>
            <a:spLocks noGrp="1"/>
          </p:cNvSpPr>
          <p:nvPr>
            <p:ph type="title"/>
          </p:nvPr>
        </p:nvSpPr>
        <p:spPr/>
        <p:txBody>
          <a:bodyPr/>
          <a:lstStyle/>
          <a:p>
            <a:r>
              <a:rPr lang="en-US" dirty="0" err="1">
                <a:cs typeface="Calibri Light"/>
              </a:rPr>
              <a:t>BrewDog</a:t>
            </a:r>
            <a:r>
              <a:rPr lang="en-US" dirty="0">
                <a:cs typeface="Calibri Light" panose="020F0302020204030204"/>
              </a:rPr>
              <a:t> </a:t>
            </a:r>
          </a:p>
        </p:txBody>
      </p:sp>
      <p:sp>
        <p:nvSpPr>
          <p:cNvPr id="3" name="Content Placeholder 2">
            <a:extLst>
              <a:ext uri="{FF2B5EF4-FFF2-40B4-BE49-F238E27FC236}">
                <a16:creationId xmlns:a16="http://schemas.microsoft.com/office/drawing/2014/main" id="{2C8DF993-7EB2-4C7E-BCC7-A7E64E757903}"/>
              </a:ext>
            </a:extLst>
          </p:cNvPr>
          <p:cNvSpPr>
            <a:spLocks noGrp="1"/>
          </p:cNvSpPr>
          <p:nvPr>
            <p:ph idx="1"/>
          </p:nvPr>
        </p:nvSpPr>
        <p:spPr/>
        <p:txBody>
          <a:bodyPr vert="horz" lIns="91440" tIns="45720" rIns="91440" bIns="45720" rtlCol="0" anchor="t">
            <a:normAutofit/>
          </a:bodyPr>
          <a:lstStyle/>
          <a:p>
            <a:pPr marL="0" indent="0">
              <a:buNone/>
            </a:pPr>
            <a:r>
              <a:rPr lang="en-US" dirty="0" err="1">
                <a:ea typeface="+mn-lt"/>
                <a:cs typeface="+mn-lt"/>
              </a:rPr>
              <a:t>BrewDog</a:t>
            </a:r>
            <a:r>
              <a:rPr lang="en-US" dirty="0">
                <a:ea typeface="+mn-lt"/>
                <a:cs typeface="+mn-lt"/>
              </a:rPr>
              <a:t> is a multinational brewery and pub chain based in Scotland. </a:t>
            </a:r>
          </a:p>
          <a:p>
            <a:pPr marL="0" indent="0">
              <a:buNone/>
            </a:pPr>
            <a:r>
              <a:rPr lang="en-US" dirty="0" err="1">
                <a:cs typeface="Calibri"/>
              </a:rPr>
              <a:t>BrewDog</a:t>
            </a:r>
            <a:r>
              <a:rPr lang="en-US" dirty="0">
                <a:cs typeface="Calibri"/>
              </a:rPr>
              <a:t> have stated that they are switching production to hand sanitizer to promote cleanliness and try to help the covid-19 cause and in stores supplies are running low and shelves are beginning to empty.</a:t>
            </a:r>
          </a:p>
          <a:p>
            <a:pPr marL="0" indent="0">
              <a:buNone/>
            </a:pPr>
            <a:r>
              <a:rPr lang="en-US" dirty="0">
                <a:cs typeface="Calibri"/>
              </a:rPr>
              <a:t>This is positive for </a:t>
            </a:r>
            <a:r>
              <a:rPr lang="en-US" dirty="0" err="1">
                <a:cs typeface="Calibri"/>
              </a:rPr>
              <a:t>BrewDog</a:t>
            </a:r>
            <a:r>
              <a:rPr lang="en-US" dirty="0">
                <a:cs typeface="Calibri"/>
              </a:rPr>
              <a:t> as they can improve their name in the public eye and this can increase sales. They also stated "</a:t>
            </a:r>
            <a:r>
              <a:rPr lang="en-US" dirty="0">
                <a:ea typeface="+mn-lt"/>
                <a:cs typeface="+mn-lt"/>
              </a:rPr>
              <a:t>We are doing what we can to ensure that the frontline and primary care providers have stocks, including nurseries, schools, care homes and medical centres."</a:t>
            </a:r>
          </a:p>
        </p:txBody>
      </p:sp>
    </p:spTree>
    <p:extLst>
      <p:ext uri="{BB962C8B-B14F-4D97-AF65-F5344CB8AC3E}">
        <p14:creationId xmlns:p14="http://schemas.microsoft.com/office/powerpoint/2010/main" val="2072510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A6DFA5B258844BBC28CA4AB721A8AB" ma:contentTypeVersion="12" ma:contentTypeDescription="Create a new document." ma:contentTypeScope="" ma:versionID="29dedf44e01037731c0902065e9b946f">
  <xsd:schema xmlns:xsd="http://www.w3.org/2001/XMLSchema" xmlns:xs="http://www.w3.org/2001/XMLSchema" xmlns:p="http://schemas.microsoft.com/office/2006/metadata/properties" xmlns:ns3="0ff13fa5-a5f0-40d6-9166-27e3b1c5d8a8" xmlns:ns4="74bb5056-71c6-4d54-bb36-558cc8d3c1fc" targetNamespace="http://schemas.microsoft.com/office/2006/metadata/properties" ma:root="true" ma:fieldsID="4ea40fc1ba4b1cfe48e0325293d663ef" ns3:_="" ns4:_="">
    <xsd:import namespace="0ff13fa5-a5f0-40d6-9166-27e3b1c5d8a8"/>
    <xsd:import namespace="74bb5056-71c6-4d54-bb36-558cc8d3c1f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f13fa5-a5f0-40d6-9166-27e3b1c5d8a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bb5056-71c6-4d54-bb36-558cc8d3c1f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783F400-A99D-4E27-844A-ECE645D92B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f13fa5-a5f0-40d6-9166-27e3b1c5d8a8"/>
    <ds:schemaRef ds:uri="74bb5056-71c6-4d54-bb36-558cc8d3c1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2FF488-EA32-44F0-BEAA-C6486435968E}">
  <ds:schemaRefs>
    <ds:schemaRef ds:uri="http://schemas.microsoft.com/sharepoint/v3/contenttype/forms"/>
  </ds:schemaRefs>
</ds:datastoreItem>
</file>

<file path=customXml/itemProps3.xml><?xml version="1.0" encoding="utf-8"?>
<ds:datastoreItem xmlns:ds="http://schemas.openxmlformats.org/officeDocument/2006/customXml" ds:itemID="{BF257300-172F-4D8D-87B3-6014C7394A91}">
  <ds:schemaRefs>
    <ds:schemaRef ds:uri="0ff13fa5-a5f0-40d6-9166-27e3b1c5d8a8"/>
    <ds:schemaRef ds:uri="http://www.w3.org/XML/1998/namespace"/>
    <ds:schemaRef ds:uri="74bb5056-71c6-4d54-bb36-558cc8d3c1fc"/>
    <ds:schemaRef ds:uri="http://purl.org/dc/term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6</TotalTime>
  <Words>87</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Effects of Covid-19 on business</vt:lpstr>
      <vt:lpstr>British Airways </vt:lpstr>
      <vt:lpstr>Dyson</vt:lpstr>
      <vt:lpstr>BrewDog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J McHarg</cp:lastModifiedBy>
  <cp:revision>185</cp:revision>
  <dcterms:created xsi:type="dcterms:W3CDTF">2020-05-01T10:59:57Z</dcterms:created>
  <dcterms:modified xsi:type="dcterms:W3CDTF">2020-05-01T13:27:12Z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0x01010042A6DFA5B258844BBC28CA4AB721A8AB</vt:lpwstr>
  </property>
</Properties>
</file>