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ilmslowhigh.fireflycloud.net/computing/year-11/computer-systems/memo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Memory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Key Revision Points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03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Access Memory (RAM)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Main memory </a:t>
            </a:r>
            <a:r>
              <a:rPr lang="en-GB" dirty="0"/>
              <a:t>where data, files programs are </a:t>
            </a:r>
            <a:r>
              <a:rPr lang="en-GB" u="sng" dirty="0"/>
              <a:t>stored while in use</a:t>
            </a:r>
          </a:p>
          <a:p>
            <a:pPr lvl="1"/>
            <a:r>
              <a:rPr lang="en-GB" dirty="0"/>
              <a:t>When you run a program it is copied from the hard disk into RAM</a:t>
            </a:r>
          </a:p>
          <a:p>
            <a:pPr lvl="1"/>
            <a:r>
              <a:rPr lang="en-GB" dirty="0"/>
              <a:t>When the computer boots the OS (e.g. Windows is copied into RAM)</a:t>
            </a:r>
          </a:p>
          <a:p>
            <a:r>
              <a:rPr lang="en-GB" b="1" u="sng" dirty="0"/>
              <a:t>Volatile</a:t>
            </a:r>
            <a:r>
              <a:rPr lang="en-GB" dirty="0"/>
              <a:t> – requires power to retain its data. Storage is </a:t>
            </a:r>
            <a:r>
              <a:rPr lang="en-GB" b="1" u="sng" dirty="0"/>
              <a:t>temporary</a:t>
            </a:r>
            <a:r>
              <a:rPr lang="en-GB" dirty="0"/>
              <a:t>.</a:t>
            </a:r>
          </a:p>
          <a:p>
            <a:r>
              <a:rPr lang="en-GB" dirty="0"/>
              <a:t>Slower than cache but faster than secondary storage</a:t>
            </a:r>
          </a:p>
          <a:p>
            <a:r>
              <a:rPr lang="en-GB" dirty="0"/>
              <a:t>RAM comes on “sticks” or modules that plug into slots on the motherboard</a:t>
            </a:r>
          </a:p>
          <a:p>
            <a:pPr lvl="1"/>
            <a:r>
              <a:rPr lang="en-GB" dirty="0"/>
              <a:t>Easy to replace/upgrade</a:t>
            </a:r>
          </a:p>
        </p:txBody>
      </p:sp>
    </p:spTree>
    <p:extLst>
      <p:ext uri="{BB962C8B-B14F-4D97-AF65-F5344CB8AC3E}">
        <p14:creationId xmlns:p14="http://schemas.microsoft.com/office/powerpoint/2010/main" val="111086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More/Less RAM?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computer doesn’t have enough RAM it will run slowly – has to swap data in and out of slower virtual memory</a:t>
            </a:r>
          </a:p>
          <a:p>
            <a:r>
              <a:rPr lang="en-GB" dirty="0"/>
              <a:t>More RAM allows you to run more applications simultaneously – can all be loaded into main memory</a:t>
            </a:r>
          </a:p>
          <a:p>
            <a:r>
              <a:rPr lang="en-GB" dirty="0"/>
              <a:t>Generally the more RAM the better but…</a:t>
            </a:r>
          </a:p>
          <a:p>
            <a:r>
              <a:rPr lang="en-GB" dirty="0"/>
              <a:t>If a PC already has plenty of RAM (to run everything the user wants) adding more may not improve performance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52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 Only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Non volatile – does not require power to retain data. Storage is </a:t>
            </a:r>
            <a:r>
              <a:rPr lang="en-GB" b="1" u="sng" dirty="0"/>
              <a:t>permanent</a:t>
            </a:r>
          </a:p>
          <a:p>
            <a:r>
              <a:rPr lang="en-GB" dirty="0"/>
              <a:t>ROM chips are </a:t>
            </a:r>
            <a:r>
              <a:rPr lang="en-GB" b="1" u="sng" dirty="0"/>
              <a:t>built-in </a:t>
            </a:r>
            <a:r>
              <a:rPr lang="en-GB" dirty="0"/>
              <a:t>to the motherboard</a:t>
            </a:r>
          </a:p>
          <a:p>
            <a:r>
              <a:rPr lang="en-GB" dirty="0"/>
              <a:t>BIOS (Basic Input Output System) is held in ROM</a:t>
            </a:r>
          </a:p>
          <a:p>
            <a:pPr lvl="1"/>
            <a:r>
              <a:rPr lang="en-GB" dirty="0"/>
              <a:t>Instructions computer needs to boot up properly</a:t>
            </a:r>
          </a:p>
          <a:p>
            <a:pPr lvl="1"/>
            <a:r>
              <a:rPr lang="en-GB" dirty="0"/>
              <a:t>Self checks CPU/RAM </a:t>
            </a:r>
            <a:r>
              <a:rPr lang="en-GB" dirty="0">
                <a:sym typeface="Wingdings" panose="05000000000000000000" pitchFamily="2" charset="2"/>
              </a:rPr>
              <a:t> Loads drivers for basic input/output hardware  Loads OS into RAM</a:t>
            </a:r>
          </a:p>
          <a:p>
            <a:r>
              <a:rPr lang="en-GB" dirty="0">
                <a:sym typeface="Wingdings" panose="05000000000000000000" pitchFamily="2" charset="2"/>
              </a:rPr>
              <a:t>Needs to be in ROM or instructions lost when the computer turned off. Wouldn’t know how to boot next time it was turned on!</a:t>
            </a:r>
          </a:p>
          <a:p>
            <a:r>
              <a:rPr lang="en-GB" dirty="0">
                <a:sym typeface="Wingdings" panose="05000000000000000000" pitchFamily="2" charset="2"/>
              </a:rPr>
              <a:t>Although ROM is </a:t>
            </a:r>
            <a:r>
              <a:rPr lang="en-GB" b="1" u="sng" dirty="0">
                <a:sym typeface="Wingdings" panose="05000000000000000000" pitchFamily="2" charset="2"/>
              </a:rPr>
              <a:t>read only</a:t>
            </a:r>
            <a:r>
              <a:rPr lang="en-GB" b="1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it can be updated by “flashing”</a:t>
            </a:r>
          </a:p>
        </p:txBody>
      </p:sp>
    </p:spTree>
    <p:extLst>
      <p:ext uri="{BB962C8B-B14F-4D97-AF65-F5344CB8AC3E}">
        <p14:creationId xmlns:p14="http://schemas.microsoft.com/office/powerpoint/2010/main" val="4173589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Uses of ROM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Firmware</a:t>
            </a:r>
            <a:r>
              <a:rPr lang="en-GB" dirty="0"/>
              <a:t> = hardware specific software built into a device (the BIOS is firmware)</a:t>
            </a:r>
          </a:p>
          <a:p>
            <a:r>
              <a:rPr lang="en-GB" dirty="0"/>
              <a:t>Many devices that use </a:t>
            </a:r>
            <a:r>
              <a:rPr lang="en-GB" b="1" u="sng" dirty="0"/>
              <a:t>embedded systems </a:t>
            </a:r>
            <a:r>
              <a:rPr lang="en-GB" dirty="0"/>
              <a:t>e.g. microwave store their software/firmware on ROM chips</a:t>
            </a:r>
          </a:p>
        </p:txBody>
      </p:sp>
    </p:spTree>
    <p:extLst>
      <p:ext uri="{BB962C8B-B14F-4D97-AF65-F5344CB8AC3E}">
        <p14:creationId xmlns:p14="http://schemas.microsoft.com/office/powerpoint/2010/main" val="3845954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Virtual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Part of the secondary storage (e.g. the hard drive) used like </a:t>
            </a:r>
            <a:r>
              <a:rPr lang="en-GB" b="1" u="sng" dirty="0"/>
              <a:t>additional RAM</a:t>
            </a:r>
          </a:p>
          <a:p>
            <a:r>
              <a:rPr lang="en-GB" dirty="0"/>
              <a:t>Needed when RAM is </a:t>
            </a:r>
            <a:r>
              <a:rPr lang="en-GB" u="sng" dirty="0"/>
              <a:t>full</a:t>
            </a:r>
            <a:r>
              <a:rPr lang="en-GB" dirty="0"/>
              <a:t> because…</a:t>
            </a:r>
          </a:p>
          <a:p>
            <a:pPr lvl="1"/>
            <a:r>
              <a:rPr lang="en-GB" dirty="0"/>
              <a:t>Too many applications open</a:t>
            </a:r>
          </a:p>
          <a:p>
            <a:pPr lvl="1"/>
            <a:r>
              <a:rPr lang="en-GB" dirty="0"/>
              <a:t>Memory intensive operations being performed</a:t>
            </a:r>
          </a:p>
          <a:p>
            <a:r>
              <a:rPr lang="en-GB" dirty="0"/>
              <a:t>Data transferred temporarily into virtual memory to free up RAM</a:t>
            </a:r>
          </a:p>
          <a:p>
            <a:r>
              <a:rPr lang="en-GB" dirty="0"/>
              <a:t>May make the computer slow to respond – due to constantly moving data between VM and RAM</a:t>
            </a:r>
          </a:p>
        </p:txBody>
      </p:sp>
    </p:spTree>
    <p:extLst>
      <p:ext uri="{BB962C8B-B14F-4D97-AF65-F5344CB8AC3E}">
        <p14:creationId xmlns:p14="http://schemas.microsoft.com/office/powerpoint/2010/main" val="20680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255723"/>
          </a:xfrm>
        </p:spPr>
        <p:txBody>
          <a:bodyPr>
            <a:normAutofit/>
          </a:bodyPr>
          <a:lstStyle/>
          <a:p>
            <a:r>
              <a:rPr lang="en-GB" dirty="0"/>
              <a:t>Complete the table with the different types of memory in a computer system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Virtual memory, Registers, RAM, ROM, Cache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385913"/>
              </p:ext>
            </p:extLst>
          </p:nvPr>
        </p:nvGraphicFramePr>
        <p:xfrm>
          <a:off x="1167933" y="3645006"/>
          <a:ext cx="8529740" cy="766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564">
                  <a:extLst>
                    <a:ext uri="{9D8B030D-6E8A-4147-A177-3AD203B41FA5}">
                      <a16:colId xmlns:a16="http://schemas.microsoft.com/office/drawing/2014/main" val="3619058318"/>
                    </a:ext>
                  </a:extLst>
                </a:gridCol>
                <a:gridCol w="1787332">
                  <a:extLst>
                    <a:ext uri="{9D8B030D-6E8A-4147-A177-3AD203B41FA5}">
                      <a16:colId xmlns:a16="http://schemas.microsoft.com/office/drawing/2014/main" val="2496253535"/>
                    </a:ext>
                  </a:extLst>
                </a:gridCol>
                <a:gridCol w="1705948">
                  <a:extLst>
                    <a:ext uri="{9D8B030D-6E8A-4147-A177-3AD203B41FA5}">
                      <a16:colId xmlns:a16="http://schemas.microsoft.com/office/drawing/2014/main" val="1668614130"/>
                    </a:ext>
                  </a:extLst>
                </a:gridCol>
                <a:gridCol w="1705948">
                  <a:extLst>
                    <a:ext uri="{9D8B030D-6E8A-4147-A177-3AD203B41FA5}">
                      <a16:colId xmlns:a16="http://schemas.microsoft.com/office/drawing/2014/main" val="1793364782"/>
                    </a:ext>
                  </a:extLst>
                </a:gridCol>
                <a:gridCol w="1705948">
                  <a:extLst>
                    <a:ext uri="{9D8B030D-6E8A-4147-A177-3AD203B41FA5}">
                      <a16:colId xmlns:a16="http://schemas.microsoft.com/office/drawing/2014/main" val="1234821718"/>
                    </a:ext>
                  </a:extLst>
                </a:gridCol>
              </a:tblGrid>
              <a:tr h="396070"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Fastest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Slowest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059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220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91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Textbook and Firefly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Textbook pages 4,12</a:t>
            </a:r>
          </a:p>
          <a:p>
            <a:r>
              <a:rPr lang="en-GB" dirty="0"/>
              <a:t>Firefly</a:t>
            </a:r>
          </a:p>
          <a:p>
            <a:r>
              <a:rPr lang="en-GB" dirty="0">
                <a:hlinkClick r:id="rId2"/>
              </a:rPr>
              <a:t>http://wilmslowhigh.fireflycloud.net/computing/year-11/computer-systems/memory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383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112</TotalTime>
  <Words>418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Wingdings</vt:lpstr>
      <vt:lpstr>Wingdings 2</vt:lpstr>
      <vt:lpstr>Quotable</vt:lpstr>
      <vt:lpstr>Memory</vt:lpstr>
      <vt:lpstr>Random Access Memory (RAM)</vt:lpstr>
      <vt:lpstr>More/Less RAM?</vt:lpstr>
      <vt:lpstr>Read Only Memory</vt:lpstr>
      <vt:lpstr>Other Uses of ROM</vt:lpstr>
      <vt:lpstr>Virtual Memory</vt:lpstr>
      <vt:lpstr>Speed?</vt:lpstr>
      <vt:lpstr>Textbook and Firefly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</dc:title>
  <dc:creator>Paul Burgess</dc:creator>
  <cp:lastModifiedBy>Paul Burgess</cp:lastModifiedBy>
  <cp:revision>6</cp:revision>
  <dcterms:created xsi:type="dcterms:W3CDTF">2017-02-25T07:31:33Z</dcterms:created>
  <dcterms:modified xsi:type="dcterms:W3CDTF">2017-02-25T09:23:57Z</dcterms:modified>
</cp:coreProperties>
</file>