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7" r:id="rId5"/>
    <p:sldId id="257" r:id="rId6"/>
    <p:sldId id="259" r:id="rId7"/>
    <p:sldId id="268" r:id="rId8"/>
    <p:sldId id="269" r:id="rId9"/>
    <p:sldId id="260" r:id="rId10"/>
    <p:sldId id="270" r:id="rId11"/>
    <p:sldId id="271" r:id="rId12"/>
    <p:sldId id="272" r:id="rId13"/>
    <p:sldId id="273" r:id="rId14"/>
    <p:sldId id="274" r:id="rId15"/>
    <p:sldId id="275" r:id="rId16"/>
    <p:sldId id="282" r:id="rId17"/>
    <p:sldId id="283" r:id="rId18"/>
    <p:sldId id="284" r:id="rId19"/>
    <p:sldId id="27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DE80"/>
    <a:srgbClr val="4A9E88"/>
    <a:srgbClr val="4A9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4303C0-C959-444B-A830-D128657237D7}" v="65" dt="2025-01-30T14:32:34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4:59:30.77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99 68 7642,'0'20'86,"0"-7"1,0 0 0,0 2-36,0 3 1,0 3 0,0 6-1,0 5 21,0 5 0,0 11 1,-2 2-1,-3 3-26,-1-1 0,-1-6 0,7 4 0,0 0-45,0 0 0,0-13 1,-2 0-1,-2-7 26,-3-6 0,1-8-91,6-3 1,0-11 0,0-2 0,0-11 25,0-7 0,0-3 1,0-5-1,0-7 18,0-4 0,0 4 0,0 3 0,0 1-2,0 5 0,2 1 1,2-1-1,3-3 2,-3 3 1,-2 3 0,-2 1-22,0 1 19,0-1 1,0-2 0,0-4 17,0-7 0,0 5 0,0 2 0,0 4 9,0 3 0,0-3 0,0-4 23,0-7 1,0 11-1,0 3 77,0 1-50,0 9 0,0 3-29,0 12 0,0 5 0,0 9 0,0 0 26,0-1 0,0 1 0,0-1 1,0 1 64,0 0 0,7-1 0,-1 1 0,-1 1-29,-3 6 0,-2 1 0,0 7 0,0-3-37,0 3 0,0-4 1,0 1-1,0 5-53,0 7 0,0-9 0,0 4 0,0-2-11,0 0 0,0 2 1,0-2-1,0-2-36,0-2 0,0-9 1,0 2 29,0-4 1,0-14 3,0-8 0,0-11 1,0-15-1,0-6-62,0-5 0,0-11 1,2-2-1,2-3 6,3 1 1,-1-7 0,-3-6 0,1 2 60,2 2 1,1 2 0,-7 0 0,0 1 34,0-1 1,0 15 0,0 7 0,0 7 127,0 6 0,0 13-22,0 11 0,0 17 0,0 16 1,0 6 17,0 7 0,0 6 1,0 11-1,0 3-4,0-3 1,0-2 0,0-2 0,0-1-51,0 1 1,0-2 0,0-3 0,0-4-55,0-2 1,0-11-1,0-11 82,0-4-171,0-2 66,0-18 0,-7-11 0,1-19-134,2-3 0,1-1 0,3-10 1,0-1-46,0-3 1,-2-8 0,-2 3-1,-3-1 70,3 0 1,-5 0 0,3-5 0,-1 3 46,-2 1 1,5 8-1,-7-5 1,0 4 135,0 9 1,7 6-11,-2 12 1,-3 19 0,2 13 0,3 17-30,2 14 0,2 8 0,0 11 1,0 5 145,0 1 0,0 3 0,0 5 0,0-3-82,0-3 0,2-7 1,2-1-1,3-7-57,-3-3 0,-2-16 0,-2 0 6,0-7 1,0-8-129,0-16 0,7-8 0,-1-20 0,-1-4-39,-3-6 1,-2-5-1,0-3 1,2-1-85,5-5 1,-5 3 0,4-5 0,-3 2 77,-3 3 0,0 6 1,0-7-1,0 5 101,0 0 0,0 13 0,0-7 1,0 9 34,0 4 0,0 1 0,0-1-15,0 1-37,0 8 0,0 4-7,0 14 36,0-5-15,0 15 40,0-15-2,0 7-29,0-9 1,0-2-2,0-5 0,0-3 1,0-10 5,0 0 0,2 7 0,2 0-5,3-2 1,-1 4 0,-6-2-1,0-2 0,0 4-9,0-2 1,0 6-3,0-6 1,0 7 0,0-7 10,0 8-15,0-3 0,0 10 1,0 4 77,0 7 0,0 13 1,0 7-1,0 6 53,0 7 0,2 4 0,3 9 155,1 0-244,1 8 0,-7-4 1,0 5-1,2-3 38,4-2 0,-3-15 0,3 2 0,-4-10-29,-2-8 1,0-14-148,0 1 80,0-12 0,0-7 0,0-13 0,-2-5-10,-4-1 0,3-10 1,-3-3-1,4-5 8,2-3 0,0-1 0,0-2 0,0-5-19,0-2 0,0 4 0,0-4 1,0 2-18,0 4 1,0 1-1,0 1 1,2-1 9,4-1 1,-3 16-1,3-5 90,-4 9-84,-2 5 0,0-1 47,0 1 1,0 10-1,0 11 83,0 15 1,0 7 0,0 13 0,0 7 15,0 4 1,-2 4-1,-2 7 1,-3 2-4,3 4 0,2-8 1,2 6-1,-2 0-44,-5-2 1,5 0 0,-5-4 0,5-5-29,2-6 1,0-5 0,0-4-28,0-4 0,0-16 27,0-17 0,0-4 0,2-14-164,5-3 78,-5-12 0,7 9 0,-7-9 0,2-2 6,3-2 1,-1 3 0,-6-1 0,3-2-18,3 2 1,-4 0 0,5-2 0,-5 2 38,-2 3 0,0-1 1,0-4-1,0 2 38,0 2 1,0 9-1,0-2 1,0 5 83,0 1-51,0 9 0,0 4 0,0 14-13,0 6 0,0 7 1,0 6-1,0 6 38,0 6 1,0 3 0,0 2 0,0 5 51,0 2 1,0 3 0,0 5-1,0 1-25,0 0 0,0 9 0,0 1 0,0 1-44,0-5 0,0-2 0,0-2 1,0 0-2,0-4 0,0-20 0,0-4-35,0-9 1,0-16-40,0-8 0,0-11 0,0-12 1,0-8-62,0-6 1,0 0 0,0-15 0,0-3-38,0-1 0,0 1 1,0-1-1,0-5 46,0 0 0,0 6 0,0 5-103,0 2 156,0-6 0,0 12 0,0-1 132,0 8-97,0-2 65,0 24 1,0-2 0,0 21 0,0 9 32,0 9 1,0 7-1,0 8 1,0 2-22,0 5 0,0 4 0,-2 9 0,-3 0 21,-1 0 0,-1-1 1,7 1-1,0 2-20,0 5 0,0-3 0,0 6 0,-2-1-64,-4-5 1,3-9-1,-3-3 1,4-4-28,2-3 1,-2-11-4,-5-7 1,5-15 0,-5-11 11,5-11 1,2-15 0,0-9-1,0-9-99,0-8 0,0-5 0,0-1 0,0-1-24,0 0 1,0 0 0,0 3 0,0 3 108,0 8 0,2 3 0,3 3-57,1 0 1,1 15 211,-7 4-90,0 14 1,0 6 0,0 15 57,0 9 0,0 0 0,0 9 0,0 4-29,0 6 0,2 7 0,2 7 0,3-3-24,-3-1 0,-2-1 0,-2 4 0,0-1 0,0-3 0,0-8 1,0-1-1,0-6-41,0-4 0,0-9 1,0 2-60,0-4 0,0-13 1,0-9-6,0-11 1,0-7-1,0-4 1,0-4 32,0-6 0,0-8 0,0-5 1,0-8-109,0-3 0,0 6 0,0 4 1,0 5 73,0 1 0,0 1 0,0 2 147,0 5-124,0 3 1,0 10 30,0-1 0,0 11 21,0 9 1,0 11 0,0 15 0,0 7 85,0 4 0,0 11 0,0 4 0,0 5 2,0 2 1,0-1-1,0 1 1,0 2-28,0 5 0,0-5 0,0 2 1,0-5-6,0 1 1,0-17 0,0 8 0,0-5-197,0-3 0,0-16 100,0-6 0,0-16 1,0-4-1,0-13-22,0-11 1,0-2-1,0-11 1,0-7-43,0-4 1,0-4 0,0-7 0,0 0-19,0 1 1,0-1-1,0 2 1,0 5 21,0 6 0,0 5 1,0 2-1,0 2-50,0 4 1,0 11 242,0 9 0,0 11 1,0 4-41,0 16 1,-6 3 0,-1 14 0,3 7 68,2 8 0,2 0 0,0 2 0,0 5-75,0 6 0,0-2 1,0 4-1,0-4-28,0-2 1,0 0 0,0-1 0,0-1-9,0-5 1,0-4-1,0-11 1,0-4-108,0-7 30,0-13 1,0-13-1,0-13 1,0-7 38,0-6 1,0-6 0,0-12 0,0-4-102,0-2 0,0-2 1,-2-5-1,-3 3 34,-1 1 0,-1 8 1,7-5-1,0 4 27,0 9 0,0-2 1,0 8 100,0 1-30,0 10 0,0 14 1,0 14-3,0 12 1,0 8-1,0 14 1,0 3 65,0 8 1,2 3-1,3 3 1,1 0-3,-1 0 1,-3-5-1,-2 3 1,0 1-47,0-3 0,0 4 0,0-9 0,0 0 21,0-4 1,0-14 0,0-6-93,0-4 1,0-13-1,0-11-76,0-16 1,0-10 0,0-13 0,0-5-20,0-6 0,6-5 0,1-2 0,-3 0 54,-2 1 0,-2 5 1,0 3-1,0 0 28,0 0 1,0 7 0,0-1-1,0 7 21,0 4 1,0 3-1,0-3 1,0 7 46,0 4 0,0 9 0,-2 2-16,-4 3 0,3 3 30,-3 12 0,4 12 0,2 14 0,0 6-26,0 7 0,0 4 1,0 11-1,0 2 109,0 2 0,0 3 0,0-7 0,0 2-51,0 0 1,0-13 0,0 7-1,0-7-26,0-6 0,0-10 0,-2-5-23,-5-7 0,5-9 0,-5-22-24,5-11 1,2-4 0,0-13 0,0-6-131,0-5 1,0-4-1,0-9 1,-2-3-50,-5-1 0,5-2 0,-4 3 0,4-3 51,2-3 1,-7 14-1,0-1 1,3 7-304,2 6 555,2 12 0,0 14 0,0 20 0,0 16-20,0 12 0,0 10 1,0 3-1,0 5 8,0 2 1,0-4 0,0 4-1,0 0-34,0 0 1,0-4 0,0 4-1,0-2-34,0-5 1,0-1 0,0-5 0,0-2-3,0-3 1,0-14 0,0 1-77,0-1 0,0-12-2,0-6 1,0-11 0,0-15 0,0-6 26,0-5 0,2 2 0,2-2 0,3-5-76,-3 1 1,-1-3 0,-3 3-1,0 0 43,0 4 0,2 2 0,2-4 0,3-1 13,-3 1 1,-2 9-1,-2 4 1,0 2 2,0-2 0,0 4 0,0-4 40,0 4 0,0 9 20,0 0 0,0 11 1,0 2-1,0 13 45,0 11 1,0 2-1,0 11 1,0 8 21,0 10 0,0 1 0,0 16 0,0 2-36,0 3 0,0-6 1,0-1-1,0 0 53,0 0 0,2-7 1,3 0-1,1-9-49,-1-8 0,-3-13-83,-2-7 1,6-15-1,1-14 29,-3-14 0,1-11 1,-1-11-1,2-3-97,-1-4 1,-3 1 0,-2-12 0,2-6-176,5-5 1,-5 1 0,4-7 0,-3-4 123,-3-3 1,0 5 0,0-7 0,0 9 81,0 9 1,0 12-3,0 8 0,0 23 0,0 15 193,0 16 1,2 11-1,2 6 1,3 6-12,-3 5 0,-2 3 0,-2 1 99,0 5-198,0 4 1,0 4-1,0 3 280,0 4-276,0 11 0,7-9 1,-1 9-1,-1 2 39,-3 2 0,-2-6 0,0-7 0,0-9 14,0-8 0,0-7-84,0-6 0,0-16 0,0-19-29,0-15 0,0-7 0,0-13 0,0-5 10,0 1 0,0-9 0,0-2 0,0-7-198,0-7 1,0 3 0,-2-9 0,-3-2-24,-1-2 1,-3 2-1,5 0 1,-3 0 70,3 7 1,-1 6 0,1 8 179,-3 8 1,1 23 0,6 15 29,0 16 1,0 13-1,0 8 1,0 12 248,0 6 1,0 6 0,0 9-1,0 2-174,0-1 0,0 3 0,0-2 0,0 1-68,0 1 1,0-10 0,0 6 0,0 0 15,0-2 1,0-9 0,0-8 0,0-7-199,0-4 1,0-16 120,0 3 0,0-22 1,0-7-1,0-13-91,0-11 1,0-15 0,0-8 0,0-9 5,0-5 0,0-4 0,0-9 0,0-4 21,0-2 1,0 10 0,0-3 0,0-1 31,0 2 0,0 7 0,0 9 0,0 8-70,0 14 0,0 14 180,0 3 1,2 15 0,2 14 45,3 14 0,0 3 0,-7 6 1,0-2-69,0 2 0,6 4 0,1 12 1,-3 3 66,-2 8 0,-2 5 1,0 8-1,0 6-61,0 4 0,0 4 1,0 1-1,0 2 24,0-1 1,0-8-1,0 5 1,0-12-31,0-6 1,0-19-69,0-10 1,0-19 0,0-15-31,0-15 0,7-14 0,-1-12 0,-1-7-32,-3-7 1,0 1 0,2-14-1,3 0-58,-3 0 0,-2-1 0,-2-8 0,0-1-46,0-5 1,0 0-1,0-9 1,0-2 88,0 3 1,-6 16 0,-1 10 225,3 17 1,2 28 0,2 35 114,0 24 0,2 20 0,2 12 0,3 12-83,-3 6 0,-2 0 0,-2 7 0,3 2-15,3-3 1,-4-3-1,5 3 1,-5 3-107,-2-2 0,0-14 0,0 3 0,0-2-61,0-7 1,-7-13 0,1-18-1,2-8 22,1-9 0,3-15-104,0-11 1,0-9 0,0-12 0,0-8-8,0-10 1,0-11 0,0-13 0,0-7-19,0-6 0,0-2 1,0-14-1,0-2-19,0 1 0,0 17 1,-2-12-1,-2 10 87,-3 11 0,1 21 251,6 13 0,0 31 0,0 22 0,0 23 15,0 18 1,0 11-1,0 13 1,0 9-90,0-43 1,0 0 0,0 45 0,0-46 0,0 0-1,0 0 1,0 0-56,0 1 1,0-2 0,0 41 0,0 1-1,0-8 34,0-7 1,-2-22 0,-3 10 0,-1-12-466,1-9 170,3-19 0,2-15 1,0-24-1,0-11-8,0-14 0,0-10 1,0-15-1,0-9 35,0-9 1,7-2-1,-1-8 1,-3 43-1,-1-1 68,-1-2 0,0 0 1,-1-45-1,0 44 0,0 1 1,0-36 148,0 17 0,0 33 0,0 17 0,0 20 272,0 24 0,0 25 1,2 32-1,2 12-64,-1-40 1,1 1-1,0-2 1,1 0-1,-3 1 1,0 0-1,4 45-73,-1-5 0,-1-12 0,0 4 0,3-1-5,-3-1 0,-1-16 0,-3-8 1,0-7-557,0-6 1,6-10-1866,1-1 1149,-1-18 1,-6 1 0,0-23-1205,0-6 2305,0-13 0,0-5 0,0-8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4:59:30.77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99 68 7642,'0'20'86,"0"-7"1,0 0 0,0 2-36,0 3 1,0 3 0,0 6-1,0 5 21,0 5 0,0 11 1,-2 2-1,-3 3-26,-1-1 0,-1-6 0,7 4 0,0 0-45,0 0 0,0-13 1,-2 0-1,-2-7 26,-3-6 0,1-8-91,6-3 1,0-11 0,0-2 0,0-11 25,0-7 0,0-3 1,0-5-1,0-7 18,0-4 0,0 4 0,0 3 0,0 1-2,0 5 0,2 1 1,2-1-1,3-3 2,-3 3 1,-2 3 0,-2 1-22,0 1 19,0-1 1,0-2 0,0-4 17,0-7 0,0 5 0,0 2 0,0 4 9,0 3 0,0-3 0,0-4 23,0-7 1,0 11-1,0 3 77,0 1-50,0 9 0,0 3-29,0 12 0,0 5 0,0 9 0,0 0 26,0-1 0,0 1 0,0-1 1,0 1 64,0 0 0,7-1 0,-1 1 0,-1 1-29,-3 6 0,-2 1 0,0 7 0,0-3-37,0 3 0,0-4 1,0 1-1,0 5-53,0 7 0,0-9 0,0 4 0,0-2-11,0 0 0,0 2 1,0-2-1,0-2-36,0-2 0,0-9 1,0 2 29,0-4 1,0-14 3,0-8 0,0-11 1,0-15-1,0-6-62,0-5 0,0-11 1,2-2-1,2-3 6,3 1 1,-1-7 0,-3-6 0,1 2 60,2 2 1,1 2 0,-7 0 0,0 1 34,0-1 1,0 15 0,0 7 0,0 7 127,0 6 0,0 13-22,0 11 0,0 17 0,0 16 1,0 6 17,0 7 0,0 6 1,0 11-1,0 3-4,0-3 1,0-2 0,0-2 0,0-1-51,0 1 1,0-2 0,0-3 0,0-4-55,0-2 1,0-11-1,0-11 82,0-4-171,0-2 66,0-18 0,-7-11 0,1-19-134,2-3 0,1-1 0,3-10 1,0-1-46,0-3 1,-2-8 0,-2 3-1,-3-1 70,3 0 1,-5 0 0,3-5 0,-1 3 46,-2 1 1,5 8-1,-7-5 1,0 4 135,0 9 1,7 6-11,-2 12 1,-3 19 0,2 13 0,3 17-30,2 14 0,2 8 0,0 11 1,0 5 145,0 1 0,0 3 0,0 5 0,0-3-82,0-3 0,2-7 1,2-1-1,3-7-57,-3-3 0,-2-16 0,-2 0 6,0-7 1,0-8-129,0-16 0,7-8 0,-1-20 0,-1-4-39,-3-6 1,-2-5-1,0-3 1,2-1-85,5-5 1,-5 3 0,4-5 0,-3 2 77,-3 3 0,0 6 1,0-7-1,0 5 101,0 0 0,0 13 0,0-7 1,0 9 34,0 4 0,0 1 0,0-1-15,0 1-37,0 8 0,0 4-7,0 14 36,0-5-15,0 15 40,0-15-2,0 7-29,0-9 1,0-2-2,0-5 0,0-3 1,0-10 5,0 0 0,2 7 0,2 0-5,3-2 1,-1 4 0,-6-2-1,0-2 0,0 4-9,0-2 1,0 6-3,0-6 1,0 7 0,0-7 10,0 8-15,0-3 0,0 10 1,0 4 77,0 7 0,0 13 1,0 7-1,0 6 53,0 7 0,2 4 0,3 9 155,1 0-244,1 8 0,-7-4 1,0 5-1,2-3 38,4-2 0,-3-15 0,3 2 0,-4-10-29,-2-8 1,0-14-148,0 1 80,0-12 0,0-7 0,0-13 0,-2-5-10,-4-1 0,3-10 1,-3-3-1,4-5 8,2-3 0,0-1 0,0-2 0,0-5-19,0-2 0,0 4 0,0-4 1,0 2-18,0 4 1,0 1-1,0 1 1,2-1 9,4-1 1,-3 16-1,3-5 90,-4 9-84,-2 5 0,0-1 47,0 1 1,0 10-1,0 11 83,0 15 1,0 7 0,0 13 0,0 7 15,0 4 1,-2 4-1,-2 7 1,-3 2-4,3 4 0,2-8 1,2 6-1,-2 0-44,-5-2 1,5 0 0,-5-4 0,5-5-29,2-6 1,0-5 0,0-4-28,0-4 0,0-16 27,0-17 0,0-4 0,2-14-164,5-3 78,-5-12 0,7 9 0,-7-9 0,2-2 6,3-2 1,-1 3 0,-6-1 0,3-2-18,3 2 1,-4 0 0,5-2 0,-5 2 38,-2 3 0,0-1 1,0-4-1,0 2 38,0 2 1,0 9-1,0-2 1,0 5 83,0 1-51,0 9 0,0 4 0,0 14-13,0 6 0,0 7 1,0 6-1,0 6 38,0 6 1,0 3 0,0 2 0,0 5 51,0 2 1,0 3 0,0 5-1,0 1-25,0 0 0,0 9 0,0 1 0,0 1-44,0-5 0,0-2 0,0-2 1,0 0-2,0-4 0,0-20 0,0-4-35,0-9 1,0-16-40,0-8 0,0-11 0,0-12 1,0-8-62,0-6 1,0 0 0,0-15 0,0-3-38,0-1 0,0 1 1,0-1-1,0-5 46,0 0 0,0 6 0,0 5-103,0 2 156,0-6 0,0 12 0,0-1 132,0 8-97,0-2 65,0 24 1,0-2 0,0 21 0,0 9 32,0 9 1,0 7-1,0 8 1,0 2-22,0 5 0,0 4 0,-2 9 0,-3 0 21,-1 0 0,-1-1 1,7 1-1,0 2-20,0 5 0,0-3 0,0 6 0,-2-1-64,-4-5 1,3-9-1,-3-3 1,4-4-28,2-3 1,-2-11-4,-5-7 1,5-15 0,-5-11 11,5-11 1,2-15 0,0-9-1,0-9-99,0-8 0,0-5 0,0-1 0,0-1-24,0 0 1,0 0 0,0 3 0,0 3 108,0 8 0,2 3 0,3 3-57,1 0 1,1 15 211,-7 4-90,0 14 1,0 6 0,0 15 57,0 9 0,0 0 0,0 9 0,0 4-29,0 6 0,2 7 0,2 7 0,3-3-24,-3-1 0,-2-1 0,-2 4 0,0-1 0,0-3 0,0-8 1,0-1-1,0-6-41,0-4 0,0-9 1,0 2-60,0-4 0,0-13 1,0-9-6,0-11 1,0-7-1,0-4 1,0-4 32,0-6 0,0-8 0,0-5 1,0-8-109,0-3 0,0 6 0,0 4 1,0 5 73,0 1 0,0 1 0,0 2 147,0 5-124,0 3 1,0 10 30,0-1 0,0 11 21,0 9 1,0 11 0,0 15 0,0 7 85,0 4 0,0 11 0,0 4 0,0 5 2,0 2 1,0-1-1,0 1 1,0 2-28,0 5 0,0-5 0,0 2 1,0-5-6,0 1 1,0-17 0,0 8 0,0-5-197,0-3 0,0-16 100,0-6 0,0-16 1,0-4-1,0-13-22,0-11 1,0-2-1,0-11 1,0-7-43,0-4 1,0-4 0,0-7 0,0 0-19,0 1 1,0-1-1,0 2 1,0 5 21,0 6 0,0 5 1,0 2-1,0 2-50,0 4 1,0 11 242,0 9 0,0 11 1,0 4-41,0 16 1,-6 3 0,-1 14 0,3 7 68,2 8 0,2 0 0,0 2 0,0 5-75,0 6 0,0-2 1,0 4-1,0-4-28,0-2 1,0 0 0,0-1 0,0-1-9,0-5 1,0-4-1,0-11 1,0-4-108,0-7 30,0-13 1,0-13-1,0-13 1,0-7 38,0-6 1,0-6 0,0-12 0,0-4-102,0-2 0,0-2 1,-2-5-1,-3 3 34,-1 1 0,-1 8 1,7-5-1,0 4 27,0 9 0,0-2 1,0 8 100,0 1-30,0 10 0,0 14 1,0 14-3,0 12 1,0 8-1,0 14 1,0 3 65,0 8 1,2 3-1,3 3 1,1 0-3,-1 0 1,-3-5-1,-2 3 1,0 1-47,0-3 0,0 4 0,0-9 0,0 0 21,0-4 1,0-14 0,0-6-93,0-4 1,0-13-1,0-11-76,0-16 1,0-10 0,0-13 0,0-5-20,0-6 0,6-5 0,1-2 0,-3 0 54,-2 1 0,-2 5 1,0 3-1,0 0 28,0 0 1,0 7 0,0-1-1,0 7 21,0 4 1,0 3-1,0-3 1,0 7 46,0 4 0,0 9 0,-2 2-16,-4 3 0,3 3 30,-3 12 0,4 12 0,2 14 0,0 6-26,0 7 0,0 4 1,0 11-1,0 2 109,0 2 0,0 3 0,0-7 0,0 2-51,0 0 1,0-13 0,0 7-1,0-7-26,0-6 0,0-10 0,-2-5-23,-5-7 0,5-9 0,-5-22-24,5-11 1,2-4 0,0-13 0,0-6-131,0-5 1,0-4-1,0-9 1,-2-3-50,-5-1 0,5-2 0,-4 3 0,4-3 51,2-3 1,-7 14-1,0-1 1,3 7-304,2 6 555,2 12 0,0 14 0,0 20 0,0 16-20,0 12 0,0 10 1,0 3-1,0 5 8,0 2 1,0-4 0,0 4-1,0 0-34,0 0 1,0-4 0,0 4-1,0-2-34,0-5 1,0-1 0,0-5 0,0-2-3,0-3 1,0-14 0,0 1-77,0-1 0,0-12-2,0-6 1,0-11 0,0-15 0,0-6 26,0-5 0,2 2 0,2-2 0,3-5-76,-3 1 1,-1-3 0,-3 3-1,0 0 43,0 4 0,2 2 0,2-4 0,3-1 13,-3 1 1,-2 9-1,-2 4 1,0 2 2,0-2 0,0 4 0,0-4 40,0 4 0,0 9 20,0 0 0,0 11 1,0 2-1,0 13 45,0 11 1,0 2-1,0 11 1,0 8 21,0 10 0,0 1 0,0 16 0,0 2-36,0 3 0,0-6 1,0-1-1,0 0 53,0 0 0,2-7 1,3 0-1,1-9-49,-1-8 0,-3-13-83,-2-7 1,6-15-1,1-14 29,-3-14 0,1-11 1,-1-11-1,2-3-97,-1-4 1,-3 1 0,-2-12 0,2-6-176,5-5 1,-5 1 0,4-7 0,-3-4 123,-3-3 1,0 5 0,0-7 0,0 9 81,0 9 1,0 12-3,0 8 0,0 23 0,0 15 193,0 16 1,2 11-1,2 6 1,3 6-12,-3 5 0,-2 3 0,-2 1 99,0 5-198,0 4 1,0 4-1,0 3 280,0 4-276,0 11 0,7-9 1,-1 9-1,-1 2 39,-3 2 0,-2-6 0,0-7 0,0-9 14,0-8 0,0-7-84,0-6 0,0-16 0,0-19-29,0-15 0,0-7 0,0-13 0,0-5 10,0 1 0,0-9 0,0-2 0,0-7-198,0-7 1,0 3 0,-2-9 0,-3-2-24,-1-2 1,-3 2-1,5 0 1,-3 0 70,3 7 1,-1 6 0,1 8 179,-3 8 1,1 23 0,6 15 29,0 16 1,0 13-1,0 8 1,0 12 248,0 6 1,0 6 0,0 9-1,0 2-174,0-1 0,0 3 0,0-2 0,0 1-68,0 1 1,0-10 0,0 6 0,0 0 15,0-2 1,0-9 0,0-8 0,0-7-199,0-4 1,0-16 120,0 3 0,0-22 1,0-7-1,0-13-91,0-11 1,0-15 0,0-8 0,0-9 5,0-5 0,0-4 0,0-9 0,0-4 21,0-2 1,0 10 0,0-3 0,0-1 31,0 2 0,0 7 0,0 9 0,0 8-70,0 14 0,0 14 180,0 3 1,2 15 0,2 14 45,3 14 0,0 3 0,-7 6 1,0-2-69,0 2 0,6 4 0,1 12 1,-3 3 66,-2 8 0,-2 5 1,0 8-1,0 6-61,0 4 0,0 4 1,0 1-1,0 2 24,0-1 1,0-8-1,0 5 1,0-12-31,0-6 1,0-19-69,0-10 1,0-19 0,0-15-31,0-15 0,7-14 0,-1-12 0,-1-7-32,-3-7 1,0 1 0,2-14-1,3 0-58,-3 0 0,-2-1 0,-2-8 0,0-1-46,0-5 1,0 0-1,0-9 1,0-2 88,0 3 1,-6 16 0,-1 10 225,3 17 1,2 28 0,2 35 114,0 24 0,2 20 0,2 12 0,3 12-83,-3 6 0,-2 0 0,-2 7 0,3 2-15,3-3 1,-4-3-1,5 3 1,-5 3-107,-2-2 0,0-14 0,0 3 0,0-2-61,0-7 1,-7-13 0,1-18-1,2-8 22,1-9 0,3-15-104,0-11 1,0-9 0,0-12 0,0-8-8,0-10 1,0-11 0,0-13 0,0-7-19,0-6 0,0-2 1,0-14-1,0-2-19,0 1 0,0 17 1,-2-12-1,-2 10 87,-3 11 0,1 21 251,6 13 0,0 31 0,0 22 0,0 23 15,0 18 1,0 11-1,0 13 1,0 9-90,0-43 1,0 0 0,0 45 0,0-46 0,0 0-1,0 0 1,0 0-56,0 1 1,0-2 0,0 41 0,0 1-1,0-8 34,0-7 1,-2-22 0,-3 10 0,-1-12-466,1-9 170,3-19 0,2-15 1,0-24-1,0-11-8,0-14 0,0-10 1,0-15-1,0-9 35,0-9 1,7-2-1,-1-8 1,-3 43-1,-1-1 68,-1-2 0,0 0 1,-1-45-1,0 44 0,0 1 1,0-36 148,0 17 0,0 33 0,0 17 0,0 20 272,0 24 0,0 25 1,2 32-1,2 12-64,-1-40 1,1 1-1,0-2 1,1 0-1,-3 1 1,0 0-1,4 45-73,-1-5 0,-1-12 0,0 4 0,3-1-5,-3-1 0,-1-16 0,-3-8 1,0-7-557,0-6 1,6-10-1866,1-1 1149,-1-18 1,-6 1 0,0-23-1205,0-6 2305,0-13 0,0-5 0,0-8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4:59:38.39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98 71 7504,'0'-11'165,"0"2"1,0 7 149,0-5 7,0 5-141,0-7 1,0 12 0,0 3-110,0 7 1,0 5 0,0 3-1,0 6-22,0 5 0,0 1 1,0 4-1,0 4-48,0 1 0,0-7 1,0-5-1,0 1 74,0-1 1,0-6-319,0 2 213,0-13 0,0-13 0,-2-15-44,-5-9 69,5-7 1,-6-1-1,8 1 1,-3 1 11,-3-1 1,4 7 0,-5-2 0,5 4 14,2 3 0,0-1 0,0 1-12,0-1 35,0 9 1,0 5 0,0 14 43,0 12 1,0 2 0,0 10-1,0 5-50,0 7 1,0-3 0,2 5 0,2-2 6,3 1 0,0-3 0,-7 3 10,0-3-24,0-3 0,0-8 0,0-5-26,0-5 1,0-12 0,0-9-1,0-11 1,0-15-1,0-7 1,0-6-81,0-6 1,0-6-1,0-5 1,0 1-36,0 3 0,-7 2 0,0-2 1,3 4 58,2 0 1,2 13 0,-2-2 0,-3 7 98,-1 6 184,-1 2-27,7 11-188,-8 11 1,5 11 0,-3 8 0,4 3 80,2 4 0,-7 5 1,1 10-1,1 5-21,3 6 1,2 1 0,0 3 0,0 5-29,0 0 0,0 2 0,2-2 0,3 0-63,1-4 1,3-11 0,-5-3 0,5-8-109,2-9 0,-5-9 38,7-10 1,-8-11 0,1-22 0,-3-7-4,-3-4 0,0-11 0,0-2 0,0-5-22,0-3 1,0 5 0,0-8-1,0 7 66,0-1 1,0 8 0,0 1-1,0 7 16,0 6 0,0 5-17,0 8 0,0 11 123,0 9 0,0 16 0,0 12 0,0 2 101,0 5 0,0 4 0,0 5 0,0 4-94,0 2 1,0-4 0,0 6 0,0 2-39,0 3 0,0-5 1,0-2-1,-3 0 12,-3 1 0,4-6 0,-5 3 1,5-4-164,2-7 0,0-18-2,0 1 0,0-16 1,0-6-1,0-15-25,0-14 1,0-14-1,0-8 1,0-6-8,0-6 0,0 9 1,0-5-1,0 2 47,0 4 0,0 14 1,0-3 56,0 1 191,0 17 0,0 26 0,0 26 0,0 11 20,0 9 0,6 6 0,1 11 1,-3 4-48,-1 3 0,-3-5 0,0 3 0,0-3-60,0-2 1,0-12 0,0 5-1,0-4 32,0-1 1,0-14 0,0 0-206,0-7 152,0-13 0,0-3-166,0-14 1,-7-14 0,0-18 0,3-5-45,2-2 0,2-3 0,0-4 0,0-6 46,0-4 0,0 3 0,0 5 1,0 3 62,0 1 0,0 16 0,-2-5 0,-3 7 116,-1 0 11,-1 13 0,7 4 1,0 24-1,0 9 85,0 9 0,0 6 0,0 5 0,0 4-27,0 2 0,0-5 0,0 8 0,0 1-43,0 3 0,0-5 0,0-2 0,0 0-30,0 0 1,7-10-1,-1 1 1,-1-4-41,-3-9 0,0-10-174,5-5 1,-5-18-1,4-3 0,-3-14 67,-3-11 1,0-6 0,0-5 0,0-3-84,0-4 0,0 4 0,0-8 1,0 1 27,0 6 1,0 2 0,0 5 0,0 1 159,0 10 1,0 6 168,0 4-129,0 1 1,0 10 0,0 9 0,0 13 53,0 11 0,0 7 1,0 8-1,0 2-38,0 5 1,0-3-1,0 8 1,0-4-2,0-3 0,0 0 1,0-1-1,0 3-52,0-3 0,0-1 0,0-3 1,0 0-29,0 0 1,0-15 0,0-4-74,0-3 1,0-10-19,0-7 0,0-9 1,0-13-1,0-4-10,0-6 0,0 1 0,0-2-90,0-1 167,0-3 1,0 4 0,0 2-1,0 3-16,0 4 1,0-4 152,0 2-152,0 0 0,0 13 79,0-1 0,0 19 0,0 4 0,0 12 151,0 12 0,0 6 0,0 5 1,0 4-125,0 2 0,0-5 1,0 8-1,0-1-19,0-2 1,0-2 0,0-9 0,0 0 27,0 1 1,0-10-1,0-4-252,0-4-79,0-11 185,0-11 0,0-13 0,0-13 0,0-7-64,0-4 1,0-2-1,0-3 1,-3-1 40,-3-3 1,4 0-1,-5 9 1,5 5 93,2 6 1,0-3 97,0 3 1,0 11 0,0 17 0,0 15 1,0 14-1,0 13 1,0 3 52,0 4 1,0-1 0,0 4 0,0-2-73,0 3 1,0-7 0,0-3-1,0-1 17,0 2 0,0-11 1,0 4-221,0-2 172,0-9 1,0-6-258,0-9 58,0-9 57,0-4 0,2-19 0,2-14 1,3-4-38,-3-2 1,-1 0 0,-3-1-1,0 1 89,0 0 0,0 6 1,0 3-1,0-1 33,0 1 1,0 12 0,0-1 130,0 1 1,0 12 74,0 6 1,0 11-1,0 15 1,0 7-79,0 4 0,0 4 0,0 2 0,0 5-61,0 2 1,0-4 0,0 4 0,0-2 9,0-4 0,0-3 0,0-2 0,0-2-108,0-4 0,0-5-47,0-8 1,0-14 0,0-10-75,0-13 0,0-18 0,0-2 0,0-9 19,0-4 0,0 4 0,0-4 0,-3 0 28,-3 0 0,4 6 1,-7-1-1,2 3 77,1 3 1,-1 9 163,7 4 1,0 15 0,0 13-1,0 15 77,0 14 0,0 14 1,0 6-1,0 3-32,0 5 0,0-11 0,0 11 0,0-3-83,0 1 1,3-3-1,1 1 1,2 1-42,-1-1 1,-3-10-1,-2 1 1,0-7-133,0-6-28,0-5 1,6-21 0,1-12-19,-3-12 0,-1-16 0,-3 1 0,0-7-9,0-7 0,0 4 1,0-3-1,0 3 49,0 3 1,0 9 0,0 4 77,0 4 19,0-7 0,0 14 49,0-4-9,0 3 0,0 8-20,0 8 0,0 11 0,0 12 0,0 8 143,0 6 0,0-2 1,0 11-1,0-3-31,0 3 0,0-5 0,0 5 1,0-3-122,0 3 0,0-11 0,0 2 0,0-4-62,0-3 0,0-6-135,0 2 1,0-15 109,0-11 0,0-15 1,0-13-1,0-3-78,0-4 1,0-4-1,0-4 1,0-3-23,0 2 1,-7 3 0,0 4 212,3 4-27,2-4 0,0 22 108,-5-5 0,5 16 0,-4 8 0,3 18 30,3 15 0,3 15 1,1 3-1,2 6-24,-1 4 1,3 1-1,-1-8 1,0 1-62,1 0 0,-6-7 0,7-2 0,-2-2-59,-1-4 1,1-12 0,-5-5-303,4-6 286,-3-10 0,5-13 1,-8-15-389,0-7 275,0-11 1,0 4 0,0-8 0,-2 0-71,-4 0 0,3-3 1,-5 1-1,1-3 106,1 1 1,-3 12 0,5-6 0,-3 7 192,3 6 1,2 9 0,-1 4-11,-3 2 0,4 20 0,-5 15 0,5 11 46,2 9 0,0 4 0,0 9 0,0 0 50,0-1 0,0-5 0,0-3 0,0-2-122,0-5 0,0 1 0,0-3 0,0 0-72,0-4 0,0-17 1,0 0 72,0-3 1,0-10-568,0-7 347,0-9 0,0-11 0,0-2 1,0-4-47,0-6 1,0-5 0,0-3-1,0 1 69,0 0 1,0 0 0,0 2 0,0 4-70,0 7 0,0 4 280,0 3 0,0 10 0,0 9 0,0 13 179,0 11 1,0 9 0,0 10 0,0 5-1,0 2 0,2 2 0,2 5 0,3-5-154,-3-6 1,-1 2 0,-3-2-104,0-3-51,8-1 1,-6-16-1,5-2-230,-5 0 1,-2-11 157,0-13 0,0-18 1,0-12-1,0-5-59,0-4 1,0 8 0,0-12 0,0 1 86,0 8 0,0-6 0,-2 12 1,-2 0 89,-3 2 1,1 15 0,6-9-21,0 3 1,0 10 203,0 7 1,0 18 0,0 14 0,0 5 13,0 2 1,0 1 0,0 1 0,0 3-96,0 1 0,0 1 0,0-7-94,0 0-38,0 9 0,0-13 1,0 4-101,0-2 116,0-8 0,0-7 0,0-9-101,0 2 0,0-9 0,0-6 0,0-13-80,0-11 1,0-2 0,0-11 0,0-4-6,0-1 0,0 1 0,0 2 1,0 0 126,0-1 0,-7 8 0,0 1 0,3 3 34,2 4 192,2 2 1,0 14 0,0 8 0,0 13 84,0 11 0,0 15 0,0 11 0,0 2-25,0 0 0,0 1 0,0 5 0,0 1-121,0 0 1,0-7-1,0-2 1,0 0-82,0 1 0,0-14 0,0 0-117,0-7 1,0-15-92,0-15 0,0-11 0,0-13 0,0-4-52,0-2 1,0-5 0,0-7 0,0-1 90,0-1 1,0 7 0,0-6 0,0 8 9,0 9 0,0 2 0,0 0 522,0-2 36,0 8-307,0 10 0,0 19 0,0 8 1,0 12 141,0 6 1,0 2 0,0 0 0,0 0-121,0 0 1,2 1 0,2-3 0,3-3-84,-3-1 0,-1-7 0,-3 5-81,0-3 0,0-8 0,2-9-236,4-3 1,-4-3 0,5-12 176,-5-6 1,-2-11-1,0-4 1,0-3-123,0-4 1,0 5 0,0-1 102,0 3 111,0-7 0,0 14 1,0-6-1,0 6 49,0 1 404,0 9-292,0 2 0,0 33 0,0 9 55,0 6 0,0 3 0,0-3 0,2 2 252,5 5-458,-5-5 1,7 7-1,-9-9 100,0 1 0,0-10 0,0-4 0,0-4-555,0-2-27,0-9 1,0-12-1,0-12 1,0-6-351,0-7 0,6 2 1,1-11-1138,-3-6 1372,-2 1 1,-2-10 586,0 5 0,0-6 0,0-7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4:59:42.10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99 224 7129,'0'11'932,"0"-2"-1159,0-9 504,0 0 1,-2-7 24,-5 1 21,5-1-150,-7 7 0,9 3-108,0 3 1,0 5 0,0 9 0,0 1-28,0 6 1,0 3 0,0 9 0,0 0 12,0 1 1,2-1 0,3 0-1,1 0-4,-1 0 0,-3-8 0,-2-5-54,0-4 1,0-14 0,0-8-41,0-10 0,0-10 0,0-6 0,0-7 20,0-4 1,-7-4 0,1-3 0,1-1-63,3 1 0,-4 5 0,-1 4 88,3 2 1,2 9 0,2-2 0,-3 4 0,-1 3 1,-3-1 0,1 7 190,6 0-187,0 9 1,0-3-1,0 16 56,0 11 0,0 1 0,0 12 0,2 2 50,5 2 1,-5 4 0,4 3 0,-1 1-59,1-1 1,-4 0 0,5-3 0,-5 0 38,-2-4 1,0-4-1,0 0 5,0-7 1,0-9-201,0-10 0,0-22 0,0-23 22,0-3 1,0 2-1,0-11 1,0 0 18,0 0 0,-2 4 0,-2-4 1,-3 0 5,3 0 0,-1 6 0,1-2 1,-3 5 17,3 2 0,0 6 1,-1 3 92,-1 1 1,-1 14-1,7 17 48,0 16 0,0 3 0,0 12 0,3 4 25,3 7 0,-2-1 0,7 7 1,-2 0-27,-5 1 1,5 1 0,0 7 0,0 2 8,-1 4 1,5-2-1,-6 5 1,-3-3-1,-2-2 1,5-19 0,-1 3-1,-1-7-285,-3-12 109,-2-13 0,0-21 0,0-16 1,0-9 5,0-10 0,0-2 0,-2-14 0,-3-4-184,-1 0 1,-1 0-1,7 2 1,-2-2 106,-4-4 0,3 8 1,-3-2-1,2 5 120,-3 6 1,5 18 0,-5-3 0,5 9-13,2 4 0,-2 10 0,-2 5 0,-3 10 184,3 8 1,2 11-1,2 4 1,0 2-41,0 5 0,0 11 0,0 6 0,0 7-40,0 6 1,0 1 0,0 8-1,0 6-13,0 7 1,0-4 0,0 15-1,0-4 0,0-7 0,0-15 0,0 2 0,0-11 168,0-13-243,0-24 1,0-17 0,0-22 0,0-5-77,0-1 0,0-10 0,0-5 0,0-8 7,0-4 1,0-8 0,0 4 0,0-2-60,0-1 1,0 8-1,0-5 1,0 2 23,0 4 0,0 3 1,0 4-1,0 2 159,0 2 1,0 16 18,0-3 0,0 16 1,0 6-1,0 18 23,0 17 1,0 6-1,0 14 1,2 6 114,4 4 0,-4-1 1,7 1-1,-2-1-102,-1-3 0,3-7 1,-5 8-1,3-8-28,-3-4 0,-2-12 1,-2 1-1,0-2-43,0-4 1,0-15-5,0-1 1,0-21-1,0-4 1,0-14-261,0-13 0,0 1 1,0-16-6,0 0 172,0 6 1,-6-14 0,-1 6-1,1-3-46,-3 1 0,7 6 0,-7-4 0,3 2 96,-1 5 0,1 10 1,3 7 72,-3 4 0,4 14 0,-5 8 3,5 11 0,2 8 0,0 7 1,0 9 52,0 9 0,0-7 1,0 6-1,0 1-39,0-3 1,0 3 0,0-3 0,0 3 10,0-1 0,0-6 0,0 7 1,0-7-38,0-5 0,6-5 0,1 3-38,-3-2 0,-1-8 1,-1-9-19,4-2 0,-4-12 1,5-10-1,-5-4-35,-2-3 1,0-8-1,0-5 1,0-4-51,0-2 0,0 0 0,0 0 0,0 0 75,0-1 1,0 10 0,0 2 0,0 1 52,0 1 0,0 7 20,0 6 0,0 10 0,0 3 0,0 14 59,0 9 0,0 14 0,0 11 249,0 2-326,9 3 1,-7 8 0,5 2 220,-5 2-213,-2 1 1,0-6-1,0 1 1,0 3 23,0-1 1,0-15 0,0 2-1,0-11 21,0-6-203,0-18 1,0-2 0,0-24 0,0-13-9,0-11 1,0-2 0,0-15-1,0-5-37,0-6 1,-7 2 0,1-4 0,1 4 39,3 2 1,0 9 0,-2 6 0,-3 10 278,3 8-75,2 4 0,2 20 0,0 8 1,0 12-28,0 8 0,0 6 0,0 12 0,0 4 22,0 2 0,0 2 0,0 7 0,0 0-29,0 0 1,0 1 0,0 4 0,0 1 11,0-2 1,0-2-1,0-4 1,0-5-25,0-6 0,2-5 0,2-4 1,3-4-73,-3-7 47,-2-13 0,-2-15 1,2-16-1,3-8-195,1-4 0,1-5 1,-7-11-1,0-8 49,0-9 1,0 6 0,0-6 0,0-3 9,0-1 1,0 8 0,0-2 0,-2 5 152,-5 8 0,5 11 86,-5 4 0,5 20 0,2 9 0,0 21 18,0 20 0,0 7 1,0 10-1,0 5-26,0 2 1,0-9-1,0 11 1,0 0-36,0-2 1,0-4-1,0-3 1,0 3-2,0-3 0,0 1 0,0 1 0,0-1-54,0-3 1,0-8 0,2-1 0,3-8-221,1-9 167,1-13 0,-7-19 0,0-18 1,0-9-133,0-8 1,0-11-1,0-1 1,0-6-23,0-6 1,0 9 0,0-5 0,-2 0 119,-5 0 0,5 4 0,-5-4 0,5 9 107,2 6 0,-6 18 0,-1-5 41,3 9 0,2 22 0,2 11 1,0 12 94,0 12 0,0 13 0,0 6 0,0 7-29,0 6 1,2 1-1,2 8 1,3 2-70,-3-2 1,5-7 0,-3 3 0,-1 0 8,-3-1 0,-2-3 0,0 1 0,0-6-23,0-11 1,0-13-1,2-6-79,4-3 1,-3-13 0,3-15-139,-4-11 1,-2-8 0,0-5 0,0-4 8,0-3 1,0-4 0,0-10 0,0-6 15,0 1 0,0 2 0,0 9 0,0 0 74,0 0 1,0 6 0,0 3-1,0 1 92,0 5 1,0 3 0,-2 3 68,-4 5 1,3 7-1,-3 12-62,4 7 1,0 16 0,-3 8 0,-1 10 153,1 10 0,3 0 1,2 12-1,0 1-117,0 0 0,2-5 0,3 3 0,1-5-23,-1-7 0,-3-3 0,-2-1 0,0-6-22,0-5 1,0-10-115,0-5 0,0-15 0,0-14 24,0-14 1,0-5 0,-2-11 0,-3-1-170,-1-3 0,-1-3 0,5-1 0,-2-3 44,-3-1 1,-6-8-1,6 8 1,1 1 145,-3 3 1,7 10-1,-4 5 206,3 4 1,-3 14 0,-1 10-42,3 15 1,2 14 0,2 15 0,2 6 13,4 4 0,-3 1 0,3-3 0,-4-1-19,-2 1 0,0 3 0,0-1 0,0-1-68,0-3 1,0-8 0,0-1-1,0-8-81,0-9-123,0-4 0,0-26 0,0-12 0,0-10 8,0-9 1,0-10 0,0-5 0,0-3-42,0 1 0,0 2 1,0-4-1,0 3 119,0 4 0,0 1 0,0 9 164,0 4 0,0 9 1,0 20 54,0 17 0,0 13 0,0 15 0,3 7 22,3 11 0,-2 0 0,7 6 0,-2-4 71,-5-2 1,5-7 0,-2-2-1,-1-2-212,3-4 1,-7-5-1,7-8 1,-3-10-179,1-5 0,2-14 0,-5-2-4,2-11 1,1-13-1,-7-4 1,2-3 61,5-4 0,-5 3 0,4-5 0,-3-5-78,-3 1 0,0-1 0,0 5 0,0 3-15,0 1 182,0 9 1,0 17 0,0 27 0,0 21 58,0 14 1,2 12 0,2 5 0,3 4-93,-3 3 0,5 1 1,-3-1-1,1-3-984,1-6 1,3-27 0,7 1 1010,-5-12 0,13 3 0,-4-4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6:50:00.12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256 303 8232,'-2'-20'-232,"-5"1"-798,-4-1 954,0 1 0,5 8 275,12 4 1,-1 5-22,8 2 0,-7 2 0,5 5-42,-2 6 0,-2 6 1,-7 7-1,0 7-40,0 4 0,-3 7 1,-1 4-1,-3 8-66,3 5 0,2-4 0,2 6 0,0-6-3,0-5 1,0-9 0,0 1 0,0-9-871,0-9 746,0-4 1,0-14-1,0-10 1,0-13 6,0-9 0,-7-13 1,1 0-1,2-9 32,1-4 0,3 4 1,0-4-1,-2 2-4,-4 5 84,3 2 0,-5-3 0,8 0-34,0 1 0,0 12 0,0-8 1,0 4-24,0 5 1,0 2 148,0 8 0,0 11 0,0 9 0,-2 13 46,-5 11 1,5 18 0,-7 14-1,3 10-46,-1 3 0,-2-1 1,5 6-1,-5 0-56,-2-7 1,7 3 0,-2-9 0,1-7 42,-1-6 1,3-19-52,-3 3 0,4-19 1,2-15-1,0-15-40,0-14 1,0-14 0,0-6-1,0-3-40,0-5 0,0 3 1,0-16-1,2-2-45,4-2 0,-1-3 0,6 3 0,0 2 52,0 2 1,-5 20-1,5 6 45,-2 16 0,-3 21 0,-6 18 1,0 23 116,0 23 0,-6 14 0,-3 16 0,-2 7 37,-4 4 0,0-1 0,-1-1 0,5-5-115,3-2 0,-5-6 0,4-9 0,0-5 19,1-12 1,1-12-1,7-14-97,0-16 0,0-16 0,2-25 0,3-11-115,1-11 1,7-7 0,-4-4 0,0-2-35,-1-2 1,1-3 0,-5 3 0,3-7-66,-3-4 0,-2-2 0,-2 1 0,0 5 165,0 7 0,0 13 1,0 8-1,0 9 55,0 9 0,0 15 0,-2 11 116,-4 11 0,3 13 0,-5 5 0,1 1-11,1 5 0,-3 4 0,5 7 0,-3 6 24,3 5 0,-5 2 1,3-3-1,1 1-76,3 2 0,0-12 1,-3 10-1,-1-5-76,2-2 0,1-13 0,3 0-385,0-6 412,0-5 0,0-32 0,0-14 1,3-17 17,3-15 1,-4-3 0,7-17 0,-2-4-36,-1-7 0,7 3 0,-6-3 0,-1 9 16,3 9 0,-7 6 0,5 9 1,-5 11 45,-2 10 1,2 16 0,2 9 0,3 8 89,-3 9 1,-2 20 0,-2 11 0,0 10 39,0 13 0,0 8 1,3 3-1,1 2-27,2 5 0,1-2 0,-7 6 0,2-4-62,5-8 1,-5-1 0,4-13-1,-3-4-92,-3-5 0,0-12 0,2-3-84,4-11 0,-4-17 0,5-11 0,-5-11 60,-2-6 0,0-14 0,0-8 1,2-13-8,5-11 0,-5-1 1,5-7-1,-5-6-57,-2-5 1,0-3 0,0-9 0,0-4-74,0 48 0,0 0 0,-2-46 0,0 46 0,-1 0 0,-3-37 100,1 15 1,3 20-1,0 12 109,-5 12 0,5 17 0,-4 11 0,4 13 132,2 11 0,0 0 0,-3 9 0,-1 4-72,-2 6 0,-1-1 1,7 6-1,-2 0-44,-5 4 0,5 0 0,-4 3 0,3 3-32,3 3 0,0-2 0,0 9 0,-2-3-46,-4-2 1,3-13 0,-3 7 0,4-7 1,2-6 0,0-12-80,0-6 0,6-15 0,1-13 37,-3-15 0,-2-14 0,-2-15 0,0-8 33,0-9 0,0 0 1,0-9-1,0-2 29,0-2 1,0-1 0,0 5-1,0 7 18,0 4 0,0 18 0,0 6-11,0 6 0,0 20 0,0 24 123,0 24 1,0 18 0,0 10 0,0 7 50,0 4 0,7 3 0,-1-1 0,1 0-82,2 1 1,-7-14 0,4-4 0,-3-2-41,-3-5 0,2-8 1,2-2-1,3-10-194,-3-8 108,-2-12 0,-2-8 0,0-15 0,0-12-6,0-16 0,0-11 1,0-13-1,0-5-63,0-5 0,0-10 1,0-6-1,0-7-26,0 1 1,0 14-1,0 3 1,0 6 39,0 7 1,0 11 0,0 8 37,0 9 1,0 18 0,0 19 157,0 16 1,0 12 0,0 16 0,0 10 114,0 14 1,0 11 0,0 15 0,-2-1-45,-5 3 0,5-2 0,-1-42 0,0 1 0,1 0 0,2 1-146,-1 2 0,2 0 1,-1-4-1,0 0 0,-1 6 1,-1 0-1,0 0 0,0 0-11,-1 0 1,0 0 0,-2-7 0,1 0 0,2 1 0,-1-1 0,-3 41-93,2-9 0,1-31 0,3 1 0,0-14-199,0-13 1,0-15 176,0-13 1,0-17 0,0-20 0,0-13-27,0-16 1,0-12-1,0-13 1,0 39 0,0-1 45,0-3 1,0-1 0,0-2 0,0 0 0,0 1 0,0 1 0,1 0 0,1 1-39,1 0 0,0 1 0,-2 3 0,0 1 0,3 0 0,-1 0 0,-1-43 13,-2 9 0,0 29 30,0 10 1,0 46-1,0 20 1,0 27 253,0 23 1,0 11 0,0-32 0,0 2 0,0 2 0,0 1-55,0 4 0,0 1 0,0 2 0,0 0 0,0 5 0,0 1 0,0 0 0,0 1-43,0-1 1,0-1 0,0-2 0,0 0 0,0 1 0,0-1 0,0 0 0,0 0-21,0 0 1,0-1-1,0-11 1,0 0-1,0 7 1,0 0-1,0-7 1,0-2-78,0 41 1,0-19-1,0-17 1,0-12-65,0-12 0,2-18 0,3-15-47,1-16 0,1-12 1,-7-18-1,0-15 32,0-20 1,6-4 0,-2 34 0,-1-1-1,-1-1 1,0-1-21,-1 1 0,0-1 0,-1-4 0,0-2 0,0-1 0,0 0 0,0-1 0,0-1-16,0 0 1,0 0 0,0 7 0,0 0 0,0-4 0,0 0 0,0 7 0,0 1 9,0 3 0,0 2 0,0-18 1,0 12-1,0 14 171,0 12 0,-2 14 0,-2 11-36,-3 8 0,1 3 1,6 10-1,0 9 365,0 9 0,0 13 0,0 24 0,0 15-283,-1-38 1,2 2 0,-1 4 0,2 1 0,0 5 0,0 0-1,1 2 1,1 0-42,-2 2 0,0-1 0,-1 1 0,0 1 1,0 2-1,0 1 0,1-1 0,1 1-54,0 0 0,0-1 0,1-6 0,-1-2 1,-3-3-1,0-1 0,0-5 0,0-1 51,0 32 1,0-19-168,0-17 1,0-26-1,0-18 1,0-22 32,0-14 0,6-14 0,1-22-73,-3-8 75,2 28 1,-1-1 0,-4 1 0,0-2 0,3-7 0,-1-2-1,-2-1 1,0 0-117,-1-2 1,0 0 0,0 1 0,0-1 0,0-8-1,0-2-119,0 2 1,0-1 221,0-10 1,0 0 0,-1 4 0,0-1 0,-1-4 0,-1 0-1,0 4 1,0 1-46,1 6 1,0 3 0,-3 10 0,1 4 0,-3-37 0,3 29 87,2 27 0,2 24 0,2 13 0,2 13 403,3 11 0,-1 11 1,-6 18-1,0 14-213,0 14 0,0-32 1,0 2-1,1 5 1,1 1-1,-1 3 1,2 2-39,0 2 1,0 0 0,1-2 0,-1 1 0,-2 8 0,0 1-1,1 2 1,0 0-55,2 2 0,-1-1 0,1-11 0,-1 0 0,-3 5 0,0-1 1,0-1-1,0-1 32,0 0 0,0-1 0,0-12 0,0-2 1,0 2-1,0-1 0,0 33-497,0-16 1,0-32 282,0 3 1,0-38 0,0-9 0,0-23 83,0-20 0,0-16 1,0-21-1,0-11-11,0 45 1,0 0 0,-1-2 0,2-1 0,-1-10 0,2-1 0,0-2 0,0 1-42,1-2 1,1 0-1,-1 5 1,0-1 0,-2-4-1,-2-1 1,1-2-1,0 0 87,0-3 1,0 0-1,0 6 1,0 2 0,0 1-1,0 2 1,0 9 0,0 3-130,0-30 1,0 37 6,0 7 0,0 24 1,0 15 361,0 11 0,0 8 1,0 5-1,0 9 114,0 10 1,0 8 0,0 29 0,2 16-280,2-40 1,-1 1-1,-2 4 1,0 0 0,2 5-1,1 1 1,-3 2 0,0 1-14,-2 3 1,2 0-1,2-2 1,0 0 0,1 7-1,-1 1 1,-1-3-1,0 0-54,0-2 0,-2-2 1,0-14-1,0-1 1,0 0-1,0 0 1,0-7-1,0 0-96,0 37 0,-2-31 97,-4-16 1,3-25 0,-3-17 0,4-18-88,2-17 1,0-13 0,0-18 0,0-12 56,0-16 1,0 46 0,0 0 0,0-4 0,0-1-1,0 0 1,0-1-85,0-2 0,0 1 0,0-1 0,0 0 0,0-4 0,0 0 0,0 3 0,0 0-111,0 4 1,0 2 0,-2-30 0,-3 4 220,-1 21 0,-1 38 0,7 50 0,0 40 48,0-19 1,0 3 0,-1 8 0,0 2 0,-1 5 0,0 1-1,-2 2 1,1 0 8,1 2 1,0 0 0,0-7 0,-1-1 0,1 8-1,0 0 1,-1-1 0,-1 0 80,2 1 1,0-2 0,-2-7 0,-1-2-1,2 0 1,0-1 0,0-4 0,-1-1-46,0-3 1,0-1-1,-1 38 1,-6 1-1,3-16-15,3-20 0,1-19-85,-3-10 1,5-34-1,-4-19 1,6-24-214,6-20 0,-4-10 0,5-18 40,-5 0 0,1 42 0,1 0 84,-1 1 1,0-1-1,1-6 1,-1 0-1,-3 5 1,0 1 36,0-1 0,0 1 1,0 2-1,0 1 1,0 1-1,0 2 1,0-40-93,0 21 1,0 25 180,0 18 1,0 37 0,0 41 0,-2 20 128,-5 17 1,5 5-1,-1-40 1,-1 1-1,3-1 1,0 1-34,1-1 1,0 1 0,0-4 0,0 0 0,0 1 0,0 1 0,0-2-1,0 0 116,0 2 1,0-2 0,0 37-1,0-1 1,0-9 145,0-10 0,0-14 0,2-13-612,5-12 1,-3-12-1,7-19 1,0-7 63,0-10 0,-7-21 0,5-18 1,-3-14 103,1-11 1,0-2 0,-7-9 0,2-1-95,4 1 1,-4 3 0,5-1 0,-5 7 52,-2 5 1,0 16 0,0 8 0,0 8 298,0 11-171,0 6 0,-2 23 0,-2 10 0,-5 17 50,-2 18 1,7 16-1,-5 16 1,2 12-39,1 6 0,-3 7 1,7-44-1,0 0 0,-1 1 1,-1 0 156,2 1 1,0-1 0,0 44 0,2-43-1,0-1 1,-2 45-20,-5-5 0,5-23 1,-5-7-180,5-16 1,2-21 0,0-26 23,0-15 0,0-23 1,0-18-1,2-14-138,5-11 0,-5 5 0,7-9 0,-3-5-78,1 1 0,-1-5 0,-5 46 0,-2 0 0,1-2 0,0-1-19,0-2 1,0 1 0,0-42 0,1 44 0,-2 0 0,-1-35 137,-4 13 0,3 35 0,-5 30 7,-1 28 1,5 31 0,-7 29-1,2 12 263,7-40 1,0 1 0,-2 1-1,-1 0 1,2 3 0,0-1-1,-1-1 1,1-1 115,-2 1 1,1-1 0,2 36 0,-4 5 0,3-1-150,3-1 0,0-12 1,0-3-1,0-10-45,0-12-202,0-23 1,0-14 0,0-31 0,3-20-178,3-17 1,-4-13 0,5-20 0,-3-6 11,3-7 1,-5 9 0,4-11 0,-3 2 14,-3 0 1,-3 5 0,-1 6 0,-2 6 78,1 10 0,-4 27 0,1 5 0,-1 20 234,0 17 1,3 28-1,6 24 1,-2 18 220,-5 13 1,5 2 0,-5 8 0,5 3-28,2-2 0,0-7 1,0-2-1,0-5-105,0-3 0,0-14 0,0 11 1,0-9 156,0-8 0,0-27-414,0-4 1,0-21 0,0-12-1,0-19-172,0-15 0,0-18 0,0-13 0,0-6 114,0-7 1,2 0 0,3-9 0,-2 45 0,0-2 59,0-2 0,-1-1 0,-1 4 0,0-2 0,-1-7 0,0-2 0,0 1 1,0 0-106,0 0 0,0 1 0,-3 8 0,-1 2 0,-2-49 1,-1 19 38,-2 23 0,7 29 1,-6 25-1,1 28 339,1 31 0,-1 21 1,6-28-1,2 3 1,-1 1-1,0 1-6,0 2 1,0 1-1,0-4 1,0 1 0,0 4-1,0 2 1,0-1 0,0-1-91,0 2 1,0-2 0,3-7-1,1-1 1,-1 1 0,0 0 0,1 46-12,-1-4 1,3-20-1,1 4 1,-3-19-193,-2-22-1,-2-20 0,0-28 0,0-21 0,0-20-26,0-18 0,0-4 0,0-18 0,0-3 92,0 44 1,0-1 0,0-4 0,0-1 0,0-6 0,0-3 0,0-5 0,0-3-74,0-8 0,0-2 1,0-3-1,0-2 1,0 19-1,0-2 1,0-2-1,0-4 1,0-1-1,0-1-1286,0-5 1,0-2 0,0 2 1340,0 4 0,0 1 0,0-1 1,0-8-1,0-1 0,0 3 1,0 13-1,0 3 0,0 1-13,0-30 0,0 6 0,0 25 0,0 3 1,0 3-1,0 2 0,0-37-20,0 24 1,-2 17-1,-2 11 1,-5 5 252,-2 2 1,7 0 0,-5 2 0,2 2 485,1 2 0,-3 7-450,3-7 0,3 23 0,-3 14-173,4 31 1,2 37 0,-1-19 0,0 5-1,-1 12 1,-1 6 69,0 13 0,0 4 1,-1 1-1,1 2 0,3-20 1,0 3-1,0 1 0,0 2 1,0 1-1,0 0-110,0 2 0,0 1 1,0-2-1,0-5 0,0-2 1,0 0-1,0 1 0,0 1 1,0-1-1,0 1 0,0 1 1,0-1 69,0 0 0,0 0 0,0-2 1,3 19-1,1-3 0,-1 1 0,0-3 1,0-17-1,-1-4 56,-1-11 1,0-5-1,-1 16 1,0-20 490,0-15 1,2-20 0,2-17 0,3-18-808,-3-17 1,1-15 0,-1-22 0,2-20 151,-3 39 1,-1-3 0,0 0-1,0-1 1,0-9 0,1-2-1,0-6 1,0-2-42,-1-5 0,0-2 0,3-6 1,-1-1-1,0-2 0,-1-1 1,-1 26-1,0 0 0,0-2-43,1-5 0,0-1 1,0 1-1,-2 3 1,-1 0-1,1-1 1,1-6-1,1-2 1,-1 2-1,-1 10 1,-1 1-1,1 2-22,-1-23 0,0 8 1,0 28-1,0 7 0,0-7 1,0 37 177,0 30 0,0 19 0,0 25 0,0 23 113,0-29 0,0 3 1,-3 5-1,-1 4 1,1 17-1,0 5 0,0 8 1,-1 2 8,1-26 1,0 1-1,0 0 1,2-1-1,1-1 1,-1 2 0,-1 2-1,0 2 1,0 0-1,1 1 1,0 2 0,1-1-6,-1 2 1,1-1-1,1 1 1,-1 0-1,0 0 1,0-1-1,0-2 1,0-1-1,0-1 1,0 0-1,0-1 1,0-1-45,0-2 0,0 0 0,0-2 0,-1 21 0,-1 0 0,1 6 0,-2-1 0,0-10 0,0-2-151,1-7 0,-1-2 1,-1-17-1,-1-2 1,-1 41-1,2-13-309,1-14 1,3-21-1,0-18 122,0-17 0,3-17 0,1-29 0,5-20 186,2-19 1,-7-19 0,-1 36-1,0-2 1,0-5 0,-1-3-2,1-1 0,0-1 0,-2-2 0,0-1 0,3 0 0,-1 0 0,-1-3 0,-2 0 102,0-2 1,0 1-1,3 10 1,1 1-1,-1-2 1,0 2 0,0 8-1,-1 3-31,0-38 1,0 44 0,2 24 0,3 26 109,-3 25 1,-2 16 0,-2 31 0,0 20 66,0-39 0,0 3 0,0 4 0,0 2 0,0 5 0,0 2 0,0 1 0,0 2-67,0 4 0,0 0 1,0-5-1,0 0 1,0 4-1,0 1 1,0 0-1,0 1 61,0-1 0,0 0 0,0 0 0,0-1 0,0-3 0,0 0 0,0-1 0,0-2-140,0-3 1,0-3 0,0-13 0,0-2 0,0 46 0,0-18-84,0-12 1,3-16 0,3-13-91,7-15 0,-2-22 0,0-22 1,-2-17 111,-5-18 1,5-19-1,-3-18 1,-3 43-1,1-2-73,0-6 0,0 0 0,-2 3 0,-1-1 0,2-5 0,0 0 0,-1-1 0,-2-1-4,1 1 1,-2 0 0,1-1 0,0 0 0,0 3 0,0 2 0,0-2 0,0 0 8,1-1 1,-2 2 0,1 7 0,-2 1 0,0 1 0,0 2 0,-5-27-20,3 21 0,-5 32 1,3 20-1,1 27 200,3 26 0,2 24 0,0 18 0,0-43 0,0 2 143,0 4 0,0 1 0,0-3 1,0 1-1,0 6 0,0 2 0,0-1 1,0 0-70,0-1 1,0-1 0,3-4-1,1-1 1,-1-1 0,0-1 0,0 2-1,-1 1 9,-1 1 1,0-1-1,-1 41 1,0-45 0,0 0-1,0 36-200,0-19 0,0-20 0,0-9-124,0-11 1,0-17-1,0-13 1,0-18 15,0-17 0,0-13 1,0-15-1,0-9 10,0-9 1,0-9 0,0 42-1,0-2 1,0-1 0,0-1 7,0 0 1,0 0 0,-2-44 0,0 48-1,-1-1 1,0 0 0,0 0 35,1-3 1,-1 1 0,-5-38 0,-1-7-1,0 17-222,1 18 1,1 30 259,7 7 1,-2 37-1,-3 15 1012,-1 20-783,-1 28 1,7 2 0,0 18 0,0 4 15,0-48 1,0 0 0,3 42-1,-2-42 1,2 2 0,0 0-1,0 0-34,0 2 0,-1-1 0,2 43 0,1-2 0,1-7 100,-2-5 1,-1-21-489,-3 5 0,0-40 0,0-22 113,0-30 1,2-24 0,2-20 0,3-10 16,-3-7 1,-2-7 0,-2 43 0,0 0 0,0-3 0,0-1-31,0-3 1,0 0 0,0 6-1,0 0 1,0-7 0,0-2-1,0-3 1,0 0-65,1-4 0,-2 1 0,-2 5 1,0 2-1,-1-3 0,1 2-108,1 4 0,0 2 47,0 3 1,2 4 0,0-4 103,0 26 0,0 72 0,-1 1 1,-1 6 299,-1 2 0,0 1 0,2-2 0,0 1 0,-2-2 0,-1 0 0,2 1 0,0-1-51,-2 2 0,1-1 0,2-4 1,0 0-1,-2 7 0,0 2 0,1-3 1,1 1 70,1 1 0,0-1 0,0-1 0,0-1 0,0 7 0,0 0 1,0 2-1,0-1-131,0 0 0,0-2 1,0-7-1,0-1 0,0 1 1,0 1-1,0-4 0,0 0-9,0 40 1,0-12 0,0-5 0,0-20-525,0-19 0,0-22 1,3-15 257,3-16 0,-4-21 1,5-19-998,-5-12 780,-2-15 0,0 2 447,0-8 0,9-1 0,2-6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6:50:06.31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177 195 8048,'-20'-20'-509,"3"1"0,3-1 755,8 0 1,4 1 0,2-1-148,0 1 0,0-1-3,0 0 0,8 10-2,6 3 0,-6 14 0,-1 8 0,-5 11 21,-2 13 1,0 5 0,0 14 0,0 12-44,0 11 0,0 10 0,0-40 1,0 1-1,0 1 0,0 0-35,0 2 0,0-1 0,0-2 0,0 1 0,0 0 0,0 0 0,0-2 0,0-1 69,0 39 0,0-15 1,0-13-1,0-11-426,0-11-138,0-21 338,0-10 1,0-36-1,2-18-66,5-8 1,-5-5 0,4-2 0,-1-4 51,1-7 1,-4 0-1,5-4 1,-3-5 10,3 1 1,-5-1-1,5 5 1,-3 2 64,2 2 1,-3 11 0,3 2 0,-4 13 43,-2 12 0,7 12 120,-1 9 1,1 10 0,-7 4 0,0 9 29,0 8 0,-2 8 0,-3 2 0,-1 5-6,2 8 0,-1 1 0,1 10 134,-3 2-206,1 12 1,6 3 0,0 8 0,0-1 63,0 2 1,0-12 0,0 5 0,0-7-70,0-6 1,0-14-1,0-7 1,2-9-83,4-10 1,-3-12 7,3-19 1,-4-2 0,-2-18 0,0-4 6,0-6 1,0-1-1,0-8 1,0-3-90,0-1 1,0-5-1,0-2 1,0-7 12,0-6 0,0 8 0,0-10-304,0 2 267,0-1 1,0 14 0,0 7 0,0 6 96,0 6 0,0 11 1,-2 9 16,-4 9 0,3 15 1,-3 15-1,4 9 286,2 9 0,-2 6 0,-3 7 1,-1 6-128,1 5 0,3 2 1,2-3-1,-2-1-67,-5-3 1,5 0-1,-4 5 1,4-3-56,2-1 1,0-10 0,0 1 0,-3-7-10,-3-5 1,4-8-198,-5 2 0,5-15 132,2-11 1,2-11 0,3-15-1,1-9 19,-2-8 0,1-7 0,-1-9 0,3-2-29,-3-4 0,0 2 0,1-5 0,1 3 38,-1 2 0,-1 19 0,0-4 0,3 9 41,-3 11 0,-2 17 87,-2 17 0,0 25 1,0 30-1,0 15 22,0 13 0,0 9 0,0-47 0,0 1 0,0 2 0,0 0-37,0 4 0,0 0 0,0-1 1,0 1-1,0 4 0,0 0 0,0-1 1,0-2-73,0-1 1,0 0-1,0-6 1,0 0-1,0 8 1,-2 0-1,0-1 1,0-1 24,-1 0 0,-1-2 0,-9 33 1,7-11-1,-1-15-80,-2-12 1,7-21-1,-4-2-74,4-17 0,2-9 0,0-21 0,0-9-4,0-7 0,0-15 0,2-9 0,2-13-29,3-11 0,-1-2 0,-6-8 0,0-5-42,0 47 1,0 1 0,7-39 0,-1-7 0,-1 7 77,-3 6 1,-2 18-1,2 13 149,4 15 0,-3 19 0,3 38 108,-4 19 0,-2 16 1,0 12-1,0 11-74,0 12 0,-2 1 0,-2 3 541,-3-1-523,4-34 0,0 0 1,3 37-1,0-39 1,0 1-1,0-2 0,0-1 40,0 0 1,0-1 0,-7 42 0,1 2-106,1-2 2,3-9 1,2-15 0,0-18-85,0-10 0,0-20 1,0-26-26,0-16 0,0-12 1,0-16-1,2-8-13,5-10 0,-5-8 0,7-10 1,-3-8-91,1-5 1,-1-1-1,-5 42 1,-2-1-1,1 0 1,0-1 38,0-2 0,0 0 0,0 3 1,0-1-1,0-5 0,0-2 1,0 2-1,0 0 65,1 4 1,-2 3-1,-1-26 1,-2 19 155,-3 15 1,-6 22 169,7 24-204,-1 9 0,5 19 1,-2 7 237,-3 8-185,-8-1 1,11 17 0,-7-3-1,2 14 17,5 13 0,-5 4 1,5-34-1,1 3 0,1-1 1,0 1-21,1 2 1,0-1 0,1-3-1,0 1 1,0 6 0,0 0-1,0-1 1,0 0-16,0-3 0,0-1 0,0-4 0,0-2 0,0 37 1,0-6 133,0-11-119,0-16 1,0-28-1,0-26-284,0-22 1,0-15 0,0-8-1,0-10 4,0-8 1,0-7 0,0-6 0,0 0 31,0-2 0,0 8 0,0-11 0,0 3 34,0 4 1,0 6-1,0 1 1,0 6-15,0 11 0,0 15 218,0 9 1,0 30 0,0 18 0,0 19 97,0 18 1,2 17 0,2 14-1,3 3-81,-3 5 1,-2-4 0,-2-42-1,0 1 1,1-2 0,1 0 64,1 1 1,0 0 0,-1 42 0,5 2 0,-5-7-74,-2-6 0,0-3 0,0-8 0,0-9-186,0-10-43,0-23 1,0-6-1,0-30 31,0-18 1,0-13 0,0-9 0,0-9 3,0-8 0,0-9 0,0-12 0,0-12-59,0 41 0,0 1 0,-7-44 1,4 44-1,0-1 0,0 2 1,2 1 48,-1 2 1,1 0 0,-1-41-1,-2 12 1,-3 16 135,3 18 1,2 29 0,2 16-93,0 22 1,0 24 0,0 13 0,0 12 406,0 12 0,0 2 0,0 9 1,2 4-145,1-48 1,0 0-1,0 48 1,1-44-1,0 1 1,0 0 0,-1 1-140,0 2 0,0-1 1,4-5-1,0-1 1,-4 4-1,0 1 25,-1-4 0,0 0 4,4 2 0,-1-1 1,-3 27-1,5 1 0,-5-13 136,-2-16 0,2-19-315,5-14 0,-5-21 1,5-24-1,-3-18-27,2-10 1,-3-9 0,3-5 0,-4-8-25,-2-5 0,0 3 0,0-11 1,0-3 55,0-4 0,0-2 1,0 41-1,-2-1 0,0-2 1,-2 0-169,-3 0 0,1 0 0,0 3 0,1 1 1,-1 4-1,1 2-79,-4-37 417,3 6 49,6 49-68,0 3 1,0 23-1,0 12 1,0 7 108,0 5 1,0 10 0,0 7 0,0 11 1,0 12 0,0 6 0,0 12 0,0 9-3,0 8 1,0-3-1,-1-41 1,2 2-1,-1-1 1,2 0-101,1 0 1,0 0 0,-1 46 0,2-45 0,-1 0-1,-1 45-21,-2-4 1,0-23 0,0-3 0,0-12 478,0-13-658,0-21-42,0-11 1,2-29-1,3-15 1,1-10 30,-1-14 0,3-2 0,-1-11 0,-3-4 55,-2-7 0,1-2 1,1-9-488,2 1 535,-2 38 0,-1 1 0,-3-38 0,0 42 0,0 0 0,0-39-52,0 11 1,0 19 0,0 4 0,0 12 57,0 12 0,0 18 1,0 13 98,0 11 0,0 15 1,0 7-1,0 4 1,0 2 0,0 9 1,0 4-1,0 5 84,0 2 0,0-1 1,0 1-1,0 0-73,0 0 1,0 0-1,-2-3 1,-3-1-24,-1-3 1,-3-15-121,3 2 85,3-13 0,-7-8 0,5-18 0,-1-16-35,1-14 1,3-14 0,2-21-1,0-9-146,0-9 0,0 1 0,0-10 1,0-4 37,0 45 1,0 0 0,0-1-1,0-1 1,-1-4 0,0-1-1,-1-4 1,0 0-45,-1-4 1,-1-1 0,0 0 0,-1-1 0,3-3 0,0 0 0,-2 5 0,-1 2 98,0 5 1,-1 2-1,2-28 1,-2 5-1,3 15-58,3 15 0,0 21 0,0 10 719,0 1-427,0 9 1,0 5 0,0 15 0,0 13 17,0 11 1,7 11 0,-1 21 256,-1 11-379,0-27 1,1 3-1,-4 3 1,0 1 0,3 8-1,1 1 1,-1 1-1,-1-1-37,-2 0 0,0-1 0,2-2 0,1 1 1,-2 2-1,0 1 0,0 1 0,1 1 123,0 0 0,0-1 1,-2-6-1,-1-2 1,2-5-1,0-3 0,2 41-13,1-18 0,-4-26-140,5-4 0,1-24 0,-1-22 0,-3-13-66,-1-11 1,-3-2-1,0-14 1,0-10-43,0-11 0,0-2 0,0-9-378,0-2 364,0-11 0,0 0 0,0-10-1008,0 45 1,0-1 1056,-5-4 0,1-1 0,2 1 0,-1-1 0,-2-4 1,0-2-1,0-1 0,1 0-67,1-2 0,2 2 0,-2 6 0,1 3 0,0 1 0,0 3 0,-5-30 266,3 19 1,2 26 157,2 15 0,0 22-165,0 5 1,0 8 33,0 5 1,-7-7 11,1 0-52,-1-9 0,7 3 0,0-14 351,0-6 0,0-4 0,0-3 0,0-2-440,0-4 1,0 2-1,0-6 1,0 1-120,0 6 0,-2-6 1,-2 1-1,-3 0 77,3-1 1,2 1 0,2 4 0,0-2 55,0 2 1,0 9 0,0 2-16,0-3 0,0 6-1,0-4 1,0 8 17,0-7 0,2 8-205,4-1 1,-4 2 108,5-3 0,-3 5 89,3-5-70,-5 5 20,7 2 0,-9 2 18,0 5 1,0-3-60,0 9 0,0 0-100,0 7 1,0 0 92,0-1 1,0-6 0,-2-2 0,-3 0-134,-1 0 0,-1-5 341,7 7 1,0-6-1,-2 4 548,-5-2-399,5 6-67,-6-4-175,8 8 1,0-6 0,0 0 0,0 3 73,0 1 0,0 5 0,0 2 0,0 6 54,0 7 0,0 7 1,0 17-1,0 6-4,0 12 1,2 1 0,2 12 0,3 4-98,-5-45 0,0 0 0,2 45 0,-2-46 0,1 0 0,0 0 0,0 0 4,-1 1 0,1-2 0,5 43 1,-4-42-1,-1 0 0,-1 1 0,0 0-121,-1 3 0,0-1 0,6 43 1,-4-40-1,0 1-803,0-2 0,-1 1 798,-1 8 0,0-2 1,-1 30-1,0-42 1,0 0-215,0 44 168,0 4 1,-2-16 0,-3 6 0,-1-6-13,2-5 1,-5-10 0,0 3 0,0-3-49,1-4 0,-1-17 1,5-9-122,-3-6 0,1-16 203,6-15 1,0-9 0,0-10 0,0-3 51,0-4 0,0-5 1,0-8-1,0-2 414,0-5 1,2 2 0,2-8 0,5-5-387,2-6 0,-7 7 0,5-7 0,-3-3 32,1-1 0,6 10 0,-7 0 0,1 3-32,2-3 0,-7 12 0,4-5 1,-3 13 36,-3 10-11,0 14 0,0 22 0,-3 17 0,-1 13 36,-3 14 0,-6 8 0,5 17 0,-1 5-33,0 8 0,1-4 0,5-35 1,1 1-1,-2 2 0,0 1-1,-2 4 0,1 0 0,2-6 0,1 1 0,-2 1 0,0 1 0,0 0 0,1 1 3,0 2 1,0-2 0,-2-8-1,1 0 1,-1 48 0,-1-15-31,2-14 0,1-27 0,3-3-65,0-13 34,0-15 0,0-11 1,0-15-1,0-11 31,0-14 0,0-10 1,3-13-1,1-6-139,2-8 1,1-1 0,-7-16 0,0-4 41,0 48 1,0 0 0,0-41 0,0 41-1,0-1 1,0 0 0,0 0-24,0-3 0,0 1 1,0-38-1,-2-7 1,-3 17 82,-1 18 0,-1 31 0,7 10 61,0 15 1,0 29-1,0 24 1,0 13 174,0 12 1,0 10-1,0 15 1,0 0 3,0 2 0,0-9 0,0-38 0,0 0-754,0 0 1,0 1 569,0-1 0,0 0 1,0-1-1,0 0 0,0 0 1,0 0-1,0 1 1,0 1 31,0-1 0,0 0 0,0 38 0,0 7 0,0-4-19,0-3 0,0-19 0,0-5 1,0-13-188,0-17 1,0-20 0,-2-17 69,-4-15 1,3-23-1,-3-18 1,4-16-6,2-16 1,0-6-1,-1 40 1,0-3-1,-1-1 1,-1 0-2,0 1 1,0-1 0,-2-4 0,1-1-1,2 1 1,0 0 0,-2-3 0,-1-1-40,0-4 0,-1 0 0,0 1 0,-1 0 0,-2-7 0,1-1 0,0 7 0,0 1-99,1 3 1,1 3 0,2-29 0,-3 27 690,5 19 1,2 24 0,0 24-130,0 11-252,0 6 1,0 9 0,0 3 0,0 6 69,0 12 0,2 8 0,3 23 0,1 9-74,-1 7 1,-1-41 0,0 1 0,1 0 0,-1 1 0,0 0 0,1 1 47,-1-1 0,0 1 1,1-2-1,-1 1 1,-2 0-1,1 1 1,0-3-1,2 0-64,1 1 1,-1-1 0,-1 41 0,3 1 0,-5-7-47,-2-12 0,2-9 0,3-17-276,1-10 1,1-21 0,-7-19 183,0-11 1,6-17 0,1-11-1,-3-13 100,-2-12 0,1-7 0,1-10 0,2-4-172,-1-4 1,-3 2 0,-2 35 0,0-1-95,0 3 0,0 0 192,0-3 1,0-1 0,0-44 0,0 45 0,0 0 0,0 0 0,0 1-127,0-39 0,2 12 194,5 27 0,-5 34 0,4 32 0,-3 27 93,-3 20 1,0 17-1,0 14 1,0 4 31,0 2 1,0-48 0,0 0 0,0 0 0,0 0 0,0 1 0,0 0 2,0 1 1,0-1-1,0 47 1,0-45 0,0 0-1,0 0 1,0-1-92,0 0 0,0-2 1,0 33-1,2 4 0,2-9-18,3-10 1,-1-16-105,-6-13 87,0-17 1,0-15 0,0-14-1,2-10-119,5-14 0,-5-6 1,5-22-1,-3-10 41,2-12 0,-3-4 0,3-8 0,-4-3-126,-2 2 1,0 5 0,0-5 0,0-2 76,0 3 1,0 12 0,0 3 0,0 6-100,0 11 1,0 20 244,0 1 0,-2 25 1,-2 9 68,-3 14 1,1 21 0,6 10 0,0 11 50,0 7 1,0 12 0,2 5 0,2 7-65,3 2 0,-1-12 1,-6 14-1,0 5-31,0 3 0,0-10 0,0-9 1,0-6-49,0-5 1,0-17 0,0-1-140,0-14 0,0-20 0,0-14 0,0-14-37,0-13 0,0-18 0,0-11 0,0-11 60,0-6 0,0-5 1,0 1-1,3-3-100,3 0 0,-4 5 1,5-11-1,-5-3 53,-2-4 0,0 18 1,-2-3-1,-3 14 126,-1 10 1,-1 20 109,7 5 0,0 18 1,0 14-1,-2 11-1,-4 7 1,3 1-1,-3 1 1,4 2-26,2 4 0,0 4 0,0 10 0,0 3 70,0 9 1,0-4-1,0 15 1,0 3-63,0 1 1,0-1-1,0 1 1,0-2-47,0-1 0,0-10 1,-2 3-1,-3-14 77,-1-8 0,-1-18-316,7 3 0,0-22 0,0-7 0,0-15 110,0-15 0,0-2 0,2-12 0,3-3 43,1-7 1,1-1 0,-7-5 0,0-1-7,0 0 1,0 5-1,0-2 1,0 6-41,0 11 1,0 8 36,0 9 1,0 31 0,0 26 0,0 24 146,0 24 1,0 15 0,0-36-1,0 0 1,0 4 0,0-1 35,0 4 0,0 0 0,0-3 0,0 1 0,0 4 0,0 2 0,0 0 0,0 0-82,0 1 0,0-2 0,0-10 0,0 0 0,0 9 0,0 0 1,0-2-1,0 0-41,0-2 0,0-1 1,0 36-1,0-4 1,0-4 4,0-2 1,-7-12-1,1 5 1,1-11-263,3-13 1,0-15 165,-5-9 1,5-23 0,-4-19 0,4-21 0,2-19 1,0-12 0,0-10 0,0-5 8,0-8 0,2 10 0,2-13 0,3 3 9,-3 6 0,-2 0 0,-2 5 0,0-1 25,0 5 1,0 13-1,0 6 1,0 13 103,0 10 1,0 21-1,0 8 99,0 20 1,0 16 0,0 17 172,0 11-234,0 8 0,0 12 1,0-1-1,0 2-2,0 5 0,0-8 0,0 5 111,0 1-158,0 0 0,0-3 1,0 1-1,0 2 9,0 0 1,0-18 0,0 0 0,2-15-103,5-8 0,-5-18 1,5-9-2,-5-11 0,0-10 0,2-20 0,3-12-7,-3-12 0,-2-4 0,-2-18 0,0-4-127,0-7 0,0 5 1,0-9-1,-2-5 60,-4 1 1,1-5-1,-1 46 1,-1 0 0,1-1-1,-1-1-6,2 1 1,-1 0 0,-11-40 0,6 1 0,0 25 106,5 21 0,1 25 1,1 23-1,-3 20 20,3 20 0,2 23 0,2 14 1,0 10 269,0 3 0,0-1 1,2 3-1,2-2-2,3-3 1,2-6 0,-5 7 0,2-1-170,-1-1 1,4-1 0,-3-11 0,-2-2-69,-1-6 1,-1-20 0,2 2 0,3-10-93,-3-9 0,-2-16 1,-2-17-1,0-13-134,0-11 0,0-17 0,0-16 0,0-13 88,0-13 0,0-1 0,-1 32 0,0-1 1,-1 1-1,0-1 30,-1-2 1,-1-1 0,-2 2-1,-1 0 1,2-10 0,1-1 0,-1-3-1,-1-1-134,-1-2 1,-1-2 0,0-7 0,-1-1 0,0-3 0,0 0 0,1 1-1,1 1 34,1 2 0,-1 5 0,-4-16 228,-2 38 0,4 71 0,9 80 0,0-39 0,0 2 134,0 4 0,0 3 0,4 4 0,1 1 0,0 0 0,1 0 0,0 0 0,1 0 27,0 0 0,-1-2 0,0-6 0,1 1 1,3 2-1,0 1 0,-1-2 0,-1-1 89,-1-2 1,-1-2 0,12 36-1,-7 0 1,2-7-233,0-6 1,-9-22 0,5-4-680,-1-20 506,-5-15 0,5-26 0,-8-6-430,0-12 395,0-17 0,0-11 0,0-13 0,0-13 39,0-11 0,0-6 1,0 35-1,0-2 1,0-1-1,0-1-7,1-4 1,-2 1-1,-1 5 1,-2-1 0,0-10-1,-1-2 1,0-3 0,-1-2-91,-1-4 1,-1-1 0,1 4 0,1-1 0,-1-6 0,-1-2 0,-1 3 0,0 1 61,2 2 1,-1 3 0,2 16 0,-1 5 0,-6-34 0,6 49 144,5 52 0,2 50 0,0-7 0,0 7 0,0 10 0,0 4 243,0 8 1,0 2 0,3-1 0,1 2-1,0 4 1,0 0 0,1 0 0,-1-1-42,0-4 1,1 0-1,1-5 1,1-1-1,-2 0 1,-1-1-1,0-5 1,0-1-6,0-2 1,1-2 0,2-14-1,-1-2 1,-1 5 0,-1 0-669,1-6 0,1-2 217,7 34 0,2-25 0,2-16 246,5-14 0,-2-11 0,-1-17 0,5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6:52:45.83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79 292 6657,'-18'2'-216,"5"5"1,2-5 485,5 4 39,4-3-201,-7-3 1,9 2-1,0 4 1,2-4-1,2 7-30,3 0 0,-1-5 1,-6 9-1,0 2-3,0 3 0,0 12 1,3 7-1,1 11 15,3 9 1,-1 0-1,-6 14 1,0 3-26,0 3 0,0 3 0,0 1 0,0-3-38,0-8 1,0-7 0,0-6 0,0-5 74,0-6 0,0-14-207,0-6 0,0-15 0,0-11 0,2-11 6,5-6 1,-5-11-1,4-5 1,-1-6 13,1-7 1,-3-2-1,3-6-115,-4 2 168,-2-1 1,7 1 0,-1 0 0,-1-1-1,-3 3 1,-2-6-1,0 4 1,0-5 36,0-2 0,6 0 1,1 1-1,-3-1-6,-2 0 1,-2 7 0,0 2 0,0 4 57,0 9 1,7 4 65,-1 7 0,1 11-61,-7-5 0,0 16 59,0 4 1,0 11 0,0 15-58,0 7 1,0-1-1,-2 7 1,-3 9 32,-1 7 0,-3-1 0,5 1 1,-5 3-31,-2 3 0,7-4 0,-5 6 0,3-6-18,-1-5 1,-2-13 0,5 3 0,-2-3-115,1-4 0,3-16-67,2 1 1,0-16 0,2-4-1,3-13 53,1-11 0,7-8 1,-4-12-1,2-4 88,4-2 1,-6 6 0,-1-1 186,1 3-204,-7-6 1,9 7 0,-6-3 0,1 5 28,-2 0 0,-1 11 0,-3-11 0,0 2-6,0 0 1,0 10 0,0 3 32,0 0 1,0 7-26,0 4 0,-3 11 1,-1 2-1,-2 11-14,1 6 1,1 11 0,-1 5 0,-1 6 9,2 7 1,-5-2-1,2 6 1,1 0 11,-3 0 1,7-4-1,-7 1 1,3-1-51,-1-2 0,1-16 0,6 5-128,0-9 1,0-9 135,0-9 1,2-14 0,2-21-1,5-3-1,2-10 0,0 1 0,4-9 1,-4 0-4,-3 0 1,6-2 0,-6-3-1,1 5 2,0 4 0,-1 16 0,-3-9 0,1 4 108,-1 4 1,-3 9 26,-2 9 0,0 11 1,0 2-25,0 11 1,-2 17 0,-3 12 0,-3 12 28,-3 11 0,4 7 0,-4 6 0,0 0-28,0 3 1,5-5 0,-5 8 0,2-5-75,5-6 1,2-7 0,2-1-1,0-9-44,0-8 1,0-20 4,0-6 0,0-16 1,0-4-1,0-13-135,0-11 0,6-2 1,1-11-1,-1-7 90,3-4 0,-5-4 1,7-7-1,0 0-6,0 1 1,-6-8 0,3 1-1,-1 2 46,-1 2 0,3 9 1,-5 2-1,3 2 24,-3 4 0,-2 11 1,-2 7 132,0 5 1,0 12-1,0 9 13,0 11 1,-2 24-1,-4 10-7,-7 10-103,4 12 1,-8-1 0,3 8-1,-1 2 31,2-2 0,-4-9 0,6 1 0,-2-6-43,0-1 1,0-6 0,-5-6 0,3-5-66,2-12 0,9-6 1,-5-6-78,0-5 1,7-15 0,-5-16-11,5-6 0,2-13 0,2-2 0,3-11 34,1-7 1,3-4 0,-5 0 0,5-2 5,2 0 0,-4 6 0,3-6 112,-1 9-47,-2-3 1,-1 16 0,1-5 0,-3 7 138,-2 6 0,-2 11-12,0 9 1,0 13 0,0 5 0,0 17 44,0 12 0,0 12 1,-2 19-1,-2 7-13,-3 5 0,1 10 1,6 4-1,0 7-91,0-46 1,0 1 0,0 1-1,0 0 1,0 4 0,0 0-1,0 0 1,0-1-16,0 3 1,0-2 0,0 33-1,0 3 1,0-16-17,0-17 1,0-11-108,0-17 0,2-15 0,2-21 0,3-12-91,-3-9 1,5-17 0,-1-1-37,3-6 157,-6-12 0,10-6 0,-9-8-260,-1 0 258,6-15 1,-9 15 0,7-15 0,-3-1 2,1 1 0,-1 11 0,-6-3 0,0 5 40,0 8 0,0 14 0,0 10-9,0 9 1,0 18 0,0 19 0,0 16 176,0 12 1,-6 20 0,-3 13 0,0 18 17,1 13 0,-8 1 0,11-42 0,-1 1 0,1-2 0,0 1-85,1-2 1,1 0 0,-1-1-1,-1 0 1,1 7 0,0 2-1,-1 0 1,1 1-41,0 1 1,-1-2 0,1-6 0,-1-1 0,1 41 0,-2-8-90,1-9 1,1-21 22,-3-9 0,5-27 1,-4-23-133,3-14 0,3-23 1,3-5-1,1-10 46,3-10 1,6 1 0,-7-9 0,1-7 9,1-6 0,-3 7 1,6-18-1,-3 0 42,-5 46 0,-1 1 0,2-42 1,0-1-1,3 7 38,-3 4 1,-2 16-1,-2-3 1,0 11 17,0 7 0,3 15 0,1 0 1,2 6 35,-1 7 171,-3 11-95,-2 5 0,0 25 0,0 11-49,0 14 1,-7 17-1,1 15 1,-1 8 4,-1 10 1,7-43-1,0 2 1,-4 2 0,1 1-1,0 3 1,1 1-15,0 2 0,0 0 1,-1 2-1,1 0 1,2 4-1,0 1 1,-1-2-1,0 1-40,-1 0 0,-1-2 1,0-11-1,-1-1 0,3 5 1,0 1-1,-1-5 0,0-1-126,-2 41 1,3-21 0,2-22 103,0-13 0,0-21 1,0-23-192,0-17 1,0-15 0,2-11 0,5-13 101,6-11 1,-2-5-1,0-14 1,-6 43-1,0-1 34,1-2 1,-1 0 0,-2 2 0,-1-1 0,2-7 0,0-1 0,0 0 0,-1 0 34,0 0 0,0 0 1,2 4-1,-1 1 1,-1-4-1,-1 0 0,1 3 1,0 1 69,0 4 0,-2 2 0,2-25 1,-3 9-1,0 10 78,0 14 0,0 19 56,0 3 1,0 21 0,0 4 12,0 9 1,0 16 0,0 10-1,0 18-106,0 17 0,-3 22 0,2-42 0,-2 2 0,0 2 0,0 2-20,0 2 1,1 0 0,0-2 0,0 0 0,0 10 0,-1 2 0,0 2-1,0 0-156,1 3 1,0-1-1,0-10 1,1-1-1,1 2 1,0-1 203,0-4 1,0-1-68,0 5 1,0-1-1,0 29 1,0-1 0,0-16-22,0-16 0,0-26 0,0 7 0,0-12-135,0-8 1,0-13-1,0-11-160,0-11 0,0-8 1,0-8-1,0-10 150,0-13 1,0-4 0,0-20-1,0-7-19,0-8-1,0-2 1,0-3 0,0-4 29,0 47 0,0 2 1,0-38-1,0-5-172,0 9 300,0 5 0,0 11 1,0 8 49,0 11-33,0 24 0,0 11 1,0 26-14,0 13 1,0 26 0,0 16-1,0 15 112,0 15 0,0-49 1,-2 2-1,0 4 1,0 1-1,-1 0 1,-1 1-47,2 1 0,0-1 0,0 0 0,0 0 0,0-2 1,-1 1-1,0 0 0,0 1 41,0 0 0,1-1 0,0 36 1,2 6-1,0-16-51,0-10 0,0-17 306,0-10 0,0-27-347,0-5 1,7-26 0,1-20-584,3-4 295,-6-19 0,10-1 0,-6-19 0,-1-7 5,1-4 1,0 0 0,-5-9 121,-1 46 0,1 0 89,-1-6 0,0 1 0,-2 0 0,-2 1 0,1-4 1,0 0-1,0 2 0,0-1-14,0 1 1,0 1-1,0-32 1,0 6-1,0 18 59,0 20 1,0 10 148,0 13 0,-2 10 1,-2 5-72,-3 10 1,1-1 0,6 9 0,0 4-23,0 7 1,0 18-1,0 14 1,0 14-33,0 13 1,0 10 0,0-35 0,0 2 0,0-1 0,0 0 16,0 0 1,0-1-1,0-1 1,0-1-1,0 0 1,0-1-1,0 0 1,0-1 22,-1-3 0,2-1 0,1 28 1,2-11-57,3-16 0,-1-25 0,-6-26 25,0-11 0,2-9 0,3-6 0,1-7-93,-1-4 0,-3-4 1,0-3-1,2-3-117,3-4 0,-1-1 0,-3-7 0,1 1 43,2-1 1,1 7 0,-7-1 0,0-1 79,0-3 0,0-4 0,0-2 0,0-4-7,0-3 1,0 5 0,0-5 0,-2-2 8,-5-4 1,5 6 0,-4-10 0,1-1-6,-1 0 0,4 12 0,-5-5 0,3 8 24,-3 10 0,5 17 0,-5 1 0,5 8 16,2 6 1,-6 2-1,-1 3 13,3-1 0,2 0 1,2 1-1,0-3 26,0-4 1,0 2 0,0-6 0,0-1-68,0 1 1,0-3 0,0-4 0,0 2 15,0 2 1,0 7 0,0-4-1,0-1-3,0 1 0,0 6 1,0-2-1,0 4-23,0 2 0,0 1 0,0-1-49,0 1 33,0 8 47,0 2 1,0 11 57,0 5 0,0 4 1,0 8-1,0 1 117,0-1 1,0 12 0,0 8 0,0 11 14,0 7 1,0 4-1,0 4 1,0 7 2,0 4 0,0 11 1,0 5-1,0 6-100,0-46 0,0 0 0,0-1 0,0 1 0,0 2 0,0 0 0,0 0 0,0-1-49,-1-1 0,2-2 0,1 35 0,2-11 1,3-6 1,-3-5 1,-2-13 0,-2 7 0,0-7 13,0-7 0,0 1 1,0 0-1,0 3 2,0 4 1,0-6 0,0 5 0,0 0-35,0 1 0,0-8 0,0 1-546,0-10 423,0-5 1,0-21 0,0-10-162,0-15 0,0-7 0,0-13 1,0-9 66,0-8 0,0-3 0,0-13 1,0 1 242,0-1 1,0 11 0,0-2-1,0 0 38,0 0 0,0 3 0,0-10 1,0 3-16,0 2 0,0 2 0,0-16 0,0-5-41,0-5 1,0 2 0,0-3 0,0 4-16,0 1 1,2 4 0,3-8 0,1 5-41,-1 5 1,-3 16 0,0-2 0,2 0-32,3 2 0,-1 7 0,-6 4 1,0-3-35,0-3 1,0 6 0,0-11 0,0 0 14,0 0 0,0 11 0,0-5 0,0 9-222,0 9 462,0 11-66,0 7 1,0 12-52,0 14-30,0-5 1,0 9-1,0-5 1,-2 7 18,-4 5 1,4-3 0,-5 2 0,3 10 44,-3 7 0,5 3 0,-5 16 1,5 3-26,2 7 1,0 9 0,0 11 0,0 4 179,0 2 0,0 1 0,0 3 0,0 1 15,0-44 0,0 0 1,0 35-1,0 4 1,0-6-201,0-9 0,0 2 0,0-12 0,0-6 69,0-3 0,0-12 0,0 3-124,0-5-13,0 7 0,0-11 1,0 7-1,0-1 0,0-1 0,0 1 0,0 1 0,0 2 23,0-3 1,0-4 0,0-4 0,0-4-113,0-3 0,0 0 0,-2-4 34,-4 2 1,3 1-1,-3-8-124,4 1 0,-1-9 99,-3-5 1,4-6 0,-5-6 0,5-10-134,2-8 0,0-8 0,0-12 0,0-6 69,0-6 1,0-1 0,0-15 0,0-4 47,0-7 1,0 0 0,0-8 0,0-5 57,0 46 0,0-2 0,1-6 0,0-2 1,1-4-1,1 0 0,1-2 0,0-1-32,2-2 0,-1 1 1,-2 2-1,1 1 1,1-3-1,1 1 1,-2 5-1,0 2 85,-2 2 0,1 3 1,5-26-1,-1 7 1,-3 15 140,-2 18 1,-2 8 60,0 14-72,0 8 1,0 4-1,0 16 1,0 13 26,0 15 0,-2 13 0,-2 13 1,-3 5-76,3 1 1,-5 3 0,3 4 0,1-2-17,3-2 1,2-6-1,0 3 1,0 1 24,0 0 1,0-3 0,0 5 0,2 0-211,5-5 1,2-14 0,6 3 0,0-6-1102,7-6 1231,-2-20 0,17 11 0,-7-14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6:52:57.06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59 205 7784,'-13'-11'-476,"0"5"566,8 3 0,-3 12-2,8 4 1,0 5 0,0 1 61,0 1 1,0 2-1,0 2 1,0 6 25,0 7 0,0 7 1,0 17-1,0 6-55,0 12 0,0 3 0,2 12 0,2 2-31,3-3 1,1-5 0,-3-1 0,3-5-116,3-5 0,-6-21 0,3-4 1,-1-8-86,-1-5 0,1-8-161,-7-5 1,0-15 197,0-11 0,2-9 0,3-13 1,1-6 20,-2-11 0,-1-9 0,-1-13 0,2-4-27,3-7 1,1-7 0,-3-3 0,1-6 2,-1-1 0,3 11 0,-1-5 0,-3 0 19,-2 3 0,-2 6 0,0 4 79,0 2-51,0 3 1,0 6-1,0 5 1,0 6 48,0 9 0,0 10 0,0-1 89,0 2 0,0 12 16,0 16 1,0 9-1,0 11 1,0 4 46,0 8 0,-2 5 0,-2 20 0,-3 6-33,3 5 1,-5 3-1,3 8 1,-1 4 19,-1 8 1,5-4 0,-3 11 0,1-2-21,-1-2 0,4-18 0,-5 11 1,3-9 17,-3-10 0,5-20 1,-4-11-219,3-7 0,3-14 1,0-16-37,0-11 0,0-7 0,0-1 1,0-3 43,0-4 1,0-7 0,0-11 0,0-6-138,0-6 0,0-1 0,0-13 0,0 1 78,0-1 1,0-4 0,0-9-1,0-4 49,0-2 0,-2 11 0,-2-1 0,-3 5-30,3 7 0,2 17 0,2-1 286,0 14-95,-9 18 0,7 21 1,-5 18-1,5 10-23,2 7 1,-2 11-1,-2 6 1,-3 10 73,3 7 0,2 8 0,2 4 0,0 6-24,0 7 0,0-14 1,2 10-1,2-3-28,3-4 1,6-6 0,-5-1 0,1-13-58,0-12 0,4-21 0,-4 5 0,-1-6-135,1-7 0,0-11-73,-3-7 0,-3-12 0,3-7 102,-4-5 1,-2-4 0,0-4 0,0-6 1,0-5 1,0-7 0,0-4 0,0-8-22,0-5 0,0 2 0,-2-13 1,-2-2 5,-3-2 0,-2-5 1,3-2-1,-5-2 63,0 3 1,-4 1-1,6 9 1,0 9 109,1 11 1,-5 21 0,4 1-37,-2 12 0,7 12 0,-3 12 1,5 7 4,2 5 1,0 4 0,0 2 0,0 6 48,0 7 0,0 0 0,0 18 0,0 6 51,0 8 0,0 10 0,0 3 0,2 5-54,5 3 0,-3 1 0,9 5 1,0-2-22,-2-3 1,7-10 0,-8-1 0,3-8-159,1-4 1,-10-12-1,2-10 1,-3-7-23,-3-6 0,0-5-108,0-8 1,0-11 119,0-9 1,0-11 0,0-16 0,0-5 16,0-5 1,0-7 0,0-6 0,0-11-9,0-6 1,-3 1-1,-1-6 1,-2-2 23,1-2 0,3 9 0,2-1 1,-2-1 40,-5 3 1,5 10 0,-4 5 0,3 4 22,3 3 0,0 11 14,0 7 1,0 15 0,0 11 22,0 11 0,0 11 1,0 11-1,0 15 106,0 13 1,0 15-1,0 11 1,0 4-102,0-41 0,0 1 0,0 42 0,0-42 0,0 1 0,0 0 1,0 0-41,0 1 0,0 1 0,0-2 0,0 0 0,0 2 1,0-1-1,0-2 0,0 0 45,0 45 0,0-13 0,0-7 0,0-13-213,0-8 0,0-27-180,0-2 260,0-17 1,0-3 0,0-12 0,0-7-39,0-5 0,0-3 0,0-6 1,0-5 65,0-5 0,0-11 1,0-4-1,3-5-14,3-2 0,-4-2 1,5-2-1,-5-4 6,-2-3 1,0 7 0,0-3-1,2 5 28,5 3 1,-5 5 0,4 5 0,-3 7 68,-3 11 30,0 6 1,0 17 0,0 11 0,0 16-58,0 8 1,0 14 0,-3 12 212,-3 9-101,4 7 1,-7 8 0,9 1 0,0 1 6,0 5 0,0-6 1,0 8-1,0 4-102,0 1 1,0-14 0,0-4 0,-2-6-52,-5-5 0,5-13 0,-4 4 0,3-10-20,3-14 0,0-17-90,0-13 0,0-8 1,0-14-1,0-4-41,0-7 0,3-6 0,1-5 0,2-3 77,-1-4 1,-3 4-1,0-10 1,3-6 40,1-5 0,1 3 0,-7-3 1,0 3 18,0 2 0,0 4 0,0-8 0,-3 3 4,-3 8 0,4 10 0,-7 0 1,2 5 34,1 2 38,-1 8 13,7 3-27,0 17 1,0 5 0,0 12 65,0 7 1,0 15 0,0 12 0,0 14-7,0 16 1,0 4 0,0 15-1,0 3 20,0 3 0,7-10 0,-1 7 0,-1-9 45,-3-5 0,5-13 0,-1-4 1,-2-2-113,-1-5 0,-3-23 0,2-7-114,4-11 1,-3-9 0,3-12-18,-4-12 0,-2-2 0,0-10 1,0-5 51,0-7 1,0-2 0,0-8 0,0-5-53,0-2 1,0 2-1,0-10 1,0-3-23,0-4 1,0 6 0,0-15 0,0-2-8,0 0 1,0-3-1,0 10 1,0-1 48,0 5 1,0 11 0,0 4 0,0 11-2,0 10 1,0 21 116,0-1 1,0 16-1,0 4 64,0 11 0,0 6 1,0 5-15,0 4-77,0 5 1,-6 17-1,-1 4 1,3 7 37,2 6 0,2-2 0,-3 9 0,-1 2-23,-2 2 1,-1 0 0,7-2-1,0 0-13,0 7 1,0-16-1,0 5 1,0-7-41,0-8 1,0-5 0,0-13-86,0-5 0,0-14-33,0-18 1,0-9 0,0-13 0,0-4 69,0-6 1,0-8 0,0-5 0,2-8-34,5-3 0,-5-10 1,4-1-1,-3-5-13,-3-8 1,0 5 0,0-7 0,0-1 13,0 2 0,0-4 0,0 1 0,0-6 16,0 3 0,0 17 1,0-1-1,0 7 69,0 6 0,0 14 1,0 7 141,0 7-104,0 12 0,0 12 0,0 12 0,0 9 107,0 9 0,-7 11 0,1 17 0,1 16 35,3 13 1,2 3 0,0 10 0,0 4-112,0-48 0,0 0 0,0 46 1,0-44-1,0 1 0,1-2 1,0 0 79,2 2 1,1-1-1,-2 35 1,7 2-1,-3-9-79,1-12 0,-1-3 1,-4-21-1,3-7-370,1-9 189,1-15 1,-7-6-1,0-16 1,0-11 57,0-10 0,0-9 0,0-7 0,0-8 26,0-10 1,0-1-1,0-11 1,0-7-35,0-4 0,0 0 0,0-9 0,0 45 1,0 0 11,0-2 0,0-1 0,-1-2 0,0-1 1,-1-4-1,-1 0 0,0-3 0,0-1 5,0-2 0,1-1 0,1 9 0,0 1 0,1-2 0,0 0 0,0 6 0,0 1 53,0-42 1,2 34-1,3 10 92,1 17 0,1 18 55,-7 16 1,0 9 0,0 11-112,0-1 1,-2 1 0,-3-1-1,-1 1-27,1 0 1,1 8 0,0 5 0,-3 6 14,3 7 0,2 6 1,2 13-1,0 9 46,0 9 0,0 6 0,0 9 0,0-48 0,0 0-46,0 3 0,0-1 0,0-2 0,0 0 0,0 1 1,0-2-1,0 41 92,0-12 0,0-28 1,0-6-96,0-12 0,0-16 0,0-16-22,0-11 0,0-9 1,0-6-1,0-9-17,0-9 1,0-1-1,0-12 1,-3-4-73,-3 0 1,4-2-1,-7 0 1,2-7-38,1-6 1,-3-2 0,5-16-1,-3-4 37,5 48 0,0 0 0,0-48 0,2 44 1,0-1-1,0 1 0,0 1 3,0 1 0,0 2 0,0-26 0,0 12 0,-2 12 48,-5 9 0,5 10 0,-7 9 69,1 9 0,5 8 0,-3 14 34,4 6 1,2 6 0,0 8 0,0 7 25,0 10 0,0 10 0,0 16 0,0 13 9,0 11 0,0 4 0,0-42 1,0 3-1,0 2 0,2 0-68,1 2 0,0 0 0,-1-4 1,1 0-1,2 0 0,1-1 1,-1-1-1,0 0 4,1-3 1,-1-2 0,2 31 0,6-2 0,0-16-32,-2-15 0,0-22-107,-5-8 0,-3-16 0,3-4 1,-4-11 81,-2-6 0,0-5 1,0-2-1,0-8-38,0-12 1,0 3 0,0-25-77,0-3 93,0-5 0,-2-7 0,-2 0 1,-3-3-36,3-6 0,2 1 0,2 36 0,0-1 0,-1 3 0,-1 0-25,-4-45 0,4 11 0,-5 5 0,5 10 11,2 11 0,0 33 178,0 13 1,0 17 0,0 18 0,-2 4 89,-5 7 0,5 8 1,-4 9-1,3 11-16,3 7 0,0 6 0,0 9 0,0 4-35,0 2 0,0-2 0,0 7 0,0 4-121,0-48 1,0 0 0,3 41 0,-2-40 0,2 1-1,1-1 1,1 0 5,0 0 0,1-2 1,-2 36-1,2-9 1,-3-6-256,-3-7 1,2-11 105,4-6 0,-3-24 72,3-15 0,-4-14 0,-2-13 0,0-1-7,0-6 1,0 4 0,0-8 0,0 1 27,0-1 1,0 5 0,0-5 0,0 3 20,0 4 1,0 9 0,0 2-150,0-2 334,0 6-44,0 0 1,0 27 0,0 8 0,0 9-51,0 4 1,0 2 0,0 5 0,-2 6-5,-4 5 0,3-5 0,-3-2 0,4-2 16,2-4 1,0-10 0,0-3 0,0-3-94,0-4 0,0-2 1,0-2-31,0-1 0,0-6 0,0 0 28,0 3 0,0-6 0,0 3 0,0 3 0,0 1 3,0 3 0,0-7 28,0 0-18,0-9 0,0 7 0,0-4 0,0 6 0,0-2 0,0 2 1,0 2-1,0 2 0,-3 3 0,-1 0 0,-2-1 0,1 1 0,3 2 0,2 1 1,0 6-10,0 1 0,0-4 0,0 5 1,0-3-56,0-4 1,0-2 0,0-2-46,0-1 1,0-6 17,0 0 0,0-11 35,0-2 1,2-2-1,3-11 1,1-2 0,1 4 1,-7-2 10,0-2 28,0-3 1,0-1 0,0-1 0,0 1 14,0-1 0,0 0 0,0 1 0,0-3 1,0-4 0,0 8 1,0-6-1,0 0 1,0 3 1,0 5 0,0 3 0,0-2 35,0-2 0,0-3-29,0 1 0,0 5 44,0 1 1,0 11 0,0 2-30,0 11 1,0 7 0,0 1 0,0 3 88,0 4 0,0 5 1,0 6-1,0-3-51,0-1 0,0 0 0,0 6 1,0 0-48,0 0 1,0-6 0,0-3 0,0 1-10,0-1 1,0-12 0,0 1-1,0-1-80,0-1 0,0-4-379,0 0 204,0-8 140,0 4 0,0-18 61,0-4 0,0 2 0,0-2 0,0-2 28,0-3 0,0-4 0,0-2 0,0-4-30,0-2 0,0 3 1,0-3-1,0-1 8,0 1 1,0 0-1,0-5 1,0 4 11,0 3 1,0 2 0,0 6 0,0 1 14,0-1 0,0 0 144,0 1 0,0 6-105,0 0 11,0 8-31,0-3 0,0 10 1,0 4-1,0 9 0,0 9 208,0-2 1,0 22-1,0-3-71,0 7 1,0-2-1,0 4 1,0 0-92,0 0 1,0-4-1,0 4 1,0-2 19,0-5 1,0-8 0,0-4-207,0-3-328,0-2 1,6-17 384,1-9 1,-1-9 0,-6-10 0,0-3 25,0-4 1,0 2 0,0-9 0,0-2-7,0-2 0,2-2 0,3 0 0,1-3 77,-1-3 0,-3 3 0,-2-3 0,0 3-19,0 3 1,0 0 0,0 2 0,0 4 1,0 7 1,0 11 0,0 2-15,0-3 57,0 8 1,0 8 0,0 13 0,0 4 74,0 3 0,0-1 1,0 3-1,0 4-44,0 7 0,0 4 0,0 2 0,0 0-9,0 1 0,0 5 0,0 1 0,-2 0-9,-5 2 0,5-7 0,-5 5 1,5-5-67,2-2 0,0 1 0,0-3 0,0-5-99,0-6-120,0-4 0,0-13 169,0-9 0,0-9 1,0-11-1,0 1 15,0-1 0,0-6 0,0 0 0,0 0 51,0-2 1,0 4-1,2-7 1,3 1-12,1-1 0,1 5 1,-7-4-1,0-1-12,0 1 1,0-3-1,0-4 1,0 2-3,0 2 0,0 7 1,0-4-1,0 1 98,0 6 1,0 1 51,0 2-93,0 9 1,0 11 0,0 13 0,0 7-1,0 6 1,0-2 0,0 9-1,0 4-4,0 6 1,0-1 0,0 6 0,0-1-29,0 6 1,0-3 0,0 0-1,0 0-1,0 0 1,0-4-1,0 4 1,0-2-22,0-5 1,0-8-1,0-4 1,-2-3-22,-5-4-179,5-11 1,-7-6-1,9-14 112,0-6 0,0-11 0,0-2 0,0 0 40,0-3 0,0 5 1,0-8-1,0-3 28,0-2 0,0 4 0,0 1 0,0-3 26,0-2 1,0 0 0,0 2 0,0 4 92,0 3 0,0 0 0,0 4-75,0-2 0,0 0 9,0 6 1,-2 9-1,-2 7 1,-3 8 36,3 9 1,2 7 0,2 6 0,0 6-29,0 6 0,-7 3 0,1 5 0,1 6 104,3 5 0,2-5 1,0 0-1,0 2-86,0 3 1,0-11 0,0-3 0,0 1-42,0-3 1,0-8 0,0-7-104,0-4-16,0-11 1,0-5 0,0-14 0,0-10 43,0-6 1,7-4 0,-1 4 0,-2-4-7,-1-3 1,-3-2 0,0-6 0,0 0 12,0 0 0,0 8 1,0 5-1,0 4 115,0 3 0,6-1 0,1 1-26,-3-1 126,-2 1-128,-2 8 0,0 4 28,0 14 0,-2 4 1,-2 10-1,-3 5-13,3 7 0,2 0 0,-1 4 0,-1 4 25,-2 1 0,-1 1 0,5 1 0,-3 1-8,-1-1 0,-1-1 1,7-1-1,0-3-30,0-8 0,-2-8 0,-2-3-120,-3 0 0,1-12 0,6-8 79,0-11 0,0-8 0,2-5 0,2-4-112,3-3 0,-1-2 0,-6-6 0,3 0 71,3 0 0,-4 6 0,5 3 1,-5-1 59,-2 1 1,7 6 0,-1-2-1,-2 4 119,-1 2-22,-3 9 0,0 5 0,0 15-43,0 10 0,0 3 0,0 11 1,0 4-13,0 6 0,-7-1 0,1 5 0,1-1-1,3 0 0,2 2 0,0-5 0,0 3-76,0-2 1,0-3 0,0-2-95,0 0 1,0-15 41,0-4 1,0-18-1,2-6 40,5-14 1,-5-8-1,4 2 1,-3-4 8,-3-2 0,0-3 0,2-6 1,2-1-6,3 1 0,-1 0 0,-6 0 0,0 0 7,0-1 1,0 1 0,0 2 0,2 2 36,5 3 1,-5 8-1,5-2 97,-5 4 1,-2 9-39,0 0 1,-2 17-1,-3 5 1,-1 10-19,1 8 0,1 7 0,0 1 0,-3 7-10,3 3 0,2 3 1,-1-4-1,-1 4 15,-2 2 0,-1-7 0,7 5 0,-2-2 0,-5 0 0,5-7 1,-4-9-1,3-1-118,3-5 19,0-3 1,3-14 0,1-11 0,2-16-10,-1-8 0,-3 2 1,0-7-1,3-2 2,1-2 0,1-2 0,-7 0 0,0-1 51,0 1 1,2 7 0,2 1 78,3 3-83,-1-7 0,-6 13 0,0-4 0,0 4 2,0 3 1,0-1 0,2 3-16,5 4 1,-5 2 54,5 4 1,-5 7 0,-2 0 44,0 11 1,0 9 0,0 4 0,0 6-17,0 7 0,0-2 0,0 13 0,0-2 23,0-1 0,-7 1 1,1-7-1,1 0 15,3 1 0,2-1 0,0 0-175,0 0 1,0-15-218,0-4 1,0-16 194,0-4 1,0-9 0,0-12 0,0-3 27,0-2 0,7-3 0,-1 3 0,-1-7 18,-3-4 0,0 5 0,2-1 0,3-2 65,-3-2 0,-2 5 0,-2-1 47,0-2 0,0 13 0,0 3 187,0 1-144,0 10 1,0 8 0,0 15 0,0 7-34,0 4 0,0 11 0,-2 0 1,-2 9-13,-3 4 1,1-5-1,6 8 1,0 1-7,0 3 0,-2-5 0,-3-2 0,-1 0-32,1 0 1,3-13-1,2 0 1,0-6-157,0-7 11,0-11 0,0-13 0,0-16 0,2-7 75,5-10 0,-5-4 0,5-2 0,-5-1-32,-2 1 1,0-2 0,0-3 0,0-1 42,0 1 1,0 3 0,0 1 0,0 1 46,0 0 0,0 9 1,0 3-1,0 3-19,0-2 0,0 11 3,0-4 0,0 14 110,0 5-98,-9 18 1,7 12-1,-5 9-1,5 0 1,2 9 0,-2 2 0,-2 3-1,-3-1 1,1 0-1,6 5 1,0-3-4,0-1 0,-7-14 1,1 2-1,1-2-39,3-4 1,2-9-299,0 0 293,0-12 1,0-8 39,0-12 1,0-5 0,0-9 14,0 0 1,0-1-1,0-3 1,0-5 24,0-1 1,0 2 0,0-7-1,0-4-14,0-3 1,0 5 0,2-9 0,3 5-2,1 2 1,1 0-1,-7 2 1,0 2-17,0 2 1,2 9 0,2-2 0,3 4 55,-3 3 0,-2-1 27,-2 0 130,0 10 1,0 3-191,0 14 0,0-3 0,0 9 1,0 2-2,0 3 0,0 3 0,0 3 1,0 5-25,0 1 0,0-4 1,0 7-1,0 2-8,0 2 1,0-4-1,0-3 1,0 0-18,0 1 0,0-5 0,0 5 0,0-3-57,0-4 0,0-9 0,0-2 0,0 2-471,0 3 297,0-7 1,0-5 181,0-12 1,0-12 0,0-10 0,0-2 61,0-5 1,0-2 0,0-3 0,0-1 13,0-5 1,0 11 0,0-2-1,0 7 455,0 6-272,0 2 0,0 22 1,0 13-1,0 18-65,0 12 0,0 10 1,0 10-1,-2 2-58,-4-2 0,3-2 1,-3-2-1,1 0-52,-1 0 1,4-1-1,-7-1 1,2-5-96,1-6 0,-1-7 0,7-6 0,-2-9-261,-4-9 248,4-6 1,-7-11-1,9-5 1,2-6 13,5-4 0,-5-3 1,4-2-1,-4-4 65,-2-7 1,3 1 0,1-5 0,2-5 21,-1 1 0,-3 0 1,-2 4-1,0 0 12,0-3 0,7 14 1,-1-9-1,-2 7-26,-1 2 0,-3 6 90,0 7 0,0 13 1,0 7 14,0 17 1,0 13 0,0 9 0,0 6-1,0 4 1,0 5-1,0 3-113,0 1 43,0 0 0,0 3 0,0-1 0,0 1 5,0-3 0,0-17 1,0 4-1,0-8-31,0-5 0,0-15-91,0-4 1,0-16 0,0-6-1,0-16-60,0-12 1,0-7-1,0-2 1,0-1 95,0 1 0,0-2 1,0-3-1,0-1 38,0 1 1,0 3 0,0 1 0,0-1 14,0-5 0,0 7 0,0-2 0,0 6 4,0 0 0,0 5 0,0-1 76,0 3 0,0 13 42,0 15 1,0 17 0,0 18 0,0 8-37,0 10 0,0 5 1,0 8-1,0 3-12,0 1 1,0 6-1,0-6 1,0 2-44,0 0 1,0-7 0,0 5-1,0-3-44,0-4 0,0-17 0,-3-11 0,-1-9-114,-2-8 1,-1-14 0,7-4 6,0-11 1,0-9 0,0-6-1,0-9 68,0-8 0,0-1 1,0-6-1,2 0-19,5 0 1,-5-4 0,4-7 3,-3 2 33,-3-13 1,0 18 0,0-18 0,0-2-9,0-3 1,0 3 0,0 0-1,0 0 5,0 7 1,0 6-1,0 11 70,0 11 0,0 19 0,0 20 156,0 11 1,0 13-1,0 4 1,0 5-47,0 8 1,0 3 0,0 10-1,0 3-59,0-3 1,0 1-1,0 3 1,0 1-97,0 0 0,0-7 1,0-2-1,0 0 5,0 1 0,0-8 1,0 1-1,0-10-36,0-7 0,0-12-9,0-2 0,0-20 0,0-6 1,0-15-107,0-9 0,0-4 1,2-3-1,2-4 120,3-2 0,-1-2 0,-4-7 0,3 0 1,1 0 0,1 7 0,-7 2 1,0-2 18,0-5 0,6 11 1,1-4-1,-3 11 75,-2 7 1,-2 14 63,0-2 0,0 25 1,0 8-1,-2 15-34,-4 9 1,4 13 0,-5 5-1,5 6-18,2 2 1,-7-6 0,1 8 0,1-4 118,3-2 1,2-9 0,0-5-51,0-3-121,0-3 1,-6-9-1,-1-3-184,3-6 1,2-12-29,2-9 0,0-11 0,0-13 0,0-4 149,0-3 1,2-1-1,2-5 1,3 2 38,-3 2 1,-2 1 0,-2-8-1,0 1 2,0 0 1,2 6 0,3 1 0,1-3-24,-1-2 0,-3 4 1,-2 3-1,0-1 31,0 1 1,2 12 0,2-1 152,3 1 1,-1 14-1,-6 10-58,0 18 0,0 20 1,0 8-1,0 7-16,0 6 0,-2 5 0,-2 6 0,-3-2-64,3-2 1,0 0 0,-1 4-1,-1-2-50,1-2 0,1-9 0,0 0 0,-3-6 21,3-5 0,-5-21-284,3 1 0,-1-23 73,7-2 1,0-16 0,0-17 53,0-7 130,0-13 1,0 3 0,0-9 0,0-3 23,0-1 1,0-5 0,0 0 0,0-3 0,0 1 0,0 7 0,0-7 0,0 6 3,0 5 0,0 15 103,0-3 0,0 25 0,0 11 0,0 21 63,0 20 0,-2 16 0,-3 16 1,-1 12-37,2 6 1,1 0 0,3 7 0,0 1-43,0-1 0,-6-5 0,-1 3 0,3-1-59,2-4 1,0-10 0,-3 1 0,-1-13 57,1-10 1,3-16-241,2-13 1,0-15-1,0-13-14,0-16 1,7-3 0,-1-12 0,1-2 89,2-2 0,-7-4 0,4-5 1,-4-6-10,-2-5 0,0 3 1,0-1-1,0-4 23,0-2 1,0 5-1,0-9 1,0 1 79,0-1 0,-2 13 0,-2 0 0,-3 10-87,3 10 1,-5 10 0,3 15 333,1 12 1,3 12 0,2 29 299,0 6-512,0 13 1,-2 5 0,-2 11 0,-3 1 142,3 3 1,2 0 0,2-9 0,0 1-94,0 1 0,0-11 0,0 10 0,0-5-147,0-3 0,0-6 0,0 3 0,0-7 62,0-7 1,0-6-1,2-16-225,4-10 0,-3-12 0,3-16-3,-4-12 1,-2-10 0,0-16 0,0-9 212,0-8 0,0-9 0,0-8 1,0-3-28,0 0 1,0 5 0,0-14 0,0-3 2,0 43 0,0 1 1,0-42-1,0-3 1,0 7 17,0 6 1,0 11-1,2 13 1,3 16 0,1 16 0,1 21 0,-7 6 170,0 11 1,0 17 0,0 11 0,-2 14 186,-5 10 0,5 9 0,-5 8 0,5 3-199,2 0 1,0-5 0,0 13 0,0 3-3,0 2 0,0-5 0,0-3 0,0-4-85,0-1 0,0-15 1,0-1-191,0-17 34,0-13 0,0-28-149,0-9 1,0-17 0,0-18-47,0-9 206,0-15 0,0-4 0,0-6 0,2-1-42,5 0 1,-3 3-1,7-7 1,-2-3-36,-5 3 0,5 7 0,-3-3 0,-1-2 36,-3-4 1,-2 9 0,0-7 0,0 6 86,0 5 0,0 19 0,0-4 0,0 9 146,0 11 0,-2 13 0,-3 13-117,-1 12 1,-1 14 0,7 24 0,0 13 31,0 15 122,0 3 1,0-29-1,0 2 1,0-2 0,0 0-14,0 4 1,0-1-1,0 45 1,0-48-1,0 0 1,0 0-1,0 0-39,0 1 0,0-1 0,0 48 0,0-46 0,0 0 0,0 44 18,0-13 0,0-16 0,0-6 0,0-11-72,0-11 1,0-23-354,0-10 1,0-21 0,0-18 153,0-4 1,3-4-1,1-5 1,2-8 74,-1-9 1,-3 6 0,-2-6 0,0-5-20,0-6 0,2 5 1,3-12-1,1 0 118,-2 1 1,-1 8 0,-3-9-1,0 3-1,0 4 1,0 17-1,0 7 34,0 13 0,0 13 1,0 18 153,0 12 0,0 18 0,0 11 0,0 9-78,0 8 1,0 13-1,0 7 1,0 7 52,0 5 1,0-3 0,0 6 0,0 0-123,0 5 0,0-10 1,0 1-1,0 0-39,0-2 0,0-10 0,0-7 0,0-10 50,0-8 0,0-14-281,0-5 0,0-17 0,0-12 0,0-15 52,0-14 1,0-8 0,0-7-1,2-8 35,4-9 1,-3-3 0,3-10 0,-4-7-84,-2-4 1,0 2 0,0-6 0,0 0 159,0 1 0,0-6 1,0 12-1,0 3 234,0 9 0,0 24 1,0 2-31,0 16 1,0 19 49,0 11 0,0 11 0,-2 13-28,-4 2 0,3 9 0,-3-2 0,4 8-126,2 11 1,0-4-1,0 17 1,0 5-22,0 4 0,0 5 0,0-3 0,0 0 20,0 2 1,0-6 0,0 7-46,0-12 24,8-6 0,-5-24-92,3-4 1,-4-24 0,-2-3 0,0-17-126,0-13 0,2-15 1,3-13-1,1-7 96,-1-6 1,-3 1 0,-2-5 0,0 1 15,0 5 1,0-7 0,0 1 0,0-3-2,0 0 1,-2 0 0,-3-6 0,-1-1 169,1 1 0,-3 13 0,1 6 121,3 9-193,2 8 120,2 23 0,0 17 1,0 8-1,0 12-19,0 8 0,0 13 1,0 13-1,0 5-45,0 2 1,0 8-1,0 3 1,0 2-29,0-1 0,0-7 1,0 1-1,0-2-24,0 2 0,0-10 0,0 2 0,0-7-26,0-7 1,0-10 26,0-7 0,0-15 1,0-11-211,0-11 1,2-13 0,2-4 0,3-3 121,-3-4 0,-2-8 0,-2-3 0,2-2 38,5-6 0,-5 8 0,5-13 0,-5 0 4,-2-4 0,2 2 1,2-4-1,3 4 35,-3 2 0,-2 7 0,-2 4 79,0 7 19,0 6 0,0 41 0,0 14 0,0 15 64,0 10 1,0 6 0,0 7-1,0 3-61,0 5 0,0 3 0,0 8 0,0-1-68,0 2 1,3-8-1,1 10 1,2-1-151,-1-5 0,-3 0 1,-2 0-167,0-9 192,0 9 0,-2-37 1,-3 7-1,-1-11-71,2-9 0,1-14 0,3-10-10,0-10 1,0-17 0,0-7 0,0-10-16,0-8 1,0-7 0,0-4 0,0-5 87,0-1 0,0 3 0,0-1 0,0 4 37,0 6 0,0 5 0,0-1 18,0 8 1,0 23-1,0 15 1,0 20 282,0 18 1,-2 13 0,-2 21 0,-3 11-35,3 13 0,0-4 0,-1 11 1,-1-4-137,1-3 0,-3-2 1,1 9-1,5-45 1,0 0-25,1 3 0,0-1 1,-6 43-1,1-1 0,-1-5 28,-2-8 1,7-10-1,-4-9-258,3-8 1,3-27 106,0-21 0,0-16 0,0-17 0,0-7-53,0-4 1,7-11-1,-1-2 1,-1-4-8,-3-5 1,-2 9 0,2-13 0,3-3 75,1-1 0,1 2 0,-7-5 42,0 2-5,0-6 0,0 11 0,0-4 1,-3 4 25,-3 6 1,4 18 0,-7 4-9,0 11 0,7 11 0,-7 22 0,3 10 76,-1 12 0,-1 17 0,3 10 0,-1 12 196,1 6 1,1 5 0,0 2 0,-3 2-159,3-3 1,-1 1-1,1 0 1,-2 4-16,1 2 0,3-6 1,2 2-1,0-7-61,0-6 0,0-11 0,0-13 0,0-7-331,0-10 1,0-18 50,0-13 1,2-17 0,3-16 0,1-9 106,-2-10 1,-1-2-1,-3-18 1,0-2-1,0-2 1,2-5 0,2-2-1,3-4 23,-3-2 0,-2 4 0,-2-6 0,0-3 98,0-2 0,0 20 1,0 8-1,0 12 134,0 14 1,0 21 48,0 21 1,0 17-1,0 18 1,0 11-15,0 12 0,0 10 0,0 10 0,0 1 74,0-1 0,0 7 0,0 0 0,0 0-90,0 2 0,0-6 0,0 3 0,0-1-132,0 2 1,0-17 0,2-1-34,5-8-129,-5-15 1,9-18-1,-7-15-46,3-11 1,2-14 0,-5-16 0,2-14 69,-1-10 0,-3-3 0,-2-14 0,0-4 13,0-1 1,0-4 0,0-3-1,0-4 17,0-2 0,0 6 1,0-2-1,0 2 67,0-2 0,0 11 0,0 0 0,0 13 64,0 18 1,0 10 33,0 13 1,-7 20 0,1 13-1,2 18 128,1 12 1,3 10 0,0 12-1,0 9 69,0 9 0,0 0 1,0 4-1,0-2-105,0-3 0,3-5 0,1 5 0,2-5-90,-1-6 1,-1-14 0,1-3 0,1-10-67,-2-14 1,1-16-136,1-14 1,-3-11 0,3-15-1,-4-7-78,-2-4 0,7-5 0,-1-3 0,-1-8 54,-3-3 1,-2-5 0,2-2 0,2-5 34,3-1 0,-1 8 0,-6-9 0,0-6 39,0-3 0,0 5 0,0 7 1,0 4 40,0 6 0,0 20 120,0 4 0,0 27 0,-2 14 0,-2 14 143,-3 11 0,1 13 0,4 6 0,-3 7-71,-1 6 1,-1-2 0,7 5 0,-2-3-57,-4-2 0,3-11 1,-3 12-1,4-1-80,2-2 0,0-7 0,0-6 0,0-4-79,0-7 0,0-9-212,0 5 1,2-20 147,4-7 1,-3-15 0,3-17-1,-2-9 33,3-8 1,-5-7-1,5-9 1,-5 0 1,-2 0 1,0-2-1,0-2 1,0-2 79,0 2 0,0 8 0,0 8 0,0 3 122,0 7 1,0 11 0,0 4 82,0 13 0,0 20 0,0 22 0,0 6-40,0 7 0,0 13 0,2 10 1,2 3 42,3 0 1,2-7-1,-5 3 1,5-3-103,2-2 0,-7-19 0,2 4 0,-3-9-281,-3-11 20,8-12 1,-5-19 0,3-16 0,-4-12 51,-2-6 0,0-4 0,0-3 0,0-4-194,0-2 1,0-2 0,0-5 0,0 3 218,0 2 1,0 6 0,0-2 0,0 7 198,0 10 0,0 14 0,0 8-45,0 7 0,-2 22 1,-2 23-1,-3 9 57,3 9 1,2 5 0,2-3 0,0 2-262,0-2 1,0-8 0,0-5 0,0 0 142,0 0 0,8-15 0,3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6:53:01.30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79 120 7965,'-20'0'-300,"7"0"332,0 0 1,7 0 436,-7 0-614,8 0-345,-3 0 519,8 0 0,0 2 41,0 5 1,6 4-1,1 8 1,-3 1-3,-2 0 0,5 8 0,-1 5 0,1 6 23,2 7 1,-5 4 0,7 8 0,0 1-72,0 0 0,-5 0 1,5 0-1,-2-3-30,-5-4 1,-2-4 0,-2-11-1,0-4-69,0-7 1,0-11 62,0-1 0,0-19 0,-2-1-57,-4-10 0,3-5 0,-5-3 0,1-2 21,1 2 1,-1 2-1,7 2 18,0 1 0,0-1 0,0 0 13,0 1 0,0-1 0,0 1 1,0-3 25,0-4 1,0 4 0,0-4 0,0 2 15,0-2 0,0-5 0,0-8 0,-2 0-7,-5 0 1,5 6-1,-4 2 1,3 3-3,3 4 1,0 2 0,0 3 59,0-1 3,0 1-1,0 8 1,3 11-41,3 13 0,-4-2 271,5 2-279,-5-9 0,-2 14 1,2-5 40,5 4 0,-5 3 1,4-1-1,-1 3 11,1 4 0,-3-2 0,3 7 0,-4-1-42,-2 1 1,0-5 0,0 6 0,0 1-34,0-2 0,0 3 1,2-8-1,3 1 27,1 1 1,1-13-106,-7 5 0,0-16 0,2-4 69,5-11 1,-5-15 0,4-7 0,-1-4-29,1-2 0,-4-2 1,5-3-1,-5-1-8,-2 1 0,7 3 0,-1 1 1,-2 1 50,-1 0 0,-3 0 0,0 2 1,0 4 102,0 7 1,0 4-87,0 3 1,0 10 0,0 11 42,0 16 1,0 3 0,-3 12 0,-1 2-15,-2 2 1,-1 2-1,7 0 1,0 0 80,0 1 0,0-8 1,-2-1-1,-3-1-71,-1 1 1,-1-5 0,7 4 20,0-1 0,0-10-399,0-6 234,0-8 0,0 1 0,0-12 39,0-7 0,0-13 1,0-7-1,0-4 18,0-2 1,0-3 0,0-1 0,-2-5 13,-4-2 1,4 6 0,-7-2-1,2 5 27,1 2 0,-3 8 0,5 5-8,-3 4 71,1 12 1,6 18 0,0 18 0,0 14 26,0 12 0,0 0 0,0 13 0,0-1-32,0 1 0,2-4 0,2 4 0,5-4-8,2-2 1,-7-15 0,3-7 0,-3-7 23,3-6 0,-3-11-130,9-6 1,-9-16 0,3-11-1,-3-12-6,3-12 1,-5-2 0,4-8 0,-1-5-41,1-2 1,-3 2 0,3-8 0,-4 2 38,-2 1 1,0 12-1,0-7 1,0 7-9,0 11 1,0 19 0,0 7 0,0 12 93,0 19 1,0 14 0,0 22 0,0 16-69,0 13 1,0 1 0,-2 8 0,-2-1-302,-3 0 1,1-13 0,6 1 326,0-8 0,0 5 0,0-4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6:50:06.31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177 195 8048,'-20'-20'-509,"3"1"0,3-1 755,8 0 1,4 1 0,2-1-148,0 1 0,0-1-3,0 0 0,8 10-2,6 3 0,-6 14 0,-1 8 0,-5 11 21,-2 13 1,0 5 0,0 14 0,0 12-44,0 11 0,0 10 0,0-40 1,0 1-1,0 1 0,0 0-35,0 2 0,0-1 0,0-2 0,0 1 0,0 0 0,0 0 0,0-2 0,0-1 69,0 39 0,0-15 1,0-13-1,0-11-426,0-11-138,0-21 338,0-10 1,0-36-1,2-18-66,5-8 1,-5-5 0,4-2 0,-1-4 51,1-7 1,-4 0-1,5-4 1,-3-5 10,3 1 1,-5-1-1,5 5 1,-3 2 64,2 2 1,-3 11 0,3 2 0,-4 13 43,-2 12 0,7 12 120,-1 9 1,1 10 0,-7 4 0,0 9 29,0 8 0,-2 8 0,-3 2 0,-1 5-6,2 8 0,-1 1 0,1 10 134,-3 2-206,1 12 1,6 3 0,0 8 0,0-1 63,0 2 1,0-12 0,0 5 0,0-7-70,0-6 1,0-14-1,0-7 1,2-9-83,4-10 1,-3-12 7,3-19 1,-4-2 0,-2-18 0,0-4 6,0-6 1,0-1-1,0-8 1,0-3-90,0-1 1,0-5-1,0-2 1,0-7 12,0-6 0,0 8 0,0-10-304,0 2 267,0-1 1,0 14 0,0 7 0,0 6 96,0 6 0,0 11 1,-2 9 16,-4 9 0,3 15 1,-3 15-1,4 9 286,2 9 0,-2 6 0,-3 7 1,-1 6-128,1 5 0,3 2 1,2-3-1,-2-1-67,-5-3 1,5 0-1,-4 5 1,4-3-56,2-1 1,0-10 0,0 1 0,-3-7-10,-3-5 1,4-8-198,-5 2 0,5-15 132,2-11 1,2-11 0,3-15-1,1-9 19,-2-8 0,1-7 0,-1-9 0,3-2-29,-3-4 0,0 2 0,1-5 0,1 3 38,-1 2 0,-1 19 0,0-4 0,3 9 41,-3 11 0,-2 17 87,-2 17 0,0 25 1,0 30-1,0 15 22,0 13 0,0 9 0,0-47 0,0 1 0,0 2 0,0 0-37,0 4 0,0 0 0,0-1 1,0 1-1,0 4 0,0 0 0,0-1 1,0-2-73,0-1 1,0 0-1,0-6 1,0 0-1,0 8 1,-2 0-1,0-1 1,0-1 24,-1 0 0,-1-2 0,-9 33 1,7-11-1,-1-15-80,-2-12 1,7-21-1,-4-2-74,4-17 0,2-9 0,0-21 0,0-9-4,0-7 0,0-15 0,2-9 0,2-13-29,3-11 0,-1-2 0,-6-8 0,0-5-42,0 47 1,0 1 0,7-39 0,-1-7 0,-1 7 77,-3 6 1,-2 18-1,2 13 149,4 15 0,-3 19 0,3 38 108,-4 19 0,-2 16 1,0 12-1,0 11-74,0 12 0,-2 1 0,-2 3 541,-3-1-523,4-34 0,0 0 1,3 37-1,0-39 1,0 1-1,0-2 0,0-1 40,0 0 1,0-1 0,-7 42 0,1 2-106,1-2 2,3-9 1,2-15 0,0-18-85,0-10 0,0-20 1,0-26-26,0-16 0,0-12 1,0-16-1,2-8-13,5-10 0,-5-8 0,7-10 1,-3-8-91,1-5 1,-1-1-1,-5 42 1,-2-1-1,1 0 1,0-1 38,0-2 0,0 0 0,0 3 1,0-1-1,0-5 0,0-2 1,0 2-1,0 0 65,1 4 1,-2 3-1,-1-26 1,-2 19 155,-3 15 1,-6 22 169,7 24-204,-1 9 0,5 19 1,-2 7 237,-3 8-185,-8-1 1,11 17 0,-7-3-1,2 14 17,5 13 0,-5 4 1,5-34-1,1 3 0,1-1 1,0 1-21,1 2 1,0-1 0,1-3-1,0 1 1,0 6 0,0 0-1,0-1 1,0 0-16,0-3 0,0-1 0,0-4 0,0-2 0,0 37 1,0-6 133,0-11-119,0-16 1,0-28-1,0-26-284,0-22 1,0-15 0,0-8-1,0-10 4,0-8 1,0-7 0,0-6 0,0 0 31,0-2 0,0 8 0,0-11 0,0 3 34,0 4 1,0 6-1,0 1 1,0 6-15,0 11 0,0 15 218,0 9 1,0 30 0,0 18 0,0 19 97,0 18 1,2 17 0,2 14-1,3 3-81,-3 5 1,-2-4 0,-2-42-1,0 1 1,1-2 0,1 0 64,1 1 1,0 0 0,-1 42 0,5 2 0,-5-7-74,-2-6 0,0-3 0,0-8 0,0-9-186,0-10-43,0-23 1,0-6-1,0-30 31,0-18 1,0-13 0,0-9 0,0-9 3,0-8 0,0-9 0,0-12 0,0-12-59,0 41 0,0 1 0,-7-44 1,4 44-1,0-1 0,0 2 1,2 1 48,-1 2 1,1 0 0,-1-41-1,-2 12 1,-3 16 135,3 18 1,2 29 0,2 16-93,0 22 1,0 24 0,0 13 0,0 12 406,0 12 0,0 2 0,0 9 1,2 4-145,1-48 1,0 0-1,0 48 1,1-44-1,0 1 1,0 0 0,-1 1-140,0 2 0,0-1 1,4-5-1,0-1 1,-4 4-1,0 1 25,-1-4 0,0 0 4,4 2 0,-1-1 1,-3 27-1,5 1 0,-5-13 136,-2-16 0,2-19-315,5-14 0,-5-21 1,5-24-1,-3-18-27,2-10 1,-3-9 0,3-5 0,-4-8-25,-2-5 0,0 3 0,0-11 1,0-3 55,0-4 0,0-2 1,0 41-1,-2-1 0,0-2 1,-2 0-169,-3 0 0,1 0 0,0 3 0,1 1 1,-1 4-1,1 2-79,-4-37 417,3 6 49,6 49-68,0 3 1,0 23-1,0 12 1,0 7 108,0 5 1,0 10 0,0 7 0,0 11 1,0 12 0,0 6 0,0 12 0,0 9-3,0 8 1,0-3-1,-1-41 1,2 2-1,-1-1 1,2 0-101,1 0 1,0 0 0,-1 46 0,2-45 0,-1 0-1,-1 45-21,-2-4 1,0-23 0,0-3 0,0-12 478,0-13-658,0-21-42,0-11 1,2-29-1,3-15 1,1-10 30,-1-14 0,3-2 0,-1-11 0,-3-4 55,-2-7 0,1-2 1,1-9-488,2 1 535,-2 38 0,-1 1 0,-3-38 0,0 42 0,0 0 0,0-39-52,0 11 1,0 19 0,0 4 0,0 12 57,0 12 0,0 18 1,0 13 98,0 11 0,0 15 1,0 7-1,0 4 1,0 2 0,0 9 1,0 4-1,0 5 84,0 2 0,0-1 1,0 1-1,0 0-73,0 0 1,0 0-1,-2-3 1,-3-1-24,-1-3 1,-3-15-121,3 2 85,3-13 0,-7-8 0,5-18 0,-1-16-35,1-14 1,3-14 0,2-21-1,0-9-146,0-9 0,0 1 0,0-10 1,0-4 37,0 45 1,0 0 0,0-1-1,0-1 1,-1-4 0,0-1-1,-1-4 1,0 0-45,-1-4 1,-1-1 0,0 0 0,-1-1 0,3-3 0,0 0 0,-2 5 0,-1 2 98,0 5 1,-1 2-1,2-28 1,-2 5-1,3 15-58,3 15 0,0 21 0,0 10 719,0 1-427,0 9 1,0 5 0,0 15 0,0 13 17,0 11 1,7 11 0,-1 21 256,-1 11-379,0-27 1,1 3-1,-4 3 1,0 1 0,3 8-1,1 1 1,-1 1-1,-1-1-37,-2 0 0,0-1 0,2-2 0,1 1 1,-2 2-1,0 1 0,0 1 0,1 1 123,0 0 0,0-1 1,-2-6-1,-1-2 1,2-5-1,0-3 0,2 41-13,1-18 0,-4-26-140,5-4 0,1-24 0,-1-22 0,-3-13-66,-1-11 1,-3-2-1,0-14 1,0-10-43,0-11 0,0-2 0,0-9-378,0-2 364,0-11 0,0 0 0,0-10-1008,0 45 1,0-1 1056,-5-4 0,1-1 0,2 1 0,-1-1 0,-2-4 1,0-2-1,0-1 0,1 0-67,1-2 0,2 2 0,-2 6 0,1 3 0,0 1 0,0 3 0,-5-30 266,3 19 1,2 26 157,2 15 0,0 22-165,0 5 1,0 8 33,0 5 1,-7-7 11,1 0-52,-1-9 0,7 3 0,0-14 351,0-6 0,0-4 0,0-3 0,0-2-440,0-4 1,0 2-1,0-6 1,0 1-120,0 6 0,-2-6 1,-2 1-1,-3 0 77,3-1 1,2 1 0,2 4 0,0-2 55,0 2 1,0 9 0,0 2-16,0-3 0,0 6-1,0-4 1,0 8 17,0-7 0,2 8-205,4-1 1,-4 2 108,5-3 0,-3 5 89,3-5-70,-5 5 20,7 2 0,-9 2 18,0 5 1,0-3-60,0 9 0,0 0-100,0 7 1,0 0 92,0-1 1,0-6 0,-2-2 0,-3 0-134,-1 0 0,-1-5 341,7 7 1,0-6-1,-2 4 548,-5-2-399,5 6-67,-6-4-175,8 8 1,0-6 0,0 0 0,0 3 73,0 1 0,0 5 0,0 2 0,0 6 54,0 7 0,0 7 1,0 17-1,0 6-4,0 12 1,2 1 0,2 12 0,3 4-98,-5-45 0,0 0 0,2 45 0,-2-46 0,1 0 0,0 0 0,0 0 4,-1 1 0,1-2 0,5 43 1,-4-42-1,-1 0 0,-1 1 0,0 0-121,-1 3 0,0-1 0,6 43 1,-4-40-1,0 1-803,0-2 0,-1 1 798,-1 8 0,0-2 1,-1 30-1,0-42 1,0 0-215,0 44 168,0 4 1,-2-16 0,-3 6 0,-1-6-13,2-5 1,-5-10 0,0 3 0,0-3-49,1-4 0,-1-17 1,5-9-122,-3-6 0,1-16 203,6-15 1,0-9 0,0-10 0,0-3 51,0-4 0,0-5 1,0-8-1,0-2 414,0-5 1,2 2 0,2-8 0,5-5-387,2-6 0,-7 7 0,5-7 0,-3-3 32,1-1 0,6 10 0,-7 0 0,1 3-32,2-3 0,-7 12 0,4-5 1,-3 13 36,-3 10-11,0 14 0,0 22 0,-3 17 0,-1 13 36,-3 14 0,-6 8 0,5 17 0,-1 5-33,0 8 0,1-4 0,5-35 1,1 1-1,-2 2 0,0 1-1,-2 4 0,1 0 0,2-6 0,1 1 0,-2 1 0,0 1 0,0 0 0,1 1 3,0 2 1,0-2 0,-2-8-1,1 0 1,-1 48 0,-1-15-31,2-14 0,1-27 0,3-3-65,0-13 34,0-15 0,0-11 1,0-15-1,0-11 31,0-14 0,0-10 1,3-13-1,1-6-139,2-8 1,1-1 0,-7-16 0,0-4 41,0 48 1,0 0 0,0-41 0,0 41-1,0-1 1,0 0 0,0 0-24,0-3 0,0 1 1,0-38-1,-2-7 1,-3 17 82,-1 18 0,-1 31 0,7 10 61,0 15 1,0 29-1,0 24 1,0 13 174,0 12 1,0 10-1,0 15 1,0 0 3,0 2 0,0-9 0,0-38 0,0 0-754,0 0 1,0 1 569,0-1 0,0 0 1,0-1-1,0 0 0,0 0 1,0 0-1,0 1 1,0 1 31,0-1 0,0 0 0,0 38 0,0 7 0,0-4-19,0-3 0,0-19 0,0-5 1,0-13-188,0-17 1,0-20 0,-2-17 69,-4-15 1,3-23-1,-3-18 1,4-16-6,2-16 1,0-6-1,-1 40 1,0-3-1,-1-1 1,-1 0-2,0 1 1,0-1 0,-2-4 0,1-1-1,2 1 1,0 0 0,-2-3 0,-1-1-40,0-4 0,-1 0 0,0 1 0,-1 0 0,-2-7 0,1-1 0,0 7 0,0 1-99,1 3 1,1 3 0,2-29 0,-3 27 690,5 19 1,2 24 0,0 24-130,0 11-252,0 6 1,0 9 0,0 3 0,0 6 69,0 12 0,2 8 0,3 23 0,1 9-74,-1 7 1,-1-41 0,0 1 0,1 0 0,-1 1 0,0 0 0,1 1 47,-1-1 0,0 1 1,1-2-1,-1 1 1,-2 0-1,1 1 1,0-3-1,2 0-64,1 1 1,-1-1 0,-1 41 0,3 1 0,-5-7-47,-2-12 0,2-9 0,3-17-276,1-10 1,1-21 0,-7-19 183,0-11 1,6-17 0,1-11-1,-3-13 100,-2-12 0,1-7 0,1-10 0,2-4-172,-1-4 1,-3 2 0,-2 35 0,0-1-95,0 3 0,0 0 192,0-3 1,0-1 0,0-44 0,0 45 0,0 0 0,0 0 0,0 1-127,0-39 0,2 12 194,5 27 0,-5 34 0,4 32 0,-3 27 93,-3 20 1,0 17-1,0 14 1,0 4 31,0 2 1,0-48 0,0 0 0,0 0 0,0 0 0,0 1 0,0 0 2,0 1 1,0-1-1,0 47 1,0-45 0,0 0-1,0 0 1,0-1-92,0 0 0,0-2 1,0 33-1,2 4 0,2-9-18,3-10 1,-1-16-105,-6-13 87,0-17 1,0-15 0,0-14-1,2-10-119,5-14 0,-5-6 1,5-22-1,-3-10 41,2-12 0,-3-4 0,3-8 0,-4-3-126,-2 2 1,0 5 0,0-5 0,0-2 76,0 3 1,0 12 0,0 3 0,0 6-100,0 11 1,0 20 244,0 1 0,-2 25 1,-2 9 68,-3 14 1,1 21 0,6 10 0,0 11 50,0 7 1,0 12 0,2 5 0,2 7-65,3 2 0,-1-12 1,-6 14-1,0 5-31,0 3 0,0-10 0,0-9 1,0-6-49,0-5 1,0-17 0,0-1-140,0-14 0,0-20 0,0-14 0,0-14-37,0-13 0,0-18 0,0-11 0,0-11 60,0-6 0,0-5 1,0 1-1,3-3-100,3 0 0,-4 5 1,5-11-1,-5-3 53,-2-4 0,0 18 1,-2-3-1,-3 14 126,-1 10 1,-1 20 109,7 5 0,0 18 1,0 14-1,-2 11-1,-4 7 1,3 1-1,-3 1 1,4 2-26,2 4 0,0 4 0,0 10 0,0 3 70,0 9 1,0-4-1,0 15 1,0 3-63,0 1 1,0-1-1,0 1 1,0-2-47,0-1 0,0-10 1,-2 3-1,-3-14 77,-1-8 0,-1-18-316,7 3 0,0-22 0,0-7 0,0-15 110,0-15 0,0-2 0,2-12 0,3-3 43,1-7 1,1-1 0,-7-5 0,0-1-7,0 0 1,0 5-1,0-2 1,0 6-41,0 11 1,0 8 36,0 9 1,0 31 0,0 26 0,0 24 146,0 24 1,0 15 0,0-36-1,0 0 1,0 4 0,0-1 35,0 4 0,0 0 0,0-3 0,0 1 0,0 4 0,0 2 0,0 0 0,0 0-82,0 1 0,0-2 0,0-10 0,0 0 0,0 9 0,0 0 1,0-2-1,0 0-41,0-2 0,0-1 1,0 36-1,0-4 1,0-4 4,0-2 1,-7-12-1,1 5 1,1-11-263,3-13 1,0-15 165,-5-9 1,5-23 0,-4-19 0,4-21 0,2-19 1,0-12 0,0-10 0,0-5 8,0-8 0,2 10 0,2-13 0,3 3 9,-3 6 0,-2 0 0,-2 5 0,0-1 25,0 5 1,0 13-1,0 6 1,0 13 103,0 10 1,0 21-1,0 8 99,0 20 1,0 16 0,0 17 172,0 11-234,0 8 0,0 12 1,0-1-1,0 2-2,0 5 0,0-8 0,0 5 111,0 1-158,0 0 0,0-3 1,0 1-1,0 2 9,0 0 1,0-18 0,0 0 0,2-15-103,5-8 0,-5-18 1,5-9-2,-5-11 0,0-10 0,2-20 0,3-12-7,-3-12 0,-2-4 0,-2-18 0,0-4-127,0-7 0,0 5 1,0-9-1,-2-5 60,-4 1 1,1-5-1,-1 46 1,-1 0 0,1-1-1,-1-1-6,2 1 1,-1 0 0,-11-40 0,6 1 0,0 25 106,5 21 0,1 25 1,1 23-1,-3 20 20,3 20 0,2 23 0,2 14 1,0 10 269,0 3 0,0-1 1,2 3-1,2-2-2,3-3 1,2-6 0,-5 7 0,2-1-170,-1-1 1,4-1 0,-3-11 0,-2-2-69,-1-6 1,-1-20 0,2 2 0,3-10-93,-3-9 0,-2-16 1,-2-17-1,0-13-134,0-11 0,0-17 0,0-16 0,0-13 88,0-13 0,0-1 0,-1 32 0,0-1 1,-1 1-1,0-1 30,-1-2 1,-1-1 0,-2 2-1,-1 0 1,2-10 0,1-1 0,-1-3-1,-1-1-134,-1-2 1,-1-2 0,0-7 0,-1-1 0,0-3 0,0 0 0,1 1-1,1 1 34,1 2 0,-1 5 0,-4-16 228,-2 38 0,4 71 0,9 80 0,0-39 0,0 2 134,0 4 0,0 3 0,4 4 0,1 1 0,0 0 0,1 0 0,0 0 0,1 0 27,0 0 0,-1-2 0,0-6 0,1 1 1,3 2-1,0 1 0,-1-2 0,-1-1 89,-1-2 1,-1-2 0,12 36-1,-7 0 1,2-7-233,0-6 1,-9-22 0,5-4-680,-1-20 506,-5-15 0,5-26 0,-8-6-430,0-12 395,0-17 0,0-11 0,0-13 0,0-13 39,0-11 0,0-6 1,0 35-1,0-2 1,0-1-1,0-1-7,1-4 1,-2 1-1,-1 5 1,-2-1 0,0-10-1,-1-2 1,0-3 0,-1-2-91,-1-4 1,-1-1 0,1 4 0,1-1 0,-1-6 0,-1-2 0,-1 3 0,0 1 61,2 2 1,-1 3 0,2 16 0,-1 5 0,-6-34 0,6 49 144,5 52 0,2 50 0,0-7 0,0 7 0,0 10 0,0 4 243,0 8 1,0 2 0,3-1 0,1 2-1,0 4 1,0 0 0,1 0 0,-1-1-42,0-4 1,1 0-1,1-5 1,1-1-1,-2 0 1,-1-1-1,0-5 1,0-1-6,0-2 1,1-2 0,2-14-1,-1-2 1,-1 5 0,-1 0-669,1-6 0,1-2 217,7 34 0,2-25 0,2-16 246,5-14 0,-2-11 0,-1-17 0,5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6:53:01.30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79 120 7965,'-20'0'-300,"7"0"332,0 0 1,7 0 436,-7 0-614,8 0-345,-3 0 519,8 0 0,0 2 41,0 5 1,6 4-1,1 8 1,-3 1-3,-2 0 0,5 8 0,-1 5 0,1 6 23,2 7 1,-5 4 0,7 8 0,0 1-72,0 0 0,-5 0 1,5 0-1,-2-3-30,-5-4 1,-2-4 0,-2-11-1,0-4-69,0-7 1,0-11 62,0-1 0,0-19 0,-2-1-57,-4-10 0,3-5 0,-5-3 0,1-2 21,1 2 1,-1 2-1,7 2 18,0 1 0,0-1 0,0 0 13,0 1 0,0-1 0,0 1 1,0-3 25,0-4 1,0 4 0,0-4 0,0 2 15,0-2 0,0-5 0,0-8 0,-2 0-7,-5 0 1,5 6-1,-4 2 1,3 3-3,3 4 1,0 2 0,0 3 59,0-1 3,0 1-1,0 8 1,3 11-41,3 13 0,-4-2 271,5 2-279,-5-9 0,-2 14 1,2-5 40,5 4 0,-5 3 1,4-1-1,-1 3 11,1 4 0,-3-2 0,3 7 0,-4-1-42,-2 1 1,0-5 0,0 6 0,0 1-34,0-2 0,0 3 1,2-8-1,3 1 27,1 1 1,1-13-106,-7 5 0,0-16 0,2-4 69,5-11 1,-5-15 0,4-7 0,-1-4-29,1-2 0,-4-2 1,5-3-1,-5-1-8,-2 1 0,7 3 0,-1 1 1,-2 1 50,-1 0 0,-3 0 0,0 2 1,0 4 102,0 7 1,0 4-87,0 3 1,0 10 0,0 11 42,0 16 1,0 3 0,-3 12 0,-1 2-15,-2 2 1,-1 2-1,7 0 1,0 0 80,0 1 0,0-8 1,-2-1-1,-3-1-71,-1 1 1,-1-5 0,7 4 20,0-1 0,0-10-399,0-6 234,0-8 0,0 1 0,0-12 39,0-7 0,0-13 1,0-7-1,0-4 18,0-2 1,0-3 0,0-1 0,-2-5 13,-4-2 1,4 6 0,-7-2-1,2 5 27,1 2 0,-3 8 0,5 5-8,-3 4 71,1 12 1,6 18 0,0 18 0,0 14 26,0 12 0,0 0 0,0 13 0,0-1-32,0 1 0,2-4 0,2 4 0,5-4-8,2-2 1,-7-15 0,3-7 0,-3-7 23,3-6 0,-3-11-130,9-6 1,-9-16 0,3-11-1,-3-12-6,3-12 1,-5-2 0,4-8 0,-1-5-41,1-2 1,-3 2 0,3-8 0,-4 2 38,-2 1 1,0 12-1,0-7 1,0 7-9,0 11 1,0 19 0,0 7 0,0 12 93,0 19 1,0 14 0,0 22 0,0 16-69,0 13 1,0 1 0,-2 8 0,-2-1-302,-3 0 1,1-13 0,6 1 326,0-8 0,0 5 0,0-4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4:59:38.39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98 71 7504,'0'-11'165,"0"2"1,0 7 149,0-5 7,0 5-141,0-7 1,0 12 0,0 3-110,0 7 1,0 5 0,0 3-1,0 6-22,0 5 0,0 1 1,0 4-1,0 4-48,0 1 0,0-7 1,0-5-1,0 1 74,0-1 1,0-6-319,0 2 213,0-13 0,0-13 0,-2-15-44,-5-9 69,5-7 1,-6-1-1,8 1 1,-3 1 11,-3-1 1,4 7 0,-5-2 0,5 4 14,2 3 0,0-1 0,0 1-12,0-1 35,0 9 1,0 5 0,0 14 43,0 12 1,0 2 0,0 10-1,0 5-50,0 7 1,0-3 0,2 5 0,2-2 6,3 1 0,0-3 0,-7 3 10,0-3-24,0-3 0,0-8 0,0-5-26,0-5 1,0-12 0,0-9-1,0-11 1,0-15-1,0-7 1,0-6-81,0-6 1,0-6-1,0-5 1,0 1-36,0 3 0,-7 2 0,0-2 1,3 4 58,2 0 1,2 13 0,-2-2 0,-3 7 98,-1 6 184,-1 2-27,7 11-188,-8 11 1,5 11 0,-3 8 0,4 3 80,2 4 0,-7 5 1,1 10-1,1 5-21,3 6 1,2 1 0,0 3 0,0 5-29,0 0 0,0 2 0,2-2 0,3 0-63,1-4 1,3-11 0,-5-3 0,5-8-109,2-9 0,-5-9 38,7-10 1,-8-11 0,1-22 0,-3-7-4,-3-4 0,0-11 0,0-2 0,0-5-22,0-3 1,0 5 0,0-8-1,0 7 66,0-1 1,0 8 0,0 1-1,0 7 16,0 6 0,0 5-17,0 8 0,0 11 123,0 9 0,0 16 0,0 12 0,0 2 101,0 5 0,0 4 0,0 5 0,0 4-94,0 2 1,0-4 0,0 6 0,0 2-39,0 3 0,0-5 1,0-2-1,-3 0 12,-3 1 0,4-6 0,-5 3 1,5-4-164,2-7 0,0-18-2,0 1 0,0-16 1,0-6-1,0-15-25,0-14 1,0-14-1,0-8 1,0-6-8,0-6 0,0 9 1,0-5-1,0 2 47,0 4 0,0 14 1,0-3 56,0 1 191,0 17 0,0 26 0,0 26 0,0 11 20,0 9 0,6 6 0,1 11 1,-3 4-48,-1 3 0,-3-5 0,0 3 0,0-3-60,0-2 1,0-12 0,0 5-1,0-4 32,0-1 1,0-14 0,0 0-206,0-7 152,0-13 0,0-3-166,0-14 1,-7-14 0,0-18 0,3-5-45,2-2 0,2-3 0,0-4 0,0-6 46,0-4 0,0 3 0,0 5 1,0 3 62,0 1 0,0 16 0,-2-5 0,-3 7 116,-1 0 11,-1 13 0,7 4 1,0 24-1,0 9 85,0 9 0,0 6 0,0 5 0,0 4-27,0 2 0,0-5 0,0 8 0,0 1-43,0 3 0,0-5 0,0-2 0,0 0-30,0 0 1,7-10-1,-1 1 1,-1-4-41,-3-9 0,0-10-174,5-5 1,-5-18-1,4-3 0,-3-14 67,-3-11 1,0-6 0,0-5 0,0-3-84,0-4 0,0 4 0,0-8 1,0 1 27,0 6 1,0 2 0,0 5 0,0 1 159,0 10 1,0 6 168,0 4-129,0 1 1,0 10 0,0 9 0,0 13 53,0 11 0,0 7 1,0 8-1,0 2-38,0 5 1,0-3-1,0 8 1,0-4-2,0-3 0,0 0 1,0-1-1,0 3-52,0-3 0,0-1 0,0-3 1,0 0-29,0 0 1,0-15 0,0-4-74,0-3 1,0-10-19,0-7 0,0-9 1,0-13-1,0-4-10,0-6 0,0 1 0,0-2-90,0-1 167,0-3 1,0 4 0,0 2-1,0 3-16,0 4 1,0-4 152,0 2-152,0 0 0,0 13 79,0-1 0,0 19 0,0 4 0,0 12 151,0 12 0,0 6 0,0 5 1,0 4-125,0 2 0,0-5 1,0 8-1,0-1-19,0-2 1,0-2 0,0-9 0,0 0 27,0 1 1,0-10-1,0-4-252,0-4-79,0-11 185,0-11 0,0-13 0,0-13 0,0-7-64,0-4 1,0-2-1,0-3 1,-3-1 40,-3-3 1,4 0-1,-5 9 1,5 5 93,2 6 1,0-3 97,0 3 1,0 11 0,0 17 0,0 15 1,0 14-1,0 13 1,0 3 52,0 4 1,0-1 0,0 4 0,0-2-73,0 3 1,0-7 0,0-3-1,0-1 17,0 2 0,0-11 1,0 4-221,0-2 172,0-9 1,0-6-258,0-9 58,0-9 57,0-4 0,2-19 0,2-14 1,3-4-38,-3-2 1,-1 0 0,-3-1-1,0 1 89,0 0 0,0 6 1,0 3-1,0-1 33,0 1 1,0 12 0,0-1 130,0 1 1,0 12 74,0 6 1,0 11-1,0 15 1,0 7-79,0 4 0,0 4 0,0 2 0,0 5-61,0 2 1,0-4 0,0 4 0,0-2 9,0-4 0,0-3 0,0-2 0,0-2-108,0-4 0,0-5-47,0-8 1,0-14 0,0-10-75,0-13 0,0-18 0,0-2 0,0-9 19,0-4 0,0 4 0,0-4 0,-3 0 28,-3 0 0,4 6 1,-7-1-1,2 3 77,1 3 1,-1 9 163,7 4 1,0 15 0,0 13-1,0 15 77,0 14 0,0 14 1,0 6-1,0 3-32,0 5 0,0-11 0,0 11 0,0-3-83,0 1 1,3-3-1,1 1 1,2 1-42,-1-1 1,-3-10-1,-2 1 1,0-7-133,0-6-28,0-5 1,6-21 0,1-12-19,-3-12 0,-1-16 0,-3 1 0,0-7-9,0-7 0,0 4 1,0-3-1,0 3 49,0 3 1,0 9 0,0 4 77,0 4 19,0-7 0,0 14 49,0-4-9,0 3 0,0 8-20,0 8 0,0 11 0,0 12 0,0 8 143,0 6 0,0-2 1,0 11-1,0-3-31,0 3 0,0-5 0,0 5 1,0-3-122,0 3 0,0-11 0,0 2 0,0-4-62,0-3 0,0-6-135,0 2 1,0-15 109,0-11 0,0-15 1,0-13-1,0-3-78,0-4 1,0-4-1,0-4 1,0-3-23,0 2 1,-7 3 0,0 4 212,3 4-27,2-4 0,0 22 108,-5-5 0,5 16 0,-4 8 0,3 18 30,3 15 0,3 15 1,1 3-1,2 6-24,-1 4 1,3 1-1,-1-8 1,0 1-62,1 0 0,-6-7 0,7-2 0,-2-2-59,-1-4 1,1-12 0,-5-5-303,4-6 286,-3-10 0,5-13 1,-8-15-389,0-7 275,0-11 1,0 4 0,0-8 0,-2 0-71,-4 0 0,3-3 1,-5 1-1,1-3 106,1 1 1,-3 12 0,5-6 0,-3 7 192,3 6 1,2 9 0,-1 4-11,-3 2 0,4 20 0,-5 15 0,5 11 46,2 9 0,0 4 0,0 9 0,0 0 50,0-1 0,0-5 0,0-3 0,0-2-122,0-5 0,0 1 0,0-3 0,0 0-72,0-4 0,0-17 1,0 0 72,0-3 1,0-10-568,0-7 347,0-9 0,0-11 0,0-2 1,0-4-47,0-6 1,0-5 0,0-3-1,0 1 69,0 0 1,0 0 0,0 2 0,0 4-70,0 7 0,0 4 280,0 3 0,0 10 0,0 9 0,0 13 179,0 11 1,0 9 0,0 10 0,0 5-1,0 2 0,2 2 0,2 5 0,3-5-154,-3-6 1,-1 2 0,-3-2-104,0-3-51,8-1 1,-6-16-1,5-2-230,-5 0 1,-2-11 157,0-13 0,0-18 1,0-12-1,0-5-59,0-4 1,0 8 0,0-12 0,0 1 86,0 8 0,0-6 0,-2 12 1,-2 0 89,-3 2 1,1 15 0,6-9-21,0 3 1,0 10 203,0 7 1,0 18 0,0 14 0,0 5 13,0 2 1,0 1 0,0 1 0,0 3-96,0 1 0,0 1 0,0-7-94,0 0-38,0 9 0,0-13 1,0 4-101,0-2 116,0-8 0,0-7 0,0-9-101,0 2 0,0-9 0,0-6 0,0-13-80,0-11 1,0-2 0,0-11 0,0-4-6,0-1 0,0 1 0,0 2 1,0 0 126,0-1 0,-7 8 0,0 1 0,3 3 34,2 4 192,2 2 1,0 14 0,0 8 0,0 13 84,0 11 0,0 15 0,0 11 0,0 2-25,0 0 0,0 1 0,0 5 0,0 1-121,0 0 1,0-7-1,0-2 1,0 0-82,0 1 0,0-14 0,0 0-117,0-7 1,0-15-92,0-15 0,0-11 0,0-13 0,0-4-52,0-2 1,0-5 0,0-7 0,0-1 90,0-1 1,0 7 0,0-6 0,0 8 9,0 9 0,0 2 0,0 0 522,0-2 36,0 8-307,0 10 0,0 19 0,0 8 1,0 12 141,0 6 1,0 2 0,0 0 0,0 0-121,0 0 1,2 1 0,2-3 0,3-3-84,-3-1 0,-1-7 0,-3 5-81,0-3 0,0-8 0,2-9-236,4-3 1,-4-3 0,5-12 176,-5-6 1,-2-11-1,0-4 1,0-3-123,0-4 1,0 5 0,0-1 102,0 3 111,0-7 0,0 14 1,0-6-1,0 6 49,0 1 404,0 9-292,0 2 0,0 33 0,0 9 55,0 6 0,0 3 0,0-3 0,2 2 252,5 5-458,-5-5 1,7 7-1,-9-9 100,0 1 0,0-10 0,0-4 0,0-4-555,0-2-27,0-9 1,0-12-1,0-12 1,0-6-351,0-7 0,6 2 1,1-11-1138,-3-6 1372,-2 1 1,-2-10 586,0 5 0,0-6 0,0-7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6:50:06.31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177 195 8048,'-20'-20'-509,"3"1"0,3-1 755,8 0 1,4 1 0,2-1-148,0 1 0,0-1-3,0 0 0,8 10-2,6 3 0,-6 14 0,-1 8 0,-5 11 21,-2 13 1,0 5 0,0 14 0,0 12-44,0 11 0,0 10 0,0-40 1,0 1-1,0 1 0,0 0-35,0 2 0,0-1 0,0-2 0,0 1 0,0 0 0,0 0 0,0-2 0,0-1 69,0 39 0,0-15 1,0-13-1,0-11-426,0-11-138,0-21 338,0-10 1,0-36-1,2-18-66,5-8 1,-5-5 0,4-2 0,-1-4 51,1-7 1,-4 0-1,5-4 1,-3-5 10,3 1 1,-5-1-1,5 5 1,-3 2 64,2 2 1,-3 11 0,3 2 0,-4 13 43,-2 12 0,7 12 120,-1 9 1,1 10 0,-7 4 0,0 9 29,0 8 0,-2 8 0,-3 2 0,-1 5-6,2 8 0,-1 1 0,1 10 134,-3 2-206,1 12 1,6 3 0,0 8 0,0-1 63,0 2 1,0-12 0,0 5 0,0-7-70,0-6 1,0-14-1,0-7 1,2-9-83,4-10 1,-3-12 7,3-19 1,-4-2 0,-2-18 0,0-4 6,0-6 1,0-1-1,0-8 1,0-3-90,0-1 1,0-5-1,0-2 1,0-7 12,0-6 0,0 8 0,0-10-304,0 2 267,0-1 1,0 14 0,0 7 0,0 6 96,0 6 0,0 11 1,-2 9 16,-4 9 0,3 15 1,-3 15-1,4 9 286,2 9 0,-2 6 0,-3 7 1,-1 6-128,1 5 0,3 2 1,2-3-1,-2-1-67,-5-3 1,5 0-1,-4 5 1,4-3-56,2-1 1,0-10 0,0 1 0,-3-7-10,-3-5 1,4-8-198,-5 2 0,5-15 132,2-11 1,2-11 0,3-15-1,1-9 19,-2-8 0,1-7 0,-1-9 0,3-2-29,-3-4 0,0 2 0,1-5 0,1 3 38,-1 2 0,-1 19 0,0-4 0,3 9 41,-3 11 0,-2 17 87,-2 17 0,0 25 1,0 30-1,0 15 22,0 13 0,0 9 0,0-47 0,0 1 0,0 2 0,0 0-37,0 4 0,0 0 0,0-1 1,0 1-1,0 4 0,0 0 0,0-1 1,0-2-73,0-1 1,0 0-1,0-6 1,0 0-1,0 8 1,-2 0-1,0-1 1,0-1 24,-1 0 0,-1-2 0,-9 33 1,7-11-1,-1-15-80,-2-12 1,7-21-1,-4-2-74,4-17 0,2-9 0,0-21 0,0-9-4,0-7 0,0-15 0,2-9 0,2-13-29,3-11 0,-1-2 0,-6-8 0,0-5-42,0 47 1,0 1 0,7-39 0,-1-7 0,-1 7 77,-3 6 1,-2 18-1,2 13 149,4 15 0,-3 19 0,3 38 108,-4 19 0,-2 16 1,0 12-1,0 11-74,0 12 0,-2 1 0,-2 3 541,-3-1-523,4-34 0,0 0 1,3 37-1,0-39 1,0 1-1,0-2 0,0-1 40,0 0 1,0-1 0,-7 42 0,1 2-106,1-2 2,3-9 1,2-15 0,0-18-85,0-10 0,0-20 1,0-26-26,0-16 0,0-12 1,0-16-1,2-8-13,5-10 0,-5-8 0,7-10 1,-3-8-91,1-5 1,-1-1-1,-5 42 1,-2-1-1,1 0 1,0-1 38,0-2 0,0 0 0,0 3 1,0-1-1,0-5 0,0-2 1,0 2-1,0 0 65,1 4 1,-2 3-1,-1-26 1,-2 19 155,-3 15 1,-6 22 169,7 24-204,-1 9 0,5 19 1,-2 7 237,-3 8-185,-8-1 1,11 17 0,-7-3-1,2 14 17,5 13 0,-5 4 1,5-34-1,1 3 0,1-1 1,0 1-21,1 2 1,0-1 0,1-3-1,0 1 1,0 6 0,0 0-1,0-1 1,0 0-16,0-3 0,0-1 0,0-4 0,0-2 0,0 37 1,0-6 133,0-11-119,0-16 1,0-28-1,0-26-284,0-22 1,0-15 0,0-8-1,0-10 4,0-8 1,0-7 0,0-6 0,0 0 31,0-2 0,0 8 0,0-11 0,0 3 34,0 4 1,0 6-1,0 1 1,0 6-15,0 11 0,0 15 218,0 9 1,0 30 0,0 18 0,0 19 97,0 18 1,2 17 0,2 14-1,3 3-81,-3 5 1,-2-4 0,-2-42-1,0 1 1,1-2 0,1 0 64,1 1 1,0 0 0,-1 42 0,5 2 0,-5-7-74,-2-6 0,0-3 0,0-8 0,0-9-186,0-10-43,0-23 1,0-6-1,0-30 31,0-18 1,0-13 0,0-9 0,0-9 3,0-8 0,0-9 0,0-12 0,0-12-59,0 41 0,0 1 0,-7-44 1,4 44-1,0-1 0,0 2 1,2 1 48,-1 2 1,1 0 0,-1-41-1,-2 12 1,-3 16 135,3 18 1,2 29 0,2 16-93,0 22 1,0 24 0,0 13 0,0 12 406,0 12 0,0 2 0,0 9 1,2 4-145,1-48 1,0 0-1,0 48 1,1-44-1,0 1 1,0 0 0,-1 1-140,0 2 0,0-1 1,4-5-1,0-1 1,-4 4-1,0 1 25,-1-4 0,0 0 4,4 2 0,-1-1 1,-3 27-1,5 1 0,-5-13 136,-2-16 0,2-19-315,5-14 0,-5-21 1,5-24-1,-3-18-27,2-10 1,-3-9 0,3-5 0,-4-8-25,-2-5 0,0 3 0,0-11 1,0-3 55,0-4 0,0-2 1,0 41-1,-2-1 0,0-2 1,-2 0-169,-3 0 0,1 0 0,0 3 0,1 1 1,-1 4-1,1 2-79,-4-37 417,3 6 49,6 49-68,0 3 1,0 23-1,0 12 1,0 7 108,0 5 1,0 10 0,0 7 0,0 11 1,0 12 0,0 6 0,0 12 0,0 9-3,0 8 1,0-3-1,-1-41 1,2 2-1,-1-1 1,2 0-101,1 0 1,0 0 0,-1 46 0,2-45 0,-1 0-1,-1 45-21,-2-4 1,0-23 0,0-3 0,0-12 478,0-13-658,0-21-42,0-11 1,2-29-1,3-15 1,1-10 30,-1-14 0,3-2 0,-1-11 0,-3-4 55,-2-7 0,1-2 1,1-9-488,2 1 535,-2 38 0,-1 1 0,-3-38 0,0 42 0,0 0 0,0-39-52,0 11 1,0 19 0,0 4 0,0 12 57,0 12 0,0 18 1,0 13 98,0 11 0,0 15 1,0 7-1,0 4 1,0 2 0,0 9 1,0 4-1,0 5 84,0 2 0,0-1 1,0 1-1,0 0-73,0 0 1,0 0-1,-2-3 1,-3-1-24,-1-3 1,-3-15-121,3 2 85,3-13 0,-7-8 0,5-18 0,-1-16-35,1-14 1,3-14 0,2-21-1,0-9-146,0-9 0,0 1 0,0-10 1,0-4 37,0 45 1,0 0 0,0-1-1,0-1 1,-1-4 0,0-1-1,-1-4 1,0 0-45,-1-4 1,-1-1 0,0 0 0,-1-1 0,3-3 0,0 0 0,-2 5 0,-1 2 98,0 5 1,-1 2-1,2-28 1,-2 5-1,3 15-58,3 15 0,0 21 0,0 10 719,0 1-427,0 9 1,0 5 0,0 15 0,0 13 17,0 11 1,7 11 0,-1 21 256,-1 11-379,0-27 1,1 3-1,-4 3 1,0 1 0,3 8-1,1 1 1,-1 1-1,-1-1-37,-2 0 0,0-1 0,2-2 0,1 1 1,-2 2-1,0 1 0,0 1 0,1 1 123,0 0 0,0-1 1,-2-6-1,-1-2 1,2-5-1,0-3 0,2 41-13,1-18 0,-4-26-140,5-4 0,1-24 0,-1-22 0,-3-13-66,-1-11 1,-3-2-1,0-14 1,0-10-43,0-11 0,0-2 0,0-9-378,0-2 364,0-11 0,0 0 0,0-10-1008,0 45 1,0-1 1056,-5-4 0,1-1 0,2 1 0,-1-1 0,-2-4 1,0-2-1,0-1 0,1 0-67,1-2 0,2 2 0,-2 6 0,1 3 0,0 1 0,0 3 0,-5-30 266,3 19 1,2 26 157,2 15 0,0 22-165,0 5 1,0 8 33,0 5 1,-7-7 11,1 0-52,-1-9 0,7 3 0,0-14 351,0-6 0,0-4 0,0-3 0,0-2-440,0-4 1,0 2-1,0-6 1,0 1-120,0 6 0,-2-6 1,-2 1-1,-3 0 77,3-1 1,2 1 0,2 4 0,0-2 55,0 2 1,0 9 0,0 2-16,0-3 0,0 6-1,0-4 1,0 8 17,0-7 0,2 8-205,4-1 1,-4 2 108,5-3 0,-3 5 89,3-5-70,-5 5 20,7 2 0,-9 2 18,0 5 1,0-3-60,0 9 0,0 0-100,0 7 1,0 0 92,0-1 1,0-6 0,-2-2 0,-3 0-134,-1 0 0,-1-5 341,7 7 1,0-6-1,-2 4 548,-5-2-399,5 6-67,-6-4-175,8 8 1,0-6 0,0 0 0,0 3 73,0 1 0,0 5 0,0 2 0,0 6 54,0 7 0,0 7 1,0 17-1,0 6-4,0 12 1,2 1 0,2 12 0,3 4-98,-5-45 0,0 0 0,2 45 0,-2-46 0,1 0 0,0 0 0,0 0 4,-1 1 0,1-2 0,5 43 1,-4-42-1,-1 0 0,-1 1 0,0 0-121,-1 3 0,0-1 0,6 43 1,-4-40-1,0 1-803,0-2 0,-1 1 798,-1 8 0,0-2 1,-1 30-1,0-42 1,0 0-215,0 44 168,0 4 1,-2-16 0,-3 6 0,-1-6-13,2-5 1,-5-10 0,0 3 0,0-3-49,1-4 0,-1-17 1,5-9-122,-3-6 0,1-16 203,6-15 1,0-9 0,0-10 0,0-3 51,0-4 0,0-5 1,0-8-1,0-2 414,0-5 1,2 2 0,2-8 0,5-5-387,2-6 0,-7 7 0,5-7 0,-3-3 32,1-1 0,6 10 0,-7 0 0,1 3-32,2-3 0,-7 12 0,4-5 1,-3 13 36,-3 10-11,0 14 0,0 22 0,-3 17 0,-1 13 36,-3 14 0,-6 8 0,5 17 0,-1 5-33,0 8 0,1-4 0,5-35 1,1 1-1,-2 2 0,0 1-1,-2 4 0,1 0 0,2-6 0,1 1 0,-2 1 0,0 1 0,0 0 0,1 1 3,0 2 1,0-2 0,-2-8-1,1 0 1,-1 48 0,-1-15-31,2-14 0,1-27 0,3-3-65,0-13 34,0-15 0,0-11 1,0-15-1,0-11 31,0-14 0,0-10 1,3-13-1,1-6-139,2-8 1,1-1 0,-7-16 0,0-4 41,0 48 1,0 0 0,0-41 0,0 41-1,0-1 1,0 0 0,0 0-24,0-3 0,0 1 1,0-38-1,-2-7 1,-3 17 82,-1 18 0,-1 31 0,7 10 61,0 15 1,0 29-1,0 24 1,0 13 174,0 12 1,0 10-1,0 15 1,0 0 3,0 2 0,0-9 0,0-38 0,0 0-754,0 0 1,0 1 569,0-1 0,0 0 1,0-1-1,0 0 0,0 0 1,0 0-1,0 1 1,0 1 31,0-1 0,0 0 0,0 38 0,0 7 0,0-4-19,0-3 0,0-19 0,0-5 1,0-13-188,0-17 1,0-20 0,-2-17 69,-4-15 1,3-23-1,-3-18 1,4-16-6,2-16 1,0-6-1,-1 40 1,0-3-1,-1-1 1,-1 0-2,0 1 1,0-1 0,-2-4 0,1-1-1,2 1 1,0 0 0,-2-3 0,-1-1-40,0-4 0,-1 0 0,0 1 0,-1 0 0,-2-7 0,1-1 0,0 7 0,0 1-99,1 3 1,1 3 0,2-29 0,-3 27 690,5 19 1,2 24 0,0 24-130,0 11-252,0 6 1,0 9 0,0 3 0,0 6 69,0 12 0,2 8 0,3 23 0,1 9-74,-1 7 1,-1-41 0,0 1 0,1 0 0,-1 1 0,0 0 0,1 1 47,-1-1 0,0 1 1,1-2-1,-1 1 1,-2 0-1,1 1 1,0-3-1,2 0-64,1 1 1,-1-1 0,-1 41 0,3 1 0,-5-7-47,-2-12 0,2-9 0,3-17-276,1-10 1,1-21 0,-7-19 183,0-11 1,6-17 0,1-11-1,-3-13 100,-2-12 0,1-7 0,1-10 0,2-4-172,-1-4 1,-3 2 0,-2 35 0,0-1-95,0 3 0,0 0 192,0-3 1,0-1 0,0-44 0,0 45 0,0 0 0,0 0 0,0 1-127,0-39 0,2 12 194,5 27 0,-5 34 0,4 32 0,-3 27 93,-3 20 1,0 17-1,0 14 1,0 4 31,0 2 1,0-48 0,0 0 0,0 0 0,0 0 0,0 1 0,0 0 2,0 1 1,0-1-1,0 47 1,0-45 0,0 0-1,0 0 1,0-1-92,0 0 0,0-2 1,0 33-1,2 4 0,2-9-18,3-10 1,-1-16-105,-6-13 87,0-17 1,0-15 0,0-14-1,2-10-119,5-14 0,-5-6 1,5-22-1,-3-10 41,2-12 0,-3-4 0,3-8 0,-4-3-126,-2 2 1,0 5 0,0-5 0,0-2 76,0 3 1,0 12 0,0 3 0,0 6-100,0 11 1,0 20 244,0 1 0,-2 25 1,-2 9 68,-3 14 1,1 21 0,6 10 0,0 11 50,0 7 1,0 12 0,2 5 0,2 7-65,3 2 0,-1-12 1,-6 14-1,0 5-31,0 3 0,0-10 0,0-9 1,0-6-49,0-5 1,0-17 0,0-1-140,0-14 0,0-20 0,0-14 0,0-14-37,0-13 0,0-18 0,0-11 0,0-11 60,0-6 0,0-5 1,0 1-1,3-3-100,3 0 0,-4 5 1,5-11-1,-5-3 53,-2-4 0,0 18 1,-2-3-1,-3 14 126,-1 10 1,-1 20 109,7 5 0,0 18 1,0 14-1,-2 11-1,-4 7 1,3 1-1,-3 1 1,4 2-26,2 4 0,0 4 0,0 10 0,0 3 70,0 9 1,0-4-1,0 15 1,0 3-63,0 1 1,0-1-1,0 1 1,0-2-47,0-1 0,0-10 1,-2 3-1,-3-14 77,-1-8 0,-1-18-316,7 3 0,0-22 0,0-7 0,0-15 110,0-15 0,0-2 0,2-12 0,3-3 43,1-7 1,1-1 0,-7-5 0,0-1-7,0 0 1,0 5-1,0-2 1,0 6-41,0 11 1,0 8 36,0 9 1,0 31 0,0 26 0,0 24 146,0 24 1,0 15 0,0-36-1,0 0 1,0 4 0,0-1 35,0 4 0,0 0 0,0-3 0,0 1 0,0 4 0,0 2 0,0 0 0,0 0-82,0 1 0,0-2 0,0-10 0,0 0 0,0 9 0,0 0 1,0-2-1,0 0-41,0-2 0,0-1 1,0 36-1,0-4 1,0-4 4,0-2 1,-7-12-1,1 5 1,1-11-263,3-13 1,0-15 165,-5-9 1,5-23 0,-4-19 0,4-21 0,2-19 1,0-12 0,0-10 0,0-5 8,0-8 0,2 10 0,2-13 0,3 3 9,-3 6 0,-2 0 0,-2 5 0,0-1 25,0 5 1,0 13-1,0 6 1,0 13 103,0 10 1,0 21-1,0 8 99,0 20 1,0 16 0,0 17 172,0 11-234,0 8 0,0 12 1,0-1-1,0 2-2,0 5 0,0-8 0,0 5 111,0 1-158,0 0 0,0-3 1,0 1-1,0 2 9,0 0 1,0-18 0,0 0 0,2-15-103,5-8 0,-5-18 1,5-9-2,-5-11 0,0-10 0,2-20 0,3-12-7,-3-12 0,-2-4 0,-2-18 0,0-4-127,0-7 0,0 5 1,0-9-1,-2-5 60,-4 1 1,1-5-1,-1 46 1,-1 0 0,1-1-1,-1-1-6,2 1 1,-1 0 0,-11-40 0,6 1 0,0 25 106,5 21 0,1 25 1,1 23-1,-3 20 20,3 20 0,2 23 0,2 14 1,0 10 269,0 3 0,0-1 1,2 3-1,2-2-2,3-3 1,2-6 0,-5 7 0,2-1-170,-1-1 1,4-1 0,-3-11 0,-2-2-69,-1-6 1,-1-20 0,2 2 0,3-10-93,-3-9 0,-2-16 1,-2-17-1,0-13-134,0-11 0,0-17 0,0-16 0,0-13 88,0-13 0,0-1 0,-1 32 0,0-1 1,-1 1-1,0-1 30,-1-2 1,-1-1 0,-2 2-1,-1 0 1,2-10 0,1-1 0,-1-3-1,-1-1-134,-1-2 1,-1-2 0,0-7 0,-1-1 0,0-3 0,0 0 0,1 1-1,1 1 34,1 2 0,-1 5 0,-4-16 228,-2 38 0,4 71 0,9 80 0,0-39 0,0 2 134,0 4 0,0 3 0,4 4 0,1 1 0,0 0 0,1 0 0,0 0 0,1 0 27,0 0 0,-1-2 0,0-6 0,1 1 1,3 2-1,0 1 0,-1-2 0,-1-1 89,-1-2 1,-1-2 0,12 36-1,-7 0 1,2-7-233,0-6 1,-9-22 0,5-4-680,-1-20 506,-5-15 0,5-26 0,-8-6-430,0-12 395,0-17 0,0-11 0,0-13 0,0-13 39,0-11 0,0-6 1,0 35-1,0-2 1,0-1-1,0-1-7,1-4 1,-2 1-1,-1 5 1,-2-1 0,0-10-1,-1-2 1,0-3 0,-1-2-91,-1-4 1,-1-1 0,1 4 0,1-1 0,-1-6 0,-1-2 0,-1 3 0,0 1 61,2 2 1,-1 3 0,2 16 0,-1 5 0,-6-34 0,6 49 144,5 52 0,2 50 0,0-7 0,0 7 0,0 10 0,0 4 243,0 8 1,0 2 0,3-1 0,1 2-1,0 4 1,0 0 0,1 0 0,-1-1-42,0-4 1,1 0-1,1-5 1,1-1-1,-2 0 1,-1-1-1,0-5 1,0-1-6,0-2 1,1-2 0,2-14-1,-1-2 1,-1 5 0,-1 0-669,1-6 0,1-2 217,7 34 0,2-25 0,2-16 246,5-14 0,-2-11 0,-1-17 0,5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6:50:06.31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177 195 8048,'-20'-20'-509,"3"1"0,3-1 755,8 0 1,4 1 0,2-1-148,0 1 0,0-1-3,0 0 0,8 10-2,6 3 0,-6 14 0,-1 8 0,-5 11 21,-2 13 1,0 5 0,0 14 0,0 12-44,0 11 0,0 10 0,0-40 1,0 1-1,0 1 0,0 0-35,0 2 0,0-1 0,0-2 0,0 1 0,0 0 0,0 0 0,0-2 0,0-1 69,0 39 0,0-15 1,0-13-1,0-11-426,0-11-138,0-21 338,0-10 1,0-36-1,2-18-66,5-8 1,-5-5 0,4-2 0,-1-4 51,1-7 1,-4 0-1,5-4 1,-3-5 10,3 1 1,-5-1-1,5 5 1,-3 2 64,2 2 1,-3 11 0,3 2 0,-4 13 43,-2 12 0,7 12 120,-1 9 1,1 10 0,-7 4 0,0 9 29,0 8 0,-2 8 0,-3 2 0,-1 5-6,2 8 0,-1 1 0,1 10 134,-3 2-206,1 12 1,6 3 0,0 8 0,0-1 63,0 2 1,0-12 0,0 5 0,0-7-70,0-6 1,0-14-1,0-7 1,2-9-83,4-10 1,-3-12 7,3-19 1,-4-2 0,-2-18 0,0-4 6,0-6 1,0-1-1,0-8 1,0-3-90,0-1 1,0-5-1,0-2 1,0-7 12,0-6 0,0 8 0,0-10-304,0 2 267,0-1 1,0 14 0,0 7 0,0 6 96,0 6 0,0 11 1,-2 9 16,-4 9 0,3 15 1,-3 15-1,4 9 286,2 9 0,-2 6 0,-3 7 1,-1 6-128,1 5 0,3 2 1,2-3-1,-2-1-67,-5-3 1,5 0-1,-4 5 1,4-3-56,2-1 1,0-10 0,0 1 0,-3-7-10,-3-5 1,4-8-198,-5 2 0,5-15 132,2-11 1,2-11 0,3-15-1,1-9 19,-2-8 0,1-7 0,-1-9 0,3-2-29,-3-4 0,0 2 0,1-5 0,1 3 38,-1 2 0,-1 19 0,0-4 0,3 9 41,-3 11 0,-2 17 87,-2 17 0,0 25 1,0 30-1,0 15 22,0 13 0,0 9 0,0-47 0,0 1 0,0 2 0,0 0-37,0 4 0,0 0 0,0-1 1,0 1-1,0 4 0,0 0 0,0-1 1,0-2-73,0-1 1,0 0-1,0-6 1,0 0-1,0 8 1,-2 0-1,0-1 1,0-1 24,-1 0 0,-1-2 0,-9 33 1,7-11-1,-1-15-80,-2-12 1,7-21-1,-4-2-74,4-17 0,2-9 0,0-21 0,0-9-4,0-7 0,0-15 0,2-9 0,2-13-29,3-11 0,-1-2 0,-6-8 0,0-5-42,0 47 1,0 1 0,7-39 0,-1-7 0,-1 7 77,-3 6 1,-2 18-1,2 13 149,4 15 0,-3 19 0,3 38 108,-4 19 0,-2 16 1,0 12-1,0 11-74,0 12 0,-2 1 0,-2 3 541,-3-1-523,4-34 0,0 0 1,3 37-1,0-39 1,0 1-1,0-2 0,0-1 40,0 0 1,0-1 0,-7 42 0,1 2-106,1-2 2,3-9 1,2-15 0,0-18-85,0-10 0,0-20 1,0-26-26,0-16 0,0-12 1,0-16-1,2-8-13,5-10 0,-5-8 0,7-10 1,-3-8-91,1-5 1,-1-1-1,-5 42 1,-2-1-1,1 0 1,0-1 38,0-2 0,0 0 0,0 3 1,0-1-1,0-5 0,0-2 1,0 2-1,0 0 65,1 4 1,-2 3-1,-1-26 1,-2 19 155,-3 15 1,-6 22 169,7 24-204,-1 9 0,5 19 1,-2 7 237,-3 8-185,-8-1 1,11 17 0,-7-3-1,2 14 17,5 13 0,-5 4 1,5-34-1,1 3 0,1-1 1,0 1-21,1 2 1,0-1 0,1-3-1,0 1 1,0 6 0,0 0-1,0-1 1,0 0-16,0-3 0,0-1 0,0-4 0,0-2 0,0 37 1,0-6 133,0-11-119,0-16 1,0-28-1,0-26-284,0-22 1,0-15 0,0-8-1,0-10 4,0-8 1,0-7 0,0-6 0,0 0 31,0-2 0,0 8 0,0-11 0,0 3 34,0 4 1,0 6-1,0 1 1,0 6-15,0 11 0,0 15 218,0 9 1,0 30 0,0 18 0,0 19 97,0 18 1,2 17 0,2 14-1,3 3-81,-3 5 1,-2-4 0,-2-42-1,0 1 1,1-2 0,1 0 64,1 1 1,0 0 0,-1 42 0,5 2 0,-5-7-74,-2-6 0,0-3 0,0-8 0,0-9-186,0-10-43,0-23 1,0-6-1,0-30 31,0-18 1,0-13 0,0-9 0,0-9 3,0-8 0,0-9 0,0-12 0,0-12-59,0 41 0,0 1 0,-7-44 1,4 44-1,0-1 0,0 2 1,2 1 48,-1 2 1,1 0 0,-1-41-1,-2 12 1,-3 16 135,3 18 1,2 29 0,2 16-93,0 22 1,0 24 0,0 13 0,0 12 406,0 12 0,0 2 0,0 9 1,2 4-145,1-48 1,0 0-1,0 48 1,1-44-1,0 1 1,0 0 0,-1 1-140,0 2 0,0-1 1,4-5-1,0-1 1,-4 4-1,0 1 25,-1-4 0,0 0 4,4 2 0,-1-1 1,-3 27-1,5 1 0,-5-13 136,-2-16 0,2-19-315,5-14 0,-5-21 1,5-24-1,-3-18-27,2-10 1,-3-9 0,3-5 0,-4-8-25,-2-5 0,0 3 0,0-11 1,0-3 55,0-4 0,0-2 1,0 41-1,-2-1 0,0-2 1,-2 0-169,-3 0 0,1 0 0,0 3 0,1 1 1,-1 4-1,1 2-79,-4-37 417,3 6 49,6 49-68,0 3 1,0 23-1,0 12 1,0 7 108,0 5 1,0 10 0,0 7 0,0 11 1,0 12 0,0 6 0,0 12 0,0 9-3,0 8 1,0-3-1,-1-41 1,2 2-1,-1-1 1,2 0-101,1 0 1,0 0 0,-1 46 0,2-45 0,-1 0-1,-1 45-21,-2-4 1,0-23 0,0-3 0,0-12 478,0-13-658,0-21-42,0-11 1,2-29-1,3-15 1,1-10 30,-1-14 0,3-2 0,-1-11 0,-3-4 55,-2-7 0,1-2 1,1-9-488,2 1 535,-2 38 0,-1 1 0,-3-38 0,0 42 0,0 0 0,0-39-52,0 11 1,0 19 0,0 4 0,0 12 57,0 12 0,0 18 1,0 13 98,0 11 0,0 15 1,0 7-1,0 4 1,0 2 0,0 9 1,0 4-1,0 5 84,0 2 0,0-1 1,0 1-1,0 0-73,0 0 1,0 0-1,-2-3 1,-3-1-24,-1-3 1,-3-15-121,3 2 85,3-13 0,-7-8 0,5-18 0,-1-16-35,1-14 1,3-14 0,2-21-1,0-9-146,0-9 0,0 1 0,0-10 1,0-4 37,0 45 1,0 0 0,0-1-1,0-1 1,-1-4 0,0-1-1,-1-4 1,0 0-45,-1-4 1,-1-1 0,0 0 0,-1-1 0,3-3 0,0 0 0,-2 5 0,-1 2 98,0 5 1,-1 2-1,2-28 1,-2 5-1,3 15-58,3 15 0,0 21 0,0 10 719,0 1-427,0 9 1,0 5 0,0 15 0,0 13 17,0 11 1,7 11 0,-1 21 256,-1 11-379,0-27 1,1 3-1,-4 3 1,0 1 0,3 8-1,1 1 1,-1 1-1,-1-1-37,-2 0 0,0-1 0,2-2 0,1 1 1,-2 2-1,0 1 0,0 1 0,1 1 123,0 0 0,0-1 1,-2-6-1,-1-2 1,2-5-1,0-3 0,2 41-13,1-18 0,-4-26-140,5-4 0,1-24 0,-1-22 0,-3-13-66,-1-11 1,-3-2-1,0-14 1,0-10-43,0-11 0,0-2 0,0-9-378,0-2 364,0-11 0,0 0 0,0-10-1008,0 45 1,0-1 1056,-5-4 0,1-1 0,2 1 0,-1-1 0,-2-4 1,0-2-1,0-1 0,1 0-67,1-2 0,2 2 0,-2 6 0,1 3 0,0 1 0,0 3 0,-5-30 266,3 19 1,2 26 157,2 15 0,0 22-165,0 5 1,0 8 33,0 5 1,-7-7 11,1 0-52,-1-9 0,7 3 0,0-14 351,0-6 0,0-4 0,0-3 0,0-2-440,0-4 1,0 2-1,0-6 1,0 1-120,0 6 0,-2-6 1,-2 1-1,-3 0 77,3-1 1,2 1 0,2 4 0,0-2 55,0 2 1,0 9 0,0 2-16,0-3 0,0 6-1,0-4 1,0 8 17,0-7 0,2 8-205,4-1 1,-4 2 108,5-3 0,-3 5 89,3-5-70,-5 5 20,7 2 0,-9 2 18,0 5 1,0-3-60,0 9 0,0 0-100,0 7 1,0 0 92,0-1 1,0-6 0,-2-2 0,-3 0-134,-1 0 0,-1-5 341,7 7 1,0-6-1,-2 4 548,-5-2-399,5 6-67,-6-4-175,8 8 1,0-6 0,0 0 0,0 3 73,0 1 0,0 5 0,0 2 0,0 6 54,0 7 0,0 7 1,0 17-1,0 6-4,0 12 1,2 1 0,2 12 0,3 4-98,-5-45 0,0 0 0,2 45 0,-2-46 0,1 0 0,0 0 0,0 0 4,-1 1 0,1-2 0,5 43 1,-4-42-1,-1 0 0,-1 1 0,0 0-121,-1 3 0,0-1 0,6 43 1,-4-40-1,0 1-803,0-2 0,-1 1 798,-1 8 0,0-2 1,-1 30-1,0-42 1,0 0-215,0 44 168,0 4 1,-2-16 0,-3 6 0,-1-6-13,2-5 1,-5-10 0,0 3 0,0-3-49,1-4 0,-1-17 1,5-9-122,-3-6 0,1-16 203,6-15 1,0-9 0,0-10 0,0-3 51,0-4 0,0-5 1,0-8-1,0-2 414,0-5 1,2 2 0,2-8 0,5-5-387,2-6 0,-7 7 0,5-7 0,-3-3 32,1-1 0,6 10 0,-7 0 0,1 3-32,2-3 0,-7 12 0,4-5 1,-3 13 36,-3 10-11,0 14 0,0 22 0,-3 17 0,-1 13 36,-3 14 0,-6 8 0,5 17 0,-1 5-33,0 8 0,1-4 0,5-35 1,1 1-1,-2 2 0,0 1-1,-2 4 0,1 0 0,2-6 0,1 1 0,-2 1 0,0 1 0,0 0 0,1 1 3,0 2 1,0-2 0,-2-8-1,1 0 1,-1 48 0,-1-15-31,2-14 0,1-27 0,3-3-65,0-13 34,0-15 0,0-11 1,0-15-1,0-11 31,0-14 0,0-10 1,3-13-1,1-6-139,2-8 1,1-1 0,-7-16 0,0-4 41,0 48 1,0 0 0,0-41 0,0 41-1,0-1 1,0 0 0,0 0-24,0-3 0,0 1 1,0-38-1,-2-7 1,-3 17 82,-1 18 0,-1 31 0,7 10 61,0 15 1,0 29-1,0 24 1,0 13 174,0 12 1,0 10-1,0 15 1,0 0 3,0 2 0,0-9 0,0-38 0,0 0-754,0 0 1,0 1 569,0-1 0,0 0 1,0-1-1,0 0 0,0 0 1,0 0-1,0 1 1,0 1 31,0-1 0,0 0 0,0 38 0,0 7 0,0-4-19,0-3 0,0-19 0,0-5 1,0-13-188,0-17 1,0-20 0,-2-17 69,-4-15 1,3-23-1,-3-18 1,4-16-6,2-16 1,0-6-1,-1 40 1,0-3-1,-1-1 1,-1 0-2,0 1 1,0-1 0,-2-4 0,1-1-1,2 1 1,0 0 0,-2-3 0,-1-1-40,0-4 0,-1 0 0,0 1 0,-1 0 0,-2-7 0,1-1 0,0 7 0,0 1-99,1 3 1,1 3 0,2-29 0,-3 27 690,5 19 1,2 24 0,0 24-130,0 11-252,0 6 1,0 9 0,0 3 0,0 6 69,0 12 0,2 8 0,3 23 0,1 9-74,-1 7 1,-1-41 0,0 1 0,1 0 0,-1 1 0,0 0 0,1 1 47,-1-1 0,0 1 1,1-2-1,-1 1 1,-2 0-1,1 1 1,0-3-1,2 0-64,1 1 1,-1-1 0,-1 41 0,3 1 0,-5-7-47,-2-12 0,2-9 0,3-17-276,1-10 1,1-21 0,-7-19 183,0-11 1,6-17 0,1-11-1,-3-13 100,-2-12 0,1-7 0,1-10 0,2-4-172,-1-4 1,-3 2 0,-2 35 0,0-1-95,0 3 0,0 0 192,0-3 1,0-1 0,0-44 0,0 45 0,0 0 0,0 0 0,0 1-127,0-39 0,2 12 194,5 27 0,-5 34 0,4 32 0,-3 27 93,-3 20 1,0 17-1,0 14 1,0 4 31,0 2 1,0-48 0,0 0 0,0 0 0,0 0 0,0 1 0,0 0 2,0 1 1,0-1-1,0 47 1,0-45 0,0 0-1,0 0 1,0-1-92,0 0 0,0-2 1,0 33-1,2 4 0,2-9-18,3-10 1,-1-16-105,-6-13 87,0-17 1,0-15 0,0-14-1,2-10-119,5-14 0,-5-6 1,5-22-1,-3-10 41,2-12 0,-3-4 0,3-8 0,-4-3-126,-2 2 1,0 5 0,0-5 0,0-2 76,0 3 1,0 12 0,0 3 0,0 6-100,0 11 1,0 20 244,0 1 0,-2 25 1,-2 9 68,-3 14 1,1 21 0,6 10 0,0 11 50,0 7 1,0 12 0,2 5 0,2 7-65,3 2 0,-1-12 1,-6 14-1,0 5-31,0 3 0,0-10 0,0-9 1,0-6-49,0-5 1,0-17 0,0-1-140,0-14 0,0-20 0,0-14 0,0-14-37,0-13 0,0-18 0,0-11 0,0-11 60,0-6 0,0-5 1,0 1-1,3-3-100,3 0 0,-4 5 1,5-11-1,-5-3 53,-2-4 0,0 18 1,-2-3-1,-3 14 126,-1 10 1,-1 20 109,7 5 0,0 18 1,0 14-1,-2 11-1,-4 7 1,3 1-1,-3 1 1,4 2-26,2 4 0,0 4 0,0 10 0,0 3 70,0 9 1,0-4-1,0 15 1,0 3-63,0 1 1,0-1-1,0 1 1,0-2-47,0-1 0,0-10 1,-2 3-1,-3-14 77,-1-8 0,-1-18-316,7 3 0,0-22 0,0-7 0,0-15 110,0-15 0,0-2 0,2-12 0,3-3 43,1-7 1,1-1 0,-7-5 0,0-1-7,0 0 1,0 5-1,0-2 1,0 6-41,0 11 1,0 8 36,0 9 1,0 31 0,0 26 0,0 24 146,0 24 1,0 15 0,0-36-1,0 0 1,0 4 0,0-1 35,0 4 0,0 0 0,0-3 0,0 1 0,0 4 0,0 2 0,0 0 0,0 0-82,0 1 0,0-2 0,0-10 0,0 0 0,0 9 0,0 0 1,0-2-1,0 0-41,0-2 0,0-1 1,0 36-1,0-4 1,0-4 4,0-2 1,-7-12-1,1 5 1,1-11-263,3-13 1,0-15 165,-5-9 1,5-23 0,-4-19 0,4-21 0,2-19 1,0-12 0,0-10 0,0-5 8,0-8 0,2 10 0,2-13 0,3 3 9,-3 6 0,-2 0 0,-2 5 0,0-1 25,0 5 1,0 13-1,0 6 1,0 13 103,0 10 1,0 21-1,0 8 99,0 20 1,0 16 0,0 17 172,0 11-234,0 8 0,0 12 1,0-1-1,0 2-2,0 5 0,0-8 0,0 5 111,0 1-158,0 0 0,0-3 1,0 1-1,0 2 9,0 0 1,0-18 0,0 0 0,2-15-103,5-8 0,-5-18 1,5-9-2,-5-11 0,0-10 0,2-20 0,3-12-7,-3-12 0,-2-4 0,-2-18 0,0-4-127,0-7 0,0 5 1,0-9-1,-2-5 60,-4 1 1,1-5-1,-1 46 1,-1 0 0,1-1-1,-1-1-6,2 1 1,-1 0 0,-11-40 0,6 1 0,0 25 106,5 21 0,1 25 1,1 23-1,-3 20 20,3 20 0,2 23 0,2 14 1,0 10 269,0 3 0,0-1 1,2 3-1,2-2-2,3-3 1,2-6 0,-5 7 0,2-1-170,-1-1 1,4-1 0,-3-11 0,-2-2-69,-1-6 1,-1-20 0,2 2 0,3-10-93,-3-9 0,-2-16 1,-2-17-1,0-13-134,0-11 0,0-17 0,0-16 0,0-13 88,0-13 0,0-1 0,-1 32 0,0-1 1,-1 1-1,0-1 30,-1-2 1,-1-1 0,-2 2-1,-1 0 1,2-10 0,1-1 0,-1-3-1,-1-1-134,-1-2 1,-1-2 0,0-7 0,-1-1 0,0-3 0,0 0 0,1 1-1,1 1 34,1 2 0,-1 5 0,-4-16 228,-2 38 0,4 71 0,9 80 0,0-39 0,0 2 134,0 4 0,0 3 0,4 4 0,1 1 0,0 0 0,1 0 0,0 0 0,1 0 27,0 0 0,-1-2 0,0-6 0,1 1 1,3 2-1,0 1 0,-1-2 0,-1-1 89,-1-2 1,-1-2 0,12 36-1,-7 0 1,2-7-233,0-6 1,-9-22 0,5-4-680,-1-20 506,-5-15 0,5-26 0,-8-6-430,0-12 395,0-17 0,0-11 0,0-13 0,0-13 39,0-11 0,0-6 1,0 35-1,0-2 1,0-1-1,0-1-7,1-4 1,-2 1-1,-1 5 1,-2-1 0,0-10-1,-1-2 1,0-3 0,-1-2-91,-1-4 1,-1-1 0,1 4 0,1-1 0,-1-6 0,-1-2 0,-1 3 0,0 1 61,2 2 1,-1 3 0,2 16 0,-1 5 0,-6-34 0,6 49 144,5 52 0,2 50 0,0-7 0,0 7 0,0 10 0,0 4 243,0 8 1,0 2 0,3-1 0,1 2-1,0 4 1,0 0 0,1 0 0,-1-1-42,0-4 1,1 0-1,1-5 1,1-1-1,-2 0 1,-1-1-1,0-5 1,0-1-6,0-2 1,1-2 0,2-14-1,-1-2 1,-1 5 0,-1 0-669,1-6 0,1-2 217,7 34 0,2-25 0,2-16 246,5-14 0,-2-11 0,-1-17 0,5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6:50:06.31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177 195 8048,'-20'-20'-509,"3"1"0,3-1 755,8 0 1,4 1 0,2-1-148,0 1 0,0-1-3,0 0 0,8 10-2,6 3 0,-6 14 0,-1 8 0,-5 11 21,-2 13 1,0 5 0,0 14 0,0 12-44,0 11 0,0 10 0,0-40 1,0 1-1,0 1 0,0 0-35,0 2 0,0-1 0,0-2 0,0 1 0,0 0 0,0 0 0,0-2 0,0-1 69,0 39 0,0-15 1,0-13-1,0-11-426,0-11-138,0-21 338,0-10 1,0-36-1,2-18-66,5-8 1,-5-5 0,4-2 0,-1-4 51,1-7 1,-4 0-1,5-4 1,-3-5 10,3 1 1,-5-1-1,5 5 1,-3 2 64,2 2 1,-3 11 0,3 2 0,-4 13 43,-2 12 0,7 12 120,-1 9 1,1 10 0,-7 4 0,0 9 29,0 8 0,-2 8 0,-3 2 0,-1 5-6,2 8 0,-1 1 0,1 10 134,-3 2-206,1 12 1,6 3 0,0 8 0,0-1 63,0 2 1,0-12 0,0 5 0,0-7-70,0-6 1,0-14-1,0-7 1,2-9-83,4-10 1,-3-12 7,3-19 1,-4-2 0,-2-18 0,0-4 6,0-6 1,0-1-1,0-8 1,0-3-90,0-1 1,0-5-1,0-2 1,0-7 12,0-6 0,0 8 0,0-10-304,0 2 267,0-1 1,0 14 0,0 7 0,0 6 96,0 6 0,0 11 1,-2 9 16,-4 9 0,3 15 1,-3 15-1,4 9 286,2 9 0,-2 6 0,-3 7 1,-1 6-128,1 5 0,3 2 1,2-3-1,-2-1-67,-5-3 1,5 0-1,-4 5 1,4-3-56,2-1 1,0-10 0,0 1 0,-3-7-10,-3-5 1,4-8-198,-5 2 0,5-15 132,2-11 1,2-11 0,3-15-1,1-9 19,-2-8 0,1-7 0,-1-9 0,3-2-29,-3-4 0,0 2 0,1-5 0,1 3 38,-1 2 0,-1 19 0,0-4 0,3 9 41,-3 11 0,-2 17 87,-2 17 0,0 25 1,0 30-1,0 15 22,0 13 0,0 9 0,0-47 0,0 1 0,0 2 0,0 0-37,0 4 0,0 0 0,0-1 1,0 1-1,0 4 0,0 0 0,0-1 1,0-2-73,0-1 1,0 0-1,0-6 1,0 0-1,0 8 1,-2 0-1,0-1 1,0-1 24,-1 0 0,-1-2 0,-9 33 1,7-11-1,-1-15-80,-2-12 1,7-21-1,-4-2-74,4-17 0,2-9 0,0-21 0,0-9-4,0-7 0,0-15 0,2-9 0,2-13-29,3-11 0,-1-2 0,-6-8 0,0-5-42,0 47 1,0 1 0,7-39 0,-1-7 0,-1 7 77,-3 6 1,-2 18-1,2 13 149,4 15 0,-3 19 0,3 38 108,-4 19 0,-2 16 1,0 12-1,0 11-74,0 12 0,-2 1 0,-2 3 541,-3-1-523,4-34 0,0 0 1,3 37-1,0-39 1,0 1-1,0-2 0,0-1 40,0 0 1,0-1 0,-7 42 0,1 2-106,1-2 2,3-9 1,2-15 0,0-18-85,0-10 0,0-20 1,0-26-26,0-16 0,0-12 1,0-16-1,2-8-13,5-10 0,-5-8 0,7-10 1,-3-8-91,1-5 1,-1-1-1,-5 42 1,-2-1-1,1 0 1,0-1 38,0-2 0,0 0 0,0 3 1,0-1-1,0-5 0,0-2 1,0 2-1,0 0 65,1 4 1,-2 3-1,-1-26 1,-2 19 155,-3 15 1,-6 22 169,7 24-204,-1 9 0,5 19 1,-2 7 237,-3 8-185,-8-1 1,11 17 0,-7-3-1,2 14 17,5 13 0,-5 4 1,5-34-1,1 3 0,1-1 1,0 1-21,1 2 1,0-1 0,1-3-1,0 1 1,0 6 0,0 0-1,0-1 1,0 0-16,0-3 0,0-1 0,0-4 0,0-2 0,0 37 1,0-6 133,0-11-119,0-16 1,0-28-1,0-26-284,0-22 1,0-15 0,0-8-1,0-10 4,0-8 1,0-7 0,0-6 0,0 0 31,0-2 0,0 8 0,0-11 0,0 3 34,0 4 1,0 6-1,0 1 1,0 6-15,0 11 0,0 15 218,0 9 1,0 30 0,0 18 0,0 19 97,0 18 1,2 17 0,2 14-1,3 3-81,-3 5 1,-2-4 0,-2-42-1,0 1 1,1-2 0,1 0 64,1 1 1,0 0 0,-1 42 0,5 2 0,-5-7-74,-2-6 0,0-3 0,0-8 0,0-9-186,0-10-43,0-23 1,0-6-1,0-30 31,0-18 1,0-13 0,0-9 0,0-9 3,0-8 0,0-9 0,0-12 0,0-12-59,0 41 0,0 1 0,-7-44 1,4 44-1,0-1 0,0 2 1,2 1 48,-1 2 1,1 0 0,-1-41-1,-2 12 1,-3 16 135,3 18 1,2 29 0,2 16-93,0 22 1,0 24 0,0 13 0,0 12 406,0 12 0,0 2 0,0 9 1,2 4-145,1-48 1,0 0-1,0 48 1,1-44-1,0 1 1,0 0 0,-1 1-140,0 2 0,0-1 1,4-5-1,0-1 1,-4 4-1,0 1 25,-1-4 0,0 0 4,4 2 0,-1-1 1,-3 27-1,5 1 0,-5-13 136,-2-16 0,2-19-315,5-14 0,-5-21 1,5-24-1,-3-18-27,2-10 1,-3-9 0,3-5 0,-4-8-25,-2-5 0,0 3 0,0-11 1,0-3 55,0-4 0,0-2 1,0 41-1,-2-1 0,0-2 1,-2 0-169,-3 0 0,1 0 0,0 3 0,1 1 1,-1 4-1,1 2-79,-4-37 417,3 6 49,6 49-68,0 3 1,0 23-1,0 12 1,0 7 108,0 5 1,0 10 0,0 7 0,0 11 1,0 12 0,0 6 0,0 12 0,0 9-3,0 8 1,0-3-1,-1-41 1,2 2-1,-1-1 1,2 0-101,1 0 1,0 0 0,-1 46 0,2-45 0,-1 0-1,-1 45-21,-2-4 1,0-23 0,0-3 0,0-12 478,0-13-658,0-21-42,0-11 1,2-29-1,3-15 1,1-10 30,-1-14 0,3-2 0,-1-11 0,-3-4 55,-2-7 0,1-2 1,1-9-488,2 1 535,-2 38 0,-1 1 0,-3-38 0,0 42 0,0 0 0,0-39-52,0 11 1,0 19 0,0 4 0,0 12 57,0 12 0,0 18 1,0 13 98,0 11 0,0 15 1,0 7-1,0 4 1,0 2 0,0 9 1,0 4-1,0 5 84,0 2 0,0-1 1,0 1-1,0 0-73,0 0 1,0 0-1,-2-3 1,-3-1-24,-1-3 1,-3-15-121,3 2 85,3-13 0,-7-8 0,5-18 0,-1-16-35,1-14 1,3-14 0,2-21-1,0-9-146,0-9 0,0 1 0,0-10 1,0-4 37,0 45 1,0 0 0,0-1-1,0-1 1,-1-4 0,0-1-1,-1-4 1,0 0-45,-1-4 1,-1-1 0,0 0 0,-1-1 0,3-3 0,0 0 0,-2 5 0,-1 2 98,0 5 1,-1 2-1,2-28 1,-2 5-1,3 15-58,3 15 0,0 21 0,0 10 719,0 1-427,0 9 1,0 5 0,0 15 0,0 13 17,0 11 1,7 11 0,-1 21 256,-1 11-379,0-27 1,1 3-1,-4 3 1,0 1 0,3 8-1,1 1 1,-1 1-1,-1-1-37,-2 0 0,0-1 0,2-2 0,1 1 1,-2 2-1,0 1 0,0 1 0,1 1 123,0 0 0,0-1 1,-2-6-1,-1-2 1,2-5-1,0-3 0,2 41-13,1-18 0,-4-26-140,5-4 0,1-24 0,-1-22 0,-3-13-66,-1-11 1,-3-2-1,0-14 1,0-10-43,0-11 0,0-2 0,0-9-378,0-2 364,0-11 0,0 0 0,0-10-1008,0 45 1,0-1 1056,-5-4 0,1-1 0,2 1 0,-1-1 0,-2-4 1,0-2-1,0-1 0,1 0-67,1-2 0,2 2 0,-2 6 0,1 3 0,0 1 0,0 3 0,-5-30 266,3 19 1,2 26 157,2 15 0,0 22-165,0 5 1,0 8 33,0 5 1,-7-7 11,1 0-52,-1-9 0,7 3 0,0-14 351,0-6 0,0-4 0,0-3 0,0-2-440,0-4 1,0 2-1,0-6 1,0 1-120,0 6 0,-2-6 1,-2 1-1,-3 0 77,3-1 1,2 1 0,2 4 0,0-2 55,0 2 1,0 9 0,0 2-16,0-3 0,0 6-1,0-4 1,0 8 17,0-7 0,2 8-205,4-1 1,-4 2 108,5-3 0,-3 5 89,3-5-70,-5 5 20,7 2 0,-9 2 18,0 5 1,0-3-60,0 9 0,0 0-100,0 7 1,0 0 92,0-1 1,0-6 0,-2-2 0,-3 0-134,-1 0 0,-1-5 341,7 7 1,0-6-1,-2 4 548,-5-2-399,5 6-67,-6-4-175,8 8 1,0-6 0,0 0 0,0 3 73,0 1 0,0 5 0,0 2 0,0 6 54,0 7 0,0 7 1,0 17-1,0 6-4,0 12 1,2 1 0,2 12 0,3 4-98,-5-45 0,0 0 0,2 45 0,-2-46 0,1 0 0,0 0 0,0 0 4,-1 1 0,1-2 0,5 43 1,-4-42-1,-1 0 0,-1 1 0,0 0-121,-1 3 0,0-1 0,6 43 1,-4-40-1,0 1-803,0-2 0,-1 1 798,-1 8 0,0-2 1,-1 30-1,0-42 1,0 0-215,0 44 168,0 4 1,-2-16 0,-3 6 0,-1-6-13,2-5 1,-5-10 0,0 3 0,0-3-49,1-4 0,-1-17 1,5-9-122,-3-6 0,1-16 203,6-15 1,0-9 0,0-10 0,0-3 51,0-4 0,0-5 1,0-8-1,0-2 414,0-5 1,2 2 0,2-8 0,5-5-387,2-6 0,-7 7 0,5-7 0,-3-3 32,1-1 0,6 10 0,-7 0 0,1 3-32,2-3 0,-7 12 0,4-5 1,-3 13 36,-3 10-11,0 14 0,0 22 0,-3 17 0,-1 13 36,-3 14 0,-6 8 0,5 17 0,-1 5-33,0 8 0,1-4 0,5-35 1,1 1-1,-2 2 0,0 1-1,-2 4 0,1 0 0,2-6 0,1 1 0,-2 1 0,0 1 0,0 0 0,1 1 3,0 2 1,0-2 0,-2-8-1,1 0 1,-1 48 0,-1-15-31,2-14 0,1-27 0,3-3-65,0-13 34,0-15 0,0-11 1,0-15-1,0-11 31,0-14 0,0-10 1,3-13-1,1-6-139,2-8 1,1-1 0,-7-16 0,0-4 41,0 48 1,0 0 0,0-41 0,0 41-1,0-1 1,0 0 0,0 0-24,0-3 0,0 1 1,0-38-1,-2-7 1,-3 17 82,-1 18 0,-1 31 0,7 10 61,0 15 1,0 29-1,0 24 1,0 13 174,0 12 1,0 10-1,0 15 1,0 0 3,0 2 0,0-9 0,0-38 0,0 0-754,0 0 1,0 1 569,0-1 0,0 0 1,0-1-1,0 0 0,0 0 1,0 0-1,0 1 1,0 1 31,0-1 0,0 0 0,0 38 0,0 7 0,0-4-19,0-3 0,0-19 0,0-5 1,0-13-188,0-17 1,0-20 0,-2-17 69,-4-15 1,3-23-1,-3-18 1,4-16-6,2-16 1,0-6-1,-1 40 1,0-3-1,-1-1 1,-1 0-2,0 1 1,0-1 0,-2-4 0,1-1-1,2 1 1,0 0 0,-2-3 0,-1-1-40,0-4 0,-1 0 0,0 1 0,-1 0 0,-2-7 0,1-1 0,0 7 0,0 1-99,1 3 1,1 3 0,2-29 0,-3 27 690,5 19 1,2 24 0,0 24-130,0 11-252,0 6 1,0 9 0,0 3 0,0 6 69,0 12 0,2 8 0,3 23 0,1 9-74,-1 7 1,-1-41 0,0 1 0,1 0 0,-1 1 0,0 0 0,1 1 47,-1-1 0,0 1 1,1-2-1,-1 1 1,-2 0-1,1 1 1,0-3-1,2 0-64,1 1 1,-1-1 0,-1 41 0,3 1 0,-5-7-47,-2-12 0,2-9 0,3-17-276,1-10 1,1-21 0,-7-19 183,0-11 1,6-17 0,1-11-1,-3-13 100,-2-12 0,1-7 0,1-10 0,2-4-172,-1-4 1,-3 2 0,-2 35 0,0-1-95,0 3 0,0 0 192,0-3 1,0-1 0,0-44 0,0 45 0,0 0 0,0 0 0,0 1-127,0-39 0,2 12 194,5 27 0,-5 34 0,4 32 0,-3 27 93,-3 20 1,0 17-1,0 14 1,0 4 31,0 2 1,0-48 0,0 0 0,0 0 0,0 0 0,0 1 0,0 0 2,0 1 1,0-1-1,0 47 1,0-45 0,0 0-1,0 0 1,0-1-92,0 0 0,0-2 1,0 33-1,2 4 0,2-9-18,3-10 1,-1-16-105,-6-13 87,0-17 1,0-15 0,0-14-1,2-10-119,5-14 0,-5-6 1,5-22-1,-3-10 41,2-12 0,-3-4 0,3-8 0,-4-3-126,-2 2 1,0 5 0,0-5 0,0-2 76,0 3 1,0 12 0,0 3 0,0 6-100,0 11 1,0 20 244,0 1 0,-2 25 1,-2 9 68,-3 14 1,1 21 0,6 10 0,0 11 50,0 7 1,0 12 0,2 5 0,2 7-65,3 2 0,-1-12 1,-6 14-1,0 5-31,0 3 0,0-10 0,0-9 1,0-6-49,0-5 1,0-17 0,0-1-140,0-14 0,0-20 0,0-14 0,0-14-37,0-13 0,0-18 0,0-11 0,0-11 60,0-6 0,0-5 1,0 1-1,3-3-100,3 0 0,-4 5 1,5-11-1,-5-3 53,-2-4 0,0 18 1,-2-3-1,-3 14 126,-1 10 1,-1 20 109,7 5 0,0 18 1,0 14-1,-2 11-1,-4 7 1,3 1-1,-3 1 1,4 2-26,2 4 0,0 4 0,0 10 0,0 3 70,0 9 1,0-4-1,0 15 1,0 3-63,0 1 1,0-1-1,0 1 1,0-2-47,0-1 0,0-10 1,-2 3-1,-3-14 77,-1-8 0,-1-18-316,7 3 0,0-22 0,0-7 0,0-15 110,0-15 0,0-2 0,2-12 0,3-3 43,1-7 1,1-1 0,-7-5 0,0-1-7,0 0 1,0 5-1,0-2 1,0 6-41,0 11 1,0 8 36,0 9 1,0 31 0,0 26 0,0 24 146,0 24 1,0 15 0,0-36-1,0 0 1,0 4 0,0-1 35,0 4 0,0 0 0,0-3 0,0 1 0,0 4 0,0 2 0,0 0 0,0 0-82,0 1 0,0-2 0,0-10 0,0 0 0,0 9 0,0 0 1,0-2-1,0 0-41,0-2 0,0-1 1,0 36-1,0-4 1,0-4 4,0-2 1,-7-12-1,1 5 1,1-11-263,3-13 1,0-15 165,-5-9 1,5-23 0,-4-19 0,4-21 0,2-19 1,0-12 0,0-10 0,0-5 8,0-8 0,2 10 0,2-13 0,3 3 9,-3 6 0,-2 0 0,-2 5 0,0-1 25,0 5 1,0 13-1,0 6 1,0 13 103,0 10 1,0 21-1,0 8 99,0 20 1,0 16 0,0 17 172,0 11-234,0 8 0,0 12 1,0-1-1,0 2-2,0 5 0,0-8 0,0 5 111,0 1-158,0 0 0,0-3 1,0 1-1,0 2 9,0 0 1,0-18 0,0 0 0,2-15-103,5-8 0,-5-18 1,5-9-2,-5-11 0,0-10 0,2-20 0,3-12-7,-3-12 0,-2-4 0,-2-18 0,0-4-127,0-7 0,0 5 1,0-9-1,-2-5 60,-4 1 1,1-5-1,-1 46 1,-1 0 0,1-1-1,-1-1-6,2 1 1,-1 0 0,-11-40 0,6 1 0,0 25 106,5 21 0,1 25 1,1 23-1,-3 20 20,3 20 0,2 23 0,2 14 1,0 10 269,0 3 0,0-1 1,2 3-1,2-2-2,3-3 1,2-6 0,-5 7 0,2-1-170,-1-1 1,4-1 0,-3-11 0,-2-2-69,-1-6 1,-1-20 0,2 2 0,3-10-93,-3-9 0,-2-16 1,-2-17-1,0-13-134,0-11 0,0-17 0,0-16 0,0-13 88,0-13 0,0-1 0,-1 32 0,0-1 1,-1 1-1,0-1 30,-1-2 1,-1-1 0,-2 2-1,-1 0 1,2-10 0,1-1 0,-1-3-1,-1-1-134,-1-2 1,-1-2 0,0-7 0,-1-1 0,0-3 0,0 0 0,1 1-1,1 1 34,1 2 0,-1 5 0,-4-16 228,-2 38 0,4 71 0,9 80 0,0-39 0,0 2 134,0 4 0,0 3 0,4 4 0,1 1 0,0 0 0,1 0 0,0 0 0,1 0 27,0 0 0,-1-2 0,0-6 0,1 1 1,3 2-1,0 1 0,-1-2 0,-1-1 89,-1-2 1,-1-2 0,12 36-1,-7 0 1,2-7-233,0-6 1,-9-22 0,5-4-680,-1-20 506,-5-15 0,5-26 0,-8-6-430,0-12 395,0-17 0,0-11 0,0-13 0,0-13 39,0-11 0,0-6 1,0 35-1,0-2 1,0-1-1,0-1-7,1-4 1,-2 1-1,-1 5 1,-2-1 0,0-10-1,-1-2 1,0-3 0,-1-2-91,-1-4 1,-1-1 0,1 4 0,1-1 0,-1-6 0,-1-2 0,-1 3 0,0 1 61,2 2 1,-1 3 0,2 16 0,-1 5 0,-6-34 0,6 49 144,5 52 0,2 50 0,0-7 0,0 7 0,0 10 0,0 4 243,0 8 1,0 2 0,3-1 0,1 2-1,0 4 1,0 0 0,1 0 0,-1-1-42,0-4 1,1 0-1,1-5 1,1-1-1,-2 0 1,-1-1-1,0-5 1,0-1-6,0-2 1,1-2 0,2-14-1,-1-2 1,-1 5 0,-1 0-669,1-6 0,1-2 217,7 34 0,2-25 0,2-16 246,5-14 0,-2-11 0,-1-17 0,5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6:50:06.31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177 195 8048,'-20'-20'-509,"3"1"0,3-1 755,8 0 1,4 1 0,2-1-148,0 1 0,0-1-3,0 0 0,8 10-2,6 3 0,-6 14 0,-1 8 0,-5 11 21,-2 13 1,0 5 0,0 14 0,0 12-44,0 11 0,0 10 0,0-40 1,0 1-1,0 1 0,0 0-35,0 2 0,0-1 0,0-2 0,0 1 0,0 0 0,0 0 0,0-2 0,0-1 69,0 39 0,0-15 1,0-13-1,0-11-426,0-11-138,0-21 338,0-10 1,0-36-1,2-18-66,5-8 1,-5-5 0,4-2 0,-1-4 51,1-7 1,-4 0-1,5-4 1,-3-5 10,3 1 1,-5-1-1,5 5 1,-3 2 64,2 2 1,-3 11 0,3 2 0,-4 13 43,-2 12 0,7 12 120,-1 9 1,1 10 0,-7 4 0,0 9 29,0 8 0,-2 8 0,-3 2 0,-1 5-6,2 8 0,-1 1 0,1 10 134,-3 2-206,1 12 1,6 3 0,0 8 0,0-1 63,0 2 1,0-12 0,0 5 0,0-7-70,0-6 1,0-14-1,0-7 1,2-9-83,4-10 1,-3-12 7,3-19 1,-4-2 0,-2-18 0,0-4 6,0-6 1,0-1-1,0-8 1,0-3-90,0-1 1,0-5-1,0-2 1,0-7 12,0-6 0,0 8 0,0-10-304,0 2 267,0-1 1,0 14 0,0 7 0,0 6 96,0 6 0,0 11 1,-2 9 16,-4 9 0,3 15 1,-3 15-1,4 9 286,2 9 0,-2 6 0,-3 7 1,-1 6-128,1 5 0,3 2 1,2-3-1,-2-1-67,-5-3 1,5 0-1,-4 5 1,4-3-56,2-1 1,0-10 0,0 1 0,-3-7-10,-3-5 1,4-8-198,-5 2 0,5-15 132,2-11 1,2-11 0,3-15-1,1-9 19,-2-8 0,1-7 0,-1-9 0,3-2-29,-3-4 0,0 2 0,1-5 0,1 3 38,-1 2 0,-1 19 0,0-4 0,3 9 41,-3 11 0,-2 17 87,-2 17 0,0 25 1,0 30-1,0 15 22,0 13 0,0 9 0,0-47 0,0 1 0,0 2 0,0 0-37,0 4 0,0 0 0,0-1 1,0 1-1,0 4 0,0 0 0,0-1 1,0-2-73,0-1 1,0 0-1,0-6 1,0 0-1,0 8 1,-2 0-1,0-1 1,0-1 24,-1 0 0,-1-2 0,-9 33 1,7-11-1,-1-15-80,-2-12 1,7-21-1,-4-2-74,4-17 0,2-9 0,0-21 0,0-9-4,0-7 0,0-15 0,2-9 0,2-13-29,3-11 0,-1-2 0,-6-8 0,0-5-42,0 47 1,0 1 0,7-39 0,-1-7 0,-1 7 77,-3 6 1,-2 18-1,2 13 149,4 15 0,-3 19 0,3 38 108,-4 19 0,-2 16 1,0 12-1,0 11-74,0 12 0,-2 1 0,-2 3 541,-3-1-523,4-34 0,0 0 1,3 37-1,0-39 1,0 1-1,0-2 0,0-1 40,0 0 1,0-1 0,-7 42 0,1 2-106,1-2 2,3-9 1,2-15 0,0-18-85,0-10 0,0-20 1,0-26-26,0-16 0,0-12 1,0-16-1,2-8-13,5-10 0,-5-8 0,7-10 1,-3-8-91,1-5 1,-1-1-1,-5 42 1,-2-1-1,1 0 1,0-1 38,0-2 0,0 0 0,0 3 1,0-1-1,0-5 0,0-2 1,0 2-1,0 0 65,1 4 1,-2 3-1,-1-26 1,-2 19 155,-3 15 1,-6 22 169,7 24-204,-1 9 0,5 19 1,-2 7 237,-3 8-185,-8-1 1,11 17 0,-7-3-1,2 14 17,5 13 0,-5 4 1,5-34-1,1 3 0,1-1 1,0 1-21,1 2 1,0-1 0,1-3-1,0 1 1,0 6 0,0 0-1,0-1 1,0 0-16,0-3 0,0-1 0,0-4 0,0-2 0,0 37 1,0-6 133,0-11-119,0-16 1,0-28-1,0-26-284,0-22 1,0-15 0,0-8-1,0-10 4,0-8 1,0-7 0,0-6 0,0 0 31,0-2 0,0 8 0,0-11 0,0 3 34,0 4 1,0 6-1,0 1 1,0 6-15,0 11 0,0 15 218,0 9 1,0 30 0,0 18 0,0 19 97,0 18 1,2 17 0,2 14-1,3 3-81,-3 5 1,-2-4 0,-2-42-1,0 1 1,1-2 0,1 0 64,1 1 1,0 0 0,-1 42 0,5 2 0,-5-7-74,-2-6 0,0-3 0,0-8 0,0-9-186,0-10-43,0-23 1,0-6-1,0-30 31,0-18 1,0-13 0,0-9 0,0-9 3,0-8 0,0-9 0,0-12 0,0-12-59,0 41 0,0 1 0,-7-44 1,4 44-1,0-1 0,0 2 1,2 1 48,-1 2 1,1 0 0,-1-41-1,-2 12 1,-3 16 135,3 18 1,2 29 0,2 16-93,0 22 1,0 24 0,0 13 0,0 12 406,0 12 0,0 2 0,0 9 1,2 4-145,1-48 1,0 0-1,0 48 1,1-44-1,0 1 1,0 0 0,-1 1-140,0 2 0,0-1 1,4-5-1,0-1 1,-4 4-1,0 1 25,-1-4 0,0 0 4,4 2 0,-1-1 1,-3 27-1,5 1 0,-5-13 136,-2-16 0,2-19-315,5-14 0,-5-21 1,5-24-1,-3-18-27,2-10 1,-3-9 0,3-5 0,-4-8-25,-2-5 0,0 3 0,0-11 1,0-3 55,0-4 0,0-2 1,0 41-1,-2-1 0,0-2 1,-2 0-169,-3 0 0,1 0 0,0 3 0,1 1 1,-1 4-1,1 2-79,-4-37 417,3 6 49,6 49-68,0 3 1,0 23-1,0 12 1,0 7 108,0 5 1,0 10 0,0 7 0,0 11 1,0 12 0,0 6 0,0 12 0,0 9-3,0 8 1,0-3-1,-1-41 1,2 2-1,-1-1 1,2 0-101,1 0 1,0 0 0,-1 46 0,2-45 0,-1 0-1,-1 45-21,-2-4 1,0-23 0,0-3 0,0-12 478,0-13-658,0-21-42,0-11 1,2-29-1,3-15 1,1-10 30,-1-14 0,3-2 0,-1-11 0,-3-4 55,-2-7 0,1-2 1,1-9-488,2 1 535,-2 38 0,-1 1 0,-3-38 0,0 42 0,0 0 0,0-39-52,0 11 1,0 19 0,0 4 0,0 12 57,0 12 0,0 18 1,0 13 98,0 11 0,0 15 1,0 7-1,0 4 1,0 2 0,0 9 1,0 4-1,0 5 84,0 2 0,0-1 1,0 1-1,0 0-73,0 0 1,0 0-1,-2-3 1,-3-1-24,-1-3 1,-3-15-121,3 2 85,3-13 0,-7-8 0,5-18 0,-1-16-35,1-14 1,3-14 0,2-21-1,0-9-146,0-9 0,0 1 0,0-10 1,0-4 37,0 45 1,0 0 0,0-1-1,0-1 1,-1-4 0,0-1-1,-1-4 1,0 0-45,-1-4 1,-1-1 0,0 0 0,-1-1 0,3-3 0,0 0 0,-2 5 0,-1 2 98,0 5 1,-1 2-1,2-28 1,-2 5-1,3 15-58,3 15 0,0 21 0,0 10 719,0 1-427,0 9 1,0 5 0,0 15 0,0 13 17,0 11 1,7 11 0,-1 21 256,-1 11-379,0-27 1,1 3-1,-4 3 1,0 1 0,3 8-1,1 1 1,-1 1-1,-1-1-37,-2 0 0,0-1 0,2-2 0,1 1 1,-2 2-1,0 1 0,0 1 0,1 1 123,0 0 0,0-1 1,-2-6-1,-1-2 1,2-5-1,0-3 0,2 41-13,1-18 0,-4-26-140,5-4 0,1-24 0,-1-22 0,-3-13-66,-1-11 1,-3-2-1,0-14 1,0-10-43,0-11 0,0-2 0,0-9-378,0-2 364,0-11 0,0 0 0,0-10-1008,0 45 1,0-1 1056,-5-4 0,1-1 0,2 1 0,-1-1 0,-2-4 1,0-2-1,0-1 0,1 0-67,1-2 0,2 2 0,-2 6 0,1 3 0,0 1 0,0 3 0,-5-30 266,3 19 1,2 26 157,2 15 0,0 22-165,0 5 1,0 8 33,0 5 1,-7-7 11,1 0-52,-1-9 0,7 3 0,0-14 351,0-6 0,0-4 0,0-3 0,0-2-440,0-4 1,0 2-1,0-6 1,0 1-120,0 6 0,-2-6 1,-2 1-1,-3 0 77,3-1 1,2 1 0,2 4 0,0-2 55,0 2 1,0 9 0,0 2-16,0-3 0,0 6-1,0-4 1,0 8 17,0-7 0,2 8-205,4-1 1,-4 2 108,5-3 0,-3 5 89,3-5-70,-5 5 20,7 2 0,-9 2 18,0 5 1,0-3-60,0 9 0,0 0-100,0 7 1,0 0 92,0-1 1,0-6 0,-2-2 0,-3 0-134,-1 0 0,-1-5 341,7 7 1,0-6-1,-2 4 548,-5-2-399,5 6-67,-6-4-175,8 8 1,0-6 0,0 0 0,0 3 73,0 1 0,0 5 0,0 2 0,0 6 54,0 7 0,0 7 1,0 17-1,0 6-4,0 12 1,2 1 0,2 12 0,3 4-98,-5-45 0,0 0 0,2 45 0,-2-46 0,1 0 0,0 0 0,0 0 4,-1 1 0,1-2 0,5 43 1,-4-42-1,-1 0 0,-1 1 0,0 0-121,-1 3 0,0-1 0,6 43 1,-4-40-1,0 1-803,0-2 0,-1 1 798,-1 8 0,0-2 1,-1 30-1,0-42 1,0 0-215,0 44 168,0 4 1,-2-16 0,-3 6 0,-1-6-13,2-5 1,-5-10 0,0 3 0,0-3-49,1-4 0,-1-17 1,5-9-122,-3-6 0,1-16 203,6-15 1,0-9 0,0-10 0,0-3 51,0-4 0,0-5 1,0-8-1,0-2 414,0-5 1,2 2 0,2-8 0,5-5-387,2-6 0,-7 7 0,5-7 0,-3-3 32,1-1 0,6 10 0,-7 0 0,1 3-32,2-3 0,-7 12 0,4-5 1,-3 13 36,-3 10-11,0 14 0,0 22 0,-3 17 0,-1 13 36,-3 14 0,-6 8 0,5 17 0,-1 5-33,0 8 0,1-4 0,5-35 1,1 1-1,-2 2 0,0 1-1,-2 4 0,1 0 0,2-6 0,1 1 0,-2 1 0,0 1 0,0 0 0,1 1 3,0 2 1,0-2 0,-2-8-1,1 0 1,-1 48 0,-1-15-31,2-14 0,1-27 0,3-3-65,0-13 34,0-15 0,0-11 1,0-15-1,0-11 31,0-14 0,0-10 1,3-13-1,1-6-139,2-8 1,1-1 0,-7-16 0,0-4 41,0 48 1,0 0 0,0-41 0,0 41-1,0-1 1,0 0 0,0 0-24,0-3 0,0 1 1,0-38-1,-2-7 1,-3 17 82,-1 18 0,-1 31 0,7 10 61,0 15 1,0 29-1,0 24 1,0 13 174,0 12 1,0 10-1,0 15 1,0 0 3,0 2 0,0-9 0,0-38 0,0 0-754,0 0 1,0 1 569,0-1 0,0 0 1,0-1-1,0 0 0,0 0 1,0 0-1,0 1 1,0 1 31,0-1 0,0 0 0,0 38 0,0 7 0,0-4-19,0-3 0,0-19 0,0-5 1,0-13-188,0-17 1,0-20 0,-2-17 69,-4-15 1,3-23-1,-3-18 1,4-16-6,2-16 1,0-6-1,-1 40 1,0-3-1,-1-1 1,-1 0-2,0 1 1,0-1 0,-2-4 0,1-1-1,2 1 1,0 0 0,-2-3 0,-1-1-40,0-4 0,-1 0 0,0 1 0,-1 0 0,-2-7 0,1-1 0,0 7 0,0 1-99,1 3 1,1 3 0,2-29 0,-3 27 690,5 19 1,2 24 0,0 24-130,0 11-252,0 6 1,0 9 0,0 3 0,0 6 69,0 12 0,2 8 0,3 23 0,1 9-74,-1 7 1,-1-41 0,0 1 0,1 0 0,-1 1 0,0 0 0,1 1 47,-1-1 0,0 1 1,1-2-1,-1 1 1,-2 0-1,1 1 1,0-3-1,2 0-64,1 1 1,-1-1 0,-1 41 0,3 1 0,-5-7-47,-2-12 0,2-9 0,3-17-276,1-10 1,1-21 0,-7-19 183,0-11 1,6-17 0,1-11-1,-3-13 100,-2-12 0,1-7 0,1-10 0,2-4-172,-1-4 1,-3 2 0,-2 35 0,0-1-95,0 3 0,0 0 192,0-3 1,0-1 0,0-44 0,0 45 0,0 0 0,0 0 0,0 1-127,0-39 0,2 12 194,5 27 0,-5 34 0,4 32 0,-3 27 93,-3 20 1,0 17-1,0 14 1,0 4 31,0 2 1,0-48 0,0 0 0,0 0 0,0 0 0,0 1 0,0 0 2,0 1 1,0-1-1,0 47 1,0-45 0,0 0-1,0 0 1,0-1-92,0 0 0,0-2 1,0 33-1,2 4 0,2-9-18,3-10 1,-1-16-105,-6-13 87,0-17 1,0-15 0,0-14-1,2-10-119,5-14 0,-5-6 1,5-22-1,-3-10 41,2-12 0,-3-4 0,3-8 0,-4-3-126,-2 2 1,0 5 0,0-5 0,0-2 76,0 3 1,0 12 0,0 3 0,0 6-100,0 11 1,0 20 244,0 1 0,-2 25 1,-2 9 68,-3 14 1,1 21 0,6 10 0,0 11 50,0 7 1,0 12 0,2 5 0,2 7-65,3 2 0,-1-12 1,-6 14-1,0 5-31,0 3 0,0-10 0,0-9 1,0-6-49,0-5 1,0-17 0,0-1-140,0-14 0,0-20 0,0-14 0,0-14-37,0-13 0,0-18 0,0-11 0,0-11 60,0-6 0,0-5 1,0 1-1,3-3-100,3 0 0,-4 5 1,5-11-1,-5-3 53,-2-4 0,0 18 1,-2-3-1,-3 14 126,-1 10 1,-1 20 109,7 5 0,0 18 1,0 14-1,-2 11-1,-4 7 1,3 1-1,-3 1 1,4 2-26,2 4 0,0 4 0,0 10 0,0 3 70,0 9 1,0-4-1,0 15 1,0 3-63,0 1 1,0-1-1,0 1 1,0-2-47,0-1 0,0-10 1,-2 3-1,-3-14 77,-1-8 0,-1-18-316,7 3 0,0-22 0,0-7 0,0-15 110,0-15 0,0-2 0,2-12 0,3-3 43,1-7 1,1-1 0,-7-5 0,0-1-7,0 0 1,0 5-1,0-2 1,0 6-41,0 11 1,0 8 36,0 9 1,0 31 0,0 26 0,0 24 146,0 24 1,0 15 0,0-36-1,0 0 1,0 4 0,0-1 35,0 4 0,0 0 0,0-3 0,0 1 0,0 4 0,0 2 0,0 0 0,0 0-82,0 1 0,0-2 0,0-10 0,0 0 0,0 9 0,0 0 1,0-2-1,0 0-41,0-2 0,0-1 1,0 36-1,0-4 1,0-4 4,0-2 1,-7-12-1,1 5 1,1-11-263,3-13 1,0-15 165,-5-9 1,5-23 0,-4-19 0,4-21 0,2-19 1,0-12 0,0-10 0,0-5 8,0-8 0,2 10 0,2-13 0,3 3 9,-3 6 0,-2 0 0,-2 5 0,0-1 25,0 5 1,0 13-1,0 6 1,0 13 103,0 10 1,0 21-1,0 8 99,0 20 1,0 16 0,0 17 172,0 11-234,0 8 0,0 12 1,0-1-1,0 2-2,0 5 0,0-8 0,0 5 111,0 1-158,0 0 0,0-3 1,0 1-1,0 2 9,0 0 1,0-18 0,0 0 0,2-15-103,5-8 0,-5-18 1,5-9-2,-5-11 0,0-10 0,2-20 0,3-12-7,-3-12 0,-2-4 0,-2-18 0,0-4-127,0-7 0,0 5 1,0-9-1,-2-5 60,-4 1 1,1-5-1,-1 46 1,-1 0 0,1-1-1,-1-1-6,2 1 1,-1 0 0,-11-40 0,6 1 0,0 25 106,5 21 0,1 25 1,1 23-1,-3 20 20,3 20 0,2 23 0,2 14 1,0 10 269,0 3 0,0-1 1,2 3-1,2-2-2,3-3 1,2-6 0,-5 7 0,2-1-170,-1-1 1,4-1 0,-3-11 0,-2-2-69,-1-6 1,-1-20 0,2 2 0,3-10-93,-3-9 0,-2-16 1,-2-17-1,0-13-134,0-11 0,0-17 0,0-16 0,0-13 88,0-13 0,0-1 0,-1 32 0,0-1 1,-1 1-1,0-1 30,-1-2 1,-1-1 0,-2 2-1,-1 0 1,2-10 0,1-1 0,-1-3-1,-1-1-134,-1-2 1,-1-2 0,0-7 0,-1-1 0,0-3 0,0 0 0,1 1-1,1 1 34,1 2 0,-1 5 0,-4-16 228,-2 38 0,4 71 0,9 80 0,0-39 0,0 2 134,0 4 0,0 3 0,4 4 0,1 1 0,0 0 0,1 0 0,0 0 0,1 0 27,0 0 0,-1-2 0,0-6 0,1 1 1,3 2-1,0 1 0,-1-2 0,-1-1 89,-1-2 1,-1-2 0,12 36-1,-7 0 1,2-7-233,0-6 1,-9-22 0,5-4-680,-1-20 506,-5-15 0,5-26 0,-8-6-430,0-12 395,0-17 0,0-11 0,0-13 0,0-13 39,0-11 0,0-6 1,0 35-1,0-2 1,0-1-1,0-1-7,1-4 1,-2 1-1,-1 5 1,-2-1 0,0-10-1,-1-2 1,0-3 0,-1-2-91,-1-4 1,-1-1 0,1 4 0,1-1 0,-1-6 0,-1-2 0,-1 3 0,0 1 61,2 2 1,-1 3 0,2 16 0,-1 5 0,-6-34 0,6 49 144,5 52 0,2 50 0,0-7 0,0 7 0,0 10 0,0 4 243,0 8 1,0 2 0,3-1 0,1 2-1,0 4 1,0 0 0,1 0 0,-1-1-42,0-4 1,1 0-1,1-5 1,1-1-1,-2 0 1,-1-1-1,0-5 1,0-1-6,0-2 1,1-2 0,2-14-1,-1-2 1,-1 5 0,-1 0-669,1-6 0,1-2 217,7 34 0,2-25 0,2-16 246,5-14 0,-2-11 0,-1-17 0,5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6:50:06.31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177 195 8048,'-20'-20'-509,"3"1"0,3-1 755,8 0 1,4 1 0,2-1-148,0 1 0,0-1-3,0 0 0,8 10-2,6 3 0,-6 14 0,-1 8 0,-5 11 21,-2 13 1,0 5 0,0 14 0,0 12-44,0 11 0,0 10 0,0-40 1,0 1-1,0 1 0,0 0-35,0 2 0,0-1 0,0-2 0,0 1 0,0 0 0,0 0 0,0-2 0,0-1 69,0 39 0,0-15 1,0-13-1,0-11-426,0-11-138,0-21 338,0-10 1,0-36-1,2-18-66,5-8 1,-5-5 0,4-2 0,-1-4 51,1-7 1,-4 0-1,5-4 1,-3-5 10,3 1 1,-5-1-1,5 5 1,-3 2 64,2 2 1,-3 11 0,3 2 0,-4 13 43,-2 12 0,7 12 120,-1 9 1,1 10 0,-7 4 0,0 9 29,0 8 0,-2 8 0,-3 2 0,-1 5-6,2 8 0,-1 1 0,1 10 134,-3 2-206,1 12 1,6 3 0,0 8 0,0-1 63,0 2 1,0-12 0,0 5 0,0-7-70,0-6 1,0-14-1,0-7 1,2-9-83,4-10 1,-3-12 7,3-19 1,-4-2 0,-2-18 0,0-4 6,0-6 1,0-1-1,0-8 1,0-3-90,0-1 1,0-5-1,0-2 1,0-7 12,0-6 0,0 8 0,0-10-304,0 2 267,0-1 1,0 14 0,0 7 0,0 6 96,0 6 0,0 11 1,-2 9 16,-4 9 0,3 15 1,-3 15-1,4 9 286,2 9 0,-2 6 0,-3 7 1,-1 6-128,1 5 0,3 2 1,2-3-1,-2-1-67,-5-3 1,5 0-1,-4 5 1,4-3-56,2-1 1,0-10 0,0 1 0,-3-7-10,-3-5 1,4-8-198,-5 2 0,5-15 132,2-11 1,2-11 0,3-15-1,1-9 19,-2-8 0,1-7 0,-1-9 0,3-2-29,-3-4 0,0 2 0,1-5 0,1 3 38,-1 2 0,-1 19 0,0-4 0,3 9 41,-3 11 0,-2 17 87,-2 17 0,0 25 1,0 30-1,0 15 22,0 13 0,0 9 0,0-47 0,0 1 0,0 2 0,0 0-37,0 4 0,0 0 0,0-1 1,0 1-1,0 4 0,0 0 0,0-1 1,0-2-73,0-1 1,0 0-1,0-6 1,0 0-1,0 8 1,-2 0-1,0-1 1,0-1 24,-1 0 0,-1-2 0,-9 33 1,7-11-1,-1-15-80,-2-12 1,7-21-1,-4-2-74,4-17 0,2-9 0,0-21 0,0-9-4,0-7 0,0-15 0,2-9 0,2-13-29,3-11 0,-1-2 0,-6-8 0,0-5-42,0 47 1,0 1 0,7-39 0,-1-7 0,-1 7 77,-3 6 1,-2 18-1,2 13 149,4 15 0,-3 19 0,3 38 108,-4 19 0,-2 16 1,0 12-1,0 11-74,0 12 0,-2 1 0,-2 3 541,-3-1-523,4-34 0,0 0 1,3 37-1,0-39 1,0 1-1,0-2 0,0-1 40,0 0 1,0-1 0,-7 42 0,1 2-106,1-2 2,3-9 1,2-15 0,0-18-85,0-10 0,0-20 1,0-26-26,0-16 0,0-12 1,0-16-1,2-8-13,5-10 0,-5-8 0,7-10 1,-3-8-91,1-5 1,-1-1-1,-5 42 1,-2-1-1,1 0 1,0-1 38,0-2 0,0 0 0,0 3 1,0-1-1,0-5 0,0-2 1,0 2-1,0 0 65,1 4 1,-2 3-1,-1-26 1,-2 19 155,-3 15 1,-6 22 169,7 24-204,-1 9 0,5 19 1,-2 7 237,-3 8-185,-8-1 1,11 17 0,-7-3-1,2 14 17,5 13 0,-5 4 1,5-34-1,1 3 0,1-1 1,0 1-21,1 2 1,0-1 0,1-3-1,0 1 1,0 6 0,0 0-1,0-1 1,0 0-16,0-3 0,0-1 0,0-4 0,0-2 0,0 37 1,0-6 133,0-11-119,0-16 1,0-28-1,0-26-284,0-22 1,0-15 0,0-8-1,0-10 4,0-8 1,0-7 0,0-6 0,0 0 31,0-2 0,0 8 0,0-11 0,0 3 34,0 4 1,0 6-1,0 1 1,0 6-15,0 11 0,0 15 218,0 9 1,0 30 0,0 18 0,0 19 97,0 18 1,2 17 0,2 14-1,3 3-81,-3 5 1,-2-4 0,-2-42-1,0 1 1,1-2 0,1 0 64,1 1 1,0 0 0,-1 42 0,5 2 0,-5-7-74,-2-6 0,0-3 0,0-8 0,0-9-186,0-10-43,0-23 1,0-6-1,0-30 31,0-18 1,0-13 0,0-9 0,0-9 3,0-8 0,0-9 0,0-12 0,0-12-59,0 41 0,0 1 0,-7-44 1,4 44-1,0-1 0,0 2 1,2 1 48,-1 2 1,1 0 0,-1-41-1,-2 12 1,-3 16 135,3 18 1,2 29 0,2 16-93,0 22 1,0 24 0,0 13 0,0 12 406,0 12 0,0 2 0,0 9 1,2 4-145,1-48 1,0 0-1,0 48 1,1-44-1,0 1 1,0 0 0,-1 1-140,0 2 0,0-1 1,4-5-1,0-1 1,-4 4-1,0 1 25,-1-4 0,0 0 4,4 2 0,-1-1 1,-3 27-1,5 1 0,-5-13 136,-2-16 0,2-19-315,5-14 0,-5-21 1,5-24-1,-3-18-27,2-10 1,-3-9 0,3-5 0,-4-8-25,-2-5 0,0 3 0,0-11 1,0-3 55,0-4 0,0-2 1,0 41-1,-2-1 0,0-2 1,-2 0-169,-3 0 0,1 0 0,0 3 0,1 1 1,-1 4-1,1 2-79,-4-37 417,3 6 49,6 49-68,0 3 1,0 23-1,0 12 1,0 7 108,0 5 1,0 10 0,0 7 0,0 11 1,0 12 0,0 6 0,0 12 0,0 9-3,0 8 1,0-3-1,-1-41 1,2 2-1,-1-1 1,2 0-101,1 0 1,0 0 0,-1 46 0,2-45 0,-1 0-1,-1 45-21,-2-4 1,0-23 0,0-3 0,0-12 478,0-13-658,0-21-42,0-11 1,2-29-1,3-15 1,1-10 30,-1-14 0,3-2 0,-1-11 0,-3-4 55,-2-7 0,1-2 1,1-9-488,2 1 535,-2 38 0,-1 1 0,-3-38 0,0 42 0,0 0 0,0-39-52,0 11 1,0 19 0,0 4 0,0 12 57,0 12 0,0 18 1,0 13 98,0 11 0,0 15 1,0 7-1,0 4 1,0 2 0,0 9 1,0 4-1,0 5 84,0 2 0,0-1 1,0 1-1,0 0-73,0 0 1,0 0-1,-2-3 1,-3-1-24,-1-3 1,-3-15-121,3 2 85,3-13 0,-7-8 0,5-18 0,-1-16-35,1-14 1,3-14 0,2-21-1,0-9-146,0-9 0,0 1 0,0-10 1,0-4 37,0 45 1,0 0 0,0-1-1,0-1 1,-1-4 0,0-1-1,-1-4 1,0 0-45,-1-4 1,-1-1 0,0 0 0,-1-1 0,3-3 0,0 0 0,-2 5 0,-1 2 98,0 5 1,-1 2-1,2-28 1,-2 5-1,3 15-58,3 15 0,0 21 0,0 10 719,0 1-427,0 9 1,0 5 0,0 15 0,0 13 17,0 11 1,7 11 0,-1 21 256,-1 11-379,0-27 1,1 3-1,-4 3 1,0 1 0,3 8-1,1 1 1,-1 1-1,-1-1-37,-2 0 0,0-1 0,2-2 0,1 1 1,-2 2-1,0 1 0,0 1 0,1 1 123,0 0 0,0-1 1,-2-6-1,-1-2 1,2-5-1,0-3 0,2 41-13,1-18 0,-4-26-140,5-4 0,1-24 0,-1-22 0,-3-13-66,-1-11 1,-3-2-1,0-14 1,0-10-43,0-11 0,0-2 0,0-9-378,0-2 364,0-11 0,0 0 0,0-10-1008,0 45 1,0-1 1056,-5-4 0,1-1 0,2 1 0,-1-1 0,-2-4 1,0-2-1,0-1 0,1 0-67,1-2 0,2 2 0,-2 6 0,1 3 0,0 1 0,0 3 0,-5-30 266,3 19 1,2 26 157,2 15 0,0 22-165,0 5 1,0 8 33,0 5 1,-7-7 11,1 0-52,-1-9 0,7 3 0,0-14 351,0-6 0,0-4 0,0-3 0,0-2-440,0-4 1,0 2-1,0-6 1,0 1-120,0 6 0,-2-6 1,-2 1-1,-3 0 77,3-1 1,2 1 0,2 4 0,0-2 55,0 2 1,0 9 0,0 2-16,0-3 0,0 6-1,0-4 1,0 8 17,0-7 0,2 8-205,4-1 1,-4 2 108,5-3 0,-3 5 89,3-5-70,-5 5 20,7 2 0,-9 2 18,0 5 1,0-3-60,0 9 0,0 0-100,0 7 1,0 0 92,0-1 1,0-6 0,-2-2 0,-3 0-134,-1 0 0,-1-5 341,7 7 1,0-6-1,-2 4 548,-5-2-399,5 6-67,-6-4-175,8 8 1,0-6 0,0 0 0,0 3 73,0 1 0,0 5 0,0 2 0,0 6 54,0 7 0,0 7 1,0 17-1,0 6-4,0 12 1,2 1 0,2 12 0,3 4-98,-5-45 0,0 0 0,2 45 0,-2-46 0,1 0 0,0 0 0,0 0 4,-1 1 0,1-2 0,5 43 1,-4-42-1,-1 0 0,-1 1 0,0 0-121,-1 3 0,0-1 0,6 43 1,-4-40-1,0 1-803,0-2 0,-1 1 798,-1 8 0,0-2 1,-1 30-1,0-42 1,0 0-215,0 44 168,0 4 1,-2-16 0,-3 6 0,-1-6-13,2-5 1,-5-10 0,0 3 0,0-3-49,1-4 0,-1-17 1,5-9-122,-3-6 0,1-16 203,6-15 1,0-9 0,0-10 0,0-3 51,0-4 0,0-5 1,0-8-1,0-2 414,0-5 1,2 2 0,2-8 0,5-5-387,2-6 0,-7 7 0,5-7 0,-3-3 32,1-1 0,6 10 0,-7 0 0,1 3-32,2-3 0,-7 12 0,4-5 1,-3 13 36,-3 10-11,0 14 0,0 22 0,-3 17 0,-1 13 36,-3 14 0,-6 8 0,5 17 0,-1 5-33,0 8 0,1-4 0,5-35 1,1 1-1,-2 2 0,0 1-1,-2 4 0,1 0 0,2-6 0,1 1 0,-2 1 0,0 1 0,0 0 0,1 1 3,0 2 1,0-2 0,-2-8-1,1 0 1,-1 48 0,-1-15-31,2-14 0,1-27 0,3-3-65,0-13 34,0-15 0,0-11 1,0-15-1,0-11 31,0-14 0,0-10 1,3-13-1,1-6-139,2-8 1,1-1 0,-7-16 0,0-4 41,0 48 1,0 0 0,0-41 0,0 41-1,0-1 1,0 0 0,0 0-24,0-3 0,0 1 1,0-38-1,-2-7 1,-3 17 82,-1 18 0,-1 31 0,7 10 61,0 15 1,0 29-1,0 24 1,0 13 174,0 12 1,0 10-1,0 15 1,0 0 3,0 2 0,0-9 0,0-38 0,0 0-754,0 0 1,0 1 569,0-1 0,0 0 1,0-1-1,0 0 0,0 0 1,0 0-1,0 1 1,0 1 31,0-1 0,0 0 0,0 38 0,0 7 0,0-4-19,0-3 0,0-19 0,0-5 1,0-13-188,0-17 1,0-20 0,-2-17 69,-4-15 1,3-23-1,-3-18 1,4-16-6,2-16 1,0-6-1,-1 40 1,0-3-1,-1-1 1,-1 0-2,0 1 1,0-1 0,-2-4 0,1-1-1,2 1 1,0 0 0,-2-3 0,-1-1-40,0-4 0,-1 0 0,0 1 0,-1 0 0,-2-7 0,1-1 0,0 7 0,0 1-99,1 3 1,1 3 0,2-29 0,-3 27 690,5 19 1,2 24 0,0 24-130,0 11-252,0 6 1,0 9 0,0 3 0,0 6 69,0 12 0,2 8 0,3 23 0,1 9-74,-1 7 1,-1-41 0,0 1 0,1 0 0,-1 1 0,0 0 0,1 1 47,-1-1 0,0 1 1,1-2-1,-1 1 1,-2 0-1,1 1 1,0-3-1,2 0-64,1 1 1,-1-1 0,-1 41 0,3 1 0,-5-7-47,-2-12 0,2-9 0,3-17-276,1-10 1,1-21 0,-7-19 183,0-11 1,6-17 0,1-11-1,-3-13 100,-2-12 0,1-7 0,1-10 0,2-4-172,-1-4 1,-3 2 0,-2 35 0,0-1-95,0 3 0,0 0 192,0-3 1,0-1 0,0-44 0,0 45 0,0 0 0,0 0 0,0 1-127,0-39 0,2 12 194,5 27 0,-5 34 0,4 32 0,-3 27 93,-3 20 1,0 17-1,0 14 1,0 4 31,0 2 1,0-48 0,0 0 0,0 0 0,0 0 0,0 1 0,0 0 2,0 1 1,0-1-1,0 47 1,0-45 0,0 0-1,0 0 1,0-1-92,0 0 0,0-2 1,0 33-1,2 4 0,2-9-18,3-10 1,-1-16-105,-6-13 87,0-17 1,0-15 0,0-14-1,2-10-119,5-14 0,-5-6 1,5-22-1,-3-10 41,2-12 0,-3-4 0,3-8 0,-4-3-126,-2 2 1,0 5 0,0-5 0,0-2 76,0 3 1,0 12 0,0 3 0,0 6-100,0 11 1,0 20 244,0 1 0,-2 25 1,-2 9 68,-3 14 1,1 21 0,6 10 0,0 11 50,0 7 1,0 12 0,2 5 0,2 7-65,3 2 0,-1-12 1,-6 14-1,0 5-31,0 3 0,0-10 0,0-9 1,0-6-49,0-5 1,0-17 0,0-1-140,0-14 0,0-20 0,0-14 0,0-14-37,0-13 0,0-18 0,0-11 0,0-11 60,0-6 0,0-5 1,0 1-1,3-3-100,3 0 0,-4 5 1,5-11-1,-5-3 53,-2-4 0,0 18 1,-2-3-1,-3 14 126,-1 10 1,-1 20 109,7 5 0,0 18 1,0 14-1,-2 11-1,-4 7 1,3 1-1,-3 1 1,4 2-26,2 4 0,0 4 0,0 10 0,0 3 70,0 9 1,0-4-1,0 15 1,0 3-63,0 1 1,0-1-1,0 1 1,0-2-47,0-1 0,0-10 1,-2 3-1,-3-14 77,-1-8 0,-1-18-316,7 3 0,0-22 0,0-7 0,0-15 110,0-15 0,0-2 0,2-12 0,3-3 43,1-7 1,1-1 0,-7-5 0,0-1-7,0 0 1,0 5-1,0-2 1,0 6-41,0 11 1,0 8 36,0 9 1,0 31 0,0 26 0,0 24 146,0 24 1,0 15 0,0-36-1,0 0 1,0 4 0,0-1 35,0 4 0,0 0 0,0-3 0,0 1 0,0 4 0,0 2 0,0 0 0,0 0-82,0 1 0,0-2 0,0-10 0,0 0 0,0 9 0,0 0 1,0-2-1,0 0-41,0-2 0,0-1 1,0 36-1,0-4 1,0-4 4,0-2 1,-7-12-1,1 5 1,1-11-263,3-13 1,0-15 165,-5-9 1,5-23 0,-4-19 0,4-21 0,2-19 1,0-12 0,0-10 0,0-5 8,0-8 0,2 10 0,2-13 0,3 3 9,-3 6 0,-2 0 0,-2 5 0,0-1 25,0 5 1,0 13-1,0 6 1,0 13 103,0 10 1,0 21-1,0 8 99,0 20 1,0 16 0,0 17 172,0 11-234,0 8 0,0 12 1,0-1-1,0 2-2,0 5 0,0-8 0,0 5 111,0 1-158,0 0 0,0-3 1,0 1-1,0 2 9,0 0 1,0-18 0,0 0 0,2-15-103,5-8 0,-5-18 1,5-9-2,-5-11 0,0-10 0,2-20 0,3-12-7,-3-12 0,-2-4 0,-2-18 0,0-4-127,0-7 0,0 5 1,0-9-1,-2-5 60,-4 1 1,1-5-1,-1 46 1,-1 0 0,1-1-1,-1-1-6,2 1 1,-1 0 0,-11-40 0,6 1 0,0 25 106,5 21 0,1 25 1,1 23-1,-3 20 20,3 20 0,2 23 0,2 14 1,0 10 269,0 3 0,0-1 1,2 3-1,2-2-2,3-3 1,2-6 0,-5 7 0,2-1-170,-1-1 1,4-1 0,-3-11 0,-2-2-69,-1-6 1,-1-20 0,2 2 0,3-10-93,-3-9 0,-2-16 1,-2-17-1,0-13-134,0-11 0,0-17 0,0-16 0,0-13 88,0-13 0,0-1 0,-1 32 0,0-1 1,-1 1-1,0-1 30,-1-2 1,-1-1 0,-2 2-1,-1 0 1,2-10 0,1-1 0,-1-3-1,-1-1-134,-1-2 1,-1-2 0,0-7 0,-1-1 0,0-3 0,0 0 0,1 1-1,1 1 34,1 2 0,-1 5 0,-4-16 228,-2 38 0,4 71 0,9 80 0,0-39 0,0 2 134,0 4 0,0 3 0,4 4 0,1 1 0,0 0 0,1 0 0,0 0 0,1 0 27,0 0 0,-1-2 0,0-6 0,1 1 1,3 2-1,0 1 0,-1-2 0,-1-1 89,-1-2 1,-1-2 0,12 36-1,-7 0 1,2-7-233,0-6 1,-9-22 0,5-4-680,-1-20 506,-5-15 0,5-26 0,-8-6-430,0-12 395,0-17 0,0-11 0,0-13 0,0-13 39,0-11 0,0-6 1,0 35-1,0-2 1,0-1-1,0-1-7,1-4 1,-2 1-1,-1 5 1,-2-1 0,0-10-1,-1-2 1,0-3 0,-1-2-91,-1-4 1,-1-1 0,1 4 0,1-1 0,-1-6 0,-1-2 0,-1 3 0,0 1 61,2 2 1,-1 3 0,2 16 0,-1 5 0,-6-34 0,6 49 144,5 52 0,2 50 0,0-7 0,0 7 0,0 10 0,0 4 243,0 8 1,0 2 0,3-1 0,1 2-1,0 4 1,0 0 0,1 0 0,-1-1-42,0-4 1,1 0-1,1-5 1,1-1-1,-2 0 1,-1-1-1,0-5 1,0-1-6,0-2 1,1-2 0,2-14-1,-1-2 1,-1 5 0,-1 0-669,1-6 0,1-2 217,7 34 0,2-25 0,2-16 246,5-14 0,-2-11 0,-1-17 0,5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6:50:06.31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177 195 8048,'-20'-20'-509,"3"1"0,3-1 755,8 0 1,4 1 0,2-1-148,0 1 0,0-1-3,0 0 0,8 10-2,6 3 0,-6 14 0,-1 8 0,-5 11 21,-2 13 1,0 5 0,0 14 0,0 12-44,0 11 0,0 10 0,0-40 1,0 1-1,0 1 0,0 0-35,0 2 0,0-1 0,0-2 0,0 1 0,0 0 0,0 0 0,0-2 0,0-1 69,0 39 0,0-15 1,0-13-1,0-11-426,0-11-138,0-21 338,0-10 1,0-36-1,2-18-66,5-8 1,-5-5 0,4-2 0,-1-4 51,1-7 1,-4 0-1,5-4 1,-3-5 10,3 1 1,-5-1-1,5 5 1,-3 2 64,2 2 1,-3 11 0,3 2 0,-4 13 43,-2 12 0,7 12 120,-1 9 1,1 10 0,-7 4 0,0 9 29,0 8 0,-2 8 0,-3 2 0,-1 5-6,2 8 0,-1 1 0,1 10 134,-3 2-206,1 12 1,6 3 0,0 8 0,0-1 63,0 2 1,0-12 0,0 5 0,0-7-70,0-6 1,0-14-1,0-7 1,2-9-83,4-10 1,-3-12 7,3-19 1,-4-2 0,-2-18 0,0-4 6,0-6 1,0-1-1,0-8 1,0-3-90,0-1 1,0-5-1,0-2 1,0-7 12,0-6 0,0 8 0,0-10-304,0 2 267,0-1 1,0 14 0,0 7 0,0 6 96,0 6 0,0 11 1,-2 9 16,-4 9 0,3 15 1,-3 15-1,4 9 286,2 9 0,-2 6 0,-3 7 1,-1 6-128,1 5 0,3 2 1,2-3-1,-2-1-67,-5-3 1,5 0-1,-4 5 1,4-3-56,2-1 1,0-10 0,0 1 0,-3-7-10,-3-5 1,4-8-198,-5 2 0,5-15 132,2-11 1,2-11 0,3-15-1,1-9 19,-2-8 0,1-7 0,-1-9 0,3-2-29,-3-4 0,0 2 0,1-5 0,1 3 38,-1 2 0,-1 19 0,0-4 0,3 9 41,-3 11 0,-2 17 87,-2 17 0,0 25 1,0 30-1,0 15 22,0 13 0,0 9 0,0-47 0,0 1 0,0 2 0,0 0-37,0 4 0,0 0 0,0-1 1,0 1-1,0 4 0,0 0 0,0-1 1,0-2-73,0-1 1,0 0-1,0-6 1,0 0-1,0 8 1,-2 0-1,0-1 1,0-1 24,-1 0 0,-1-2 0,-9 33 1,7-11-1,-1-15-80,-2-12 1,7-21-1,-4-2-74,4-17 0,2-9 0,0-21 0,0-9-4,0-7 0,0-15 0,2-9 0,2-13-29,3-11 0,-1-2 0,-6-8 0,0-5-42,0 47 1,0 1 0,7-39 0,-1-7 0,-1 7 77,-3 6 1,-2 18-1,2 13 149,4 15 0,-3 19 0,3 38 108,-4 19 0,-2 16 1,0 12-1,0 11-74,0 12 0,-2 1 0,-2 3 541,-3-1-523,4-34 0,0 0 1,3 37-1,0-39 1,0 1-1,0-2 0,0-1 40,0 0 1,0-1 0,-7 42 0,1 2-106,1-2 2,3-9 1,2-15 0,0-18-85,0-10 0,0-20 1,0-26-26,0-16 0,0-12 1,0-16-1,2-8-13,5-10 0,-5-8 0,7-10 1,-3-8-91,1-5 1,-1-1-1,-5 42 1,-2-1-1,1 0 1,0-1 38,0-2 0,0 0 0,0 3 1,0-1-1,0-5 0,0-2 1,0 2-1,0 0 65,1 4 1,-2 3-1,-1-26 1,-2 19 155,-3 15 1,-6 22 169,7 24-204,-1 9 0,5 19 1,-2 7 237,-3 8-185,-8-1 1,11 17 0,-7-3-1,2 14 17,5 13 0,-5 4 1,5-34-1,1 3 0,1-1 1,0 1-21,1 2 1,0-1 0,1-3-1,0 1 1,0 6 0,0 0-1,0-1 1,0 0-16,0-3 0,0-1 0,0-4 0,0-2 0,0 37 1,0-6 133,0-11-119,0-16 1,0-28-1,0-26-284,0-22 1,0-15 0,0-8-1,0-10 4,0-8 1,0-7 0,0-6 0,0 0 31,0-2 0,0 8 0,0-11 0,0 3 34,0 4 1,0 6-1,0 1 1,0 6-15,0 11 0,0 15 218,0 9 1,0 30 0,0 18 0,0 19 97,0 18 1,2 17 0,2 14-1,3 3-81,-3 5 1,-2-4 0,-2-42-1,0 1 1,1-2 0,1 0 64,1 1 1,0 0 0,-1 42 0,5 2 0,-5-7-74,-2-6 0,0-3 0,0-8 0,0-9-186,0-10-43,0-23 1,0-6-1,0-30 31,0-18 1,0-13 0,0-9 0,0-9 3,0-8 0,0-9 0,0-12 0,0-12-59,0 41 0,0 1 0,-7-44 1,4 44-1,0-1 0,0 2 1,2 1 48,-1 2 1,1 0 0,-1-41-1,-2 12 1,-3 16 135,3 18 1,2 29 0,2 16-93,0 22 1,0 24 0,0 13 0,0 12 406,0 12 0,0 2 0,0 9 1,2 4-145,1-48 1,0 0-1,0 48 1,1-44-1,0 1 1,0 0 0,-1 1-140,0 2 0,0-1 1,4-5-1,0-1 1,-4 4-1,0 1 25,-1-4 0,0 0 4,4 2 0,-1-1 1,-3 27-1,5 1 0,-5-13 136,-2-16 0,2-19-315,5-14 0,-5-21 1,5-24-1,-3-18-27,2-10 1,-3-9 0,3-5 0,-4-8-25,-2-5 0,0 3 0,0-11 1,0-3 55,0-4 0,0-2 1,0 41-1,-2-1 0,0-2 1,-2 0-169,-3 0 0,1 0 0,0 3 0,1 1 1,-1 4-1,1 2-79,-4-37 417,3 6 49,6 49-68,0 3 1,0 23-1,0 12 1,0 7 108,0 5 1,0 10 0,0 7 0,0 11 1,0 12 0,0 6 0,0 12 0,0 9-3,0 8 1,0-3-1,-1-41 1,2 2-1,-1-1 1,2 0-101,1 0 1,0 0 0,-1 46 0,2-45 0,-1 0-1,-1 45-21,-2-4 1,0-23 0,0-3 0,0-12 478,0-13-658,0-21-42,0-11 1,2-29-1,3-15 1,1-10 30,-1-14 0,3-2 0,-1-11 0,-3-4 55,-2-7 0,1-2 1,1-9-488,2 1 535,-2 38 0,-1 1 0,-3-38 0,0 42 0,0 0 0,0-39-52,0 11 1,0 19 0,0 4 0,0 12 57,0 12 0,0 18 1,0 13 98,0 11 0,0 15 1,0 7-1,0 4 1,0 2 0,0 9 1,0 4-1,0 5 84,0 2 0,0-1 1,0 1-1,0 0-73,0 0 1,0 0-1,-2-3 1,-3-1-24,-1-3 1,-3-15-121,3 2 85,3-13 0,-7-8 0,5-18 0,-1-16-35,1-14 1,3-14 0,2-21-1,0-9-146,0-9 0,0 1 0,0-10 1,0-4 37,0 45 1,0 0 0,0-1-1,0-1 1,-1-4 0,0-1-1,-1-4 1,0 0-45,-1-4 1,-1-1 0,0 0 0,-1-1 0,3-3 0,0 0 0,-2 5 0,-1 2 98,0 5 1,-1 2-1,2-28 1,-2 5-1,3 15-58,3 15 0,0 21 0,0 10 719,0 1-427,0 9 1,0 5 0,0 15 0,0 13 17,0 11 1,7 11 0,-1 21 256,-1 11-379,0-27 1,1 3-1,-4 3 1,0 1 0,3 8-1,1 1 1,-1 1-1,-1-1-37,-2 0 0,0-1 0,2-2 0,1 1 1,-2 2-1,0 1 0,0 1 0,1 1 123,0 0 0,0-1 1,-2-6-1,-1-2 1,2-5-1,0-3 0,2 41-13,1-18 0,-4-26-140,5-4 0,1-24 0,-1-22 0,-3-13-66,-1-11 1,-3-2-1,0-14 1,0-10-43,0-11 0,0-2 0,0-9-378,0-2 364,0-11 0,0 0 0,0-10-1008,0 45 1,0-1 1056,-5-4 0,1-1 0,2 1 0,-1-1 0,-2-4 1,0-2-1,0-1 0,1 0-67,1-2 0,2 2 0,-2 6 0,1 3 0,0 1 0,0 3 0,-5-30 266,3 19 1,2 26 157,2 15 0,0 22-165,0 5 1,0 8 33,0 5 1,-7-7 11,1 0-52,-1-9 0,7 3 0,0-14 351,0-6 0,0-4 0,0-3 0,0-2-440,0-4 1,0 2-1,0-6 1,0 1-120,0 6 0,-2-6 1,-2 1-1,-3 0 77,3-1 1,2 1 0,2 4 0,0-2 55,0 2 1,0 9 0,0 2-16,0-3 0,0 6-1,0-4 1,0 8 17,0-7 0,2 8-205,4-1 1,-4 2 108,5-3 0,-3 5 89,3-5-70,-5 5 20,7 2 0,-9 2 18,0 5 1,0-3-60,0 9 0,0 0-100,0 7 1,0 0 92,0-1 1,0-6 0,-2-2 0,-3 0-134,-1 0 0,-1-5 341,7 7 1,0-6-1,-2 4 548,-5-2-399,5 6-67,-6-4-175,8 8 1,0-6 0,0 0 0,0 3 73,0 1 0,0 5 0,0 2 0,0 6 54,0 7 0,0 7 1,0 17-1,0 6-4,0 12 1,2 1 0,2 12 0,3 4-98,-5-45 0,0 0 0,2 45 0,-2-46 0,1 0 0,0 0 0,0 0 4,-1 1 0,1-2 0,5 43 1,-4-42-1,-1 0 0,-1 1 0,0 0-121,-1 3 0,0-1 0,6 43 1,-4-40-1,0 1-803,0-2 0,-1 1 798,-1 8 0,0-2 1,-1 30-1,0-42 1,0 0-215,0 44 168,0 4 1,-2-16 0,-3 6 0,-1-6-13,2-5 1,-5-10 0,0 3 0,0-3-49,1-4 0,-1-17 1,5-9-122,-3-6 0,1-16 203,6-15 1,0-9 0,0-10 0,0-3 51,0-4 0,0-5 1,0-8-1,0-2 414,0-5 1,2 2 0,2-8 0,5-5-387,2-6 0,-7 7 0,5-7 0,-3-3 32,1-1 0,6 10 0,-7 0 0,1 3-32,2-3 0,-7 12 0,4-5 1,-3 13 36,-3 10-11,0 14 0,0 22 0,-3 17 0,-1 13 36,-3 14 0,-6 8 0,5 17 0,-1 5-33,0 8 0,1-4 0,5-35 1,1 1-1,-2 2 0,0 1-1,-2 4 0,1 0 0,2-6 0,1 1 0,-2 1 0,0 1 0,0 0 0,1 1 3,0 2 1,0-2 0,-2-8-1,1 0 1,-1 48 0,-1-15-31,2-14 0,1-27 0,3-3-65,0-13 34,0-15 0,0-11 1,0-15-1,0-11 31,0-14 0,0-10 1,3-13-1,1-6-139,2-8 1,1-1 0,-7-16 0,0-4 41,0 48 1,0 0 0,0-41 0,0 41-1,0-1 1,0 0 0,0 0-24,0-3 0,0 1 1,0-38-1,-2-7 1,-3 17 82,-1 18 0,-1 31 0,7 10 61,0 15 1,0 29-1,0 24 1,0 13 174,0 12 1,0 10-1,0 15 1,0 0 3,0 2 0,0-9 0,0-38 0,0 0-754,0 0 1,0 1 569,0-1 0,0 0 1,0-1-1,0 0 0,0 0 1,0 0-1,0 1 1,0 1 31,0-1 0,0 0 0,0 38 0,0 7 0,0-4-19,0-3 0,0-19 0,0-5 1,0-13-188,0-17 1,0-20 0,-2-17 69,-4-15 1,3-23-1,-3-18 1,4-16-6,2-16 1,0-6-1,-1 40 1,0-3-1,-1-1 1,-1 0-2,0 1 1,0-1 0,-2-4 0,1-1-1,2 1 1,0 0 0,-2-3 0,-1-1-40,0-4 0,-1 0 0,0 1 0,-1 0 0,-2-7 0,1-1 0,0 7 0,0 1-99,1 3 1,1 3 0,2-29 0,-3 27 690,5 19 1,2 24 0,0 24-130,0 11-252,0 6 1,0 9 0,0 3 0,0 6 69,0 12 0,2 8 0,3 23 0,1 9-74,-1 7 1,-1-41 0,0 1 0,1 0 0,-1 1 0,0 0 0,1 1 47,-1-1 0,0 1 1,1-2-1,-1 1 1,-2 0-1,1 1 1,0-3-1,2 0-64,1 1 1,-1-1 0,-1 41 0,3 1 0,-5-7-47,-2-12 0,2-9 0,3-17-276,1-10 1,1-21 0,-7-19 183,0-11 1,6-17 0,1-11-1,-3-13 100,-2-12 0,1-7 0,1-10 0,2-4-172,-1-4 1,-3 2 0,-2 35 0,0-1-95,0 3 0,0 0 192,0-3 1,0-1 0,0-44 0,0 45 0,0 0 0,0 0 0,0 1-127,0-39 0,2 12 194,5 27 0,-5 34 0,4 32 0,-3 27 93,-3 20 1,0 17-1,0 14 1,0 4 31,0 2 1,0-48 0,0 0 0,0 0 0,0 0 0,0 1 0,0 0 2,0 1 1,0-1-1,0 47 1,0-45 0,0 0-1,0 0 1,0-1-92,0 0 0,0-2 1,0 33-1,2 4 0,2-9-18,3-10 1,-1-16-105,-6-13 87,0-17 1,0-15 0,0-14-1,2-10-119,5-14 0,-5-6 1,5-22-1,-3-10 41,2-12 0,-3-4 0,3-8 0,-4-3-126,-2 2 1,0 5 0,0-5 0,0-2 76,0 3 1,0 12 0,0 3 0,0 6-100,0 11 1,0 20 244,0 1 0,-2 25 1,-2 9 68,-3 14 1,1 21 0,6 10 0,0 11 50,0 7 1,0 12 0,2 5 0,2 7-65,3 2 0,-1-12 1,-6 14-1,0 5-31,0 3 0,0-10 0,0-9 1,0-6-49,0-5 1,0-17 0,0-1-140,0-14 0,0-20 0,0-14 0,0-14-37,0-13 0,0-18 0,0-11 0,0-11 60,0-6 0,0-5 1,0 1-1,3-3-100,3 0 0,-4 5 1,5-11-1,-5-3 53,-2-4 0,0 18 1,-2-3-1,-3 14 126,-1 10 1,-1 20 109,7 5 0,0 18 1,0 14-1,-2 11-1,-4 7 1,3 1-1,-3 1 1,4 2-26,2 4 0,0 4 0,0 10 0,0 3 70,0 9 1,0-4-1,0 15 1,0 3-63,0 1 1,0-1-1,0 1 1,0-2-47,0-1 0,0-10 1,-2 3-1,-3-14 77,-1-8 0,-1-18-316,7 3 0,0-22 0,0-7 0,0-15 110,0-15 0,0-2 0,2-12 0,3-3 43,1-7 1,1-1 0,-7-5 0,0-1-7,0 0 1,0 5-1,0-2 1,0 6-41,0 11 1,0 8 36,0 9 1,0 31 0,0 26 0,0 24 146,0 24 1,0 15 0,0-36-1,0 0 1,0 4 0,0-1 35,0 4 0,0 0 0,0-3 0,0 1 0,0 4 0,0 2 0,0 0 0,0 0-82,0 1 0,0-2 0,0-10 0,0 0 0,0 9 0,0 0 1,0-2-1,0 0-41,0-2 0,0-1 1,0 36-1,0-4 1,0-4 4,0-2 1,-7-12-1,1 5 1,1-11-263,3-13 1,0-15 165,-5-9 1,5-23 0,-4-19 0,4-21 0,2-19 1,0-12 0,0-10 0,0-5 8,0-8 0,2 10 0,2-13 0,3 3 9,-3 6 0,-2 0 0,-2 5 0,0-1 25,0 5 1,0 13-1,0 6 1,0 13 103,0 10 1,0 21-1,0 8 99,0 20 1,0 16 0,0 17 172,0 11-234,0 8 0,0 12 1,0-1-1,0 2-2,0 5 0,0-8 0,0 5 111,0 1-158,0 0 0,0-3 1,0 1-1,0 2 9,0 0 1,0-18 0,0 0 0,2-15-103,5-8 0,-5-18 1,5-9-2,-5-11 0,0-10 0,2-20 0,3-12-7,-3-12 0,-2-4 0,-2-18 0,0-4-127,0-7 0,0 5 1,0-9-1,-2-5 60,-4 1 1,1-5-1,-1 46 1,-1 0 0,1-1-1,-1-1-6,2 1 1,-1 0 0,-11-40 0,6 1 0,0 25 106,5 21 0,1 25 1,1 23-1,-3 20 20,3 20 0,2 23 0,2 14 1,0 10 269,0 3 0,0-1 1,2 3-1,2-2-2,3-3 1,2-6 0,-5 7 0,2-1-170,-1-1 1,4-1 0,-3-11 0,-2-2-69,-1-6 1,-1-20 0,2 2 0,3-10-93,-3-9 0,-2-16 1,-2-17-1,0-13-134,0-11 0,0-17 0,0-16 0,0-13 88,0-13 0,0-1 0,-1 32 0,0-1 1,-1 1-1,0-1 30,-1-2 1,-1-1 0,-2 2-1,-1 0 1,2-10 0,1-1 0,-1-3-1,-1-1-134,-1-2 1,-1-2 0,0-7 0,-1-1 0,0-3 0,0 0 0,1 1-1,1 1 34,1 2 0,-1 5 0,-4-16 228,-2 38 0,4 71 0,9 80 0,0-39 0,0 2 134,0 4 0,0 3 0,4 4 0,1 1 0,0 0 0,1 0 0,0 0 0,1 0 27,0 0 0,-1-2 0,0-6 0,1 1 1,3 2-1,0 1 0,-1-2 0,-1-1 89,-1-2 1,-1-2 0,12 36-1,-7 0 1,2-7-233,0-6 1,-9-22 0,5-4-680,-1-20 506,-5-15 0,5-26 0,-8-6-430,0-12 395,0-17 0,0-11 0,0-13 0,0-13 39,0-11 0,0-6 1,0 35-1,0-2 1,0-1-1,0-1-7,1-4 1,-2 1-1,-1 5 1,-2-1 0,0-10-1,-1-2 1,0-3 0,-1-2-91,-1-4 1,-1-1 0,1 4 0,1-1 0,-1-6 0,-1-2 0,-1 3 0,0 1 61,2 2 1,-1 3 0,2 16 0,-1 5 0,-6-34 0,6 49 144,5 52 0,2 50 0,0-7 0,0 7 0,0 10 0,0 4 243,0 8 1,0 2 0,3-1 0,1 2-1,0 4 1,0 0 0,1 0 0,-1-1-42,0-4 1,1 0-1,1-5 1,1-1-1,-2 0 1,-1-1-1,0-5 1,0-1-6,0-2 1,1-2 0,2-14-1,-1-2 1,-1 5 0,-1 0-669,1-6 0,1-2 217,7 34 0,2-25 0,2-16 246,5-14 0,-2-11 0,-1-17 0,5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4:59:42.10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99 224 7129,'0'11'932,"0"-2"-1159,0-9 504,0 0 1,-2-7 24,-5 1 21,5-1-150,-7 7 0,9 3-108,0 3 1,0 5 0,0 9 0,0 1-28,0 6 1,0 3 0,0 9 0,0 0 12,0 1 1,2-1 0,3 0-1,1 0-4,-1 0 0,-3-8 0,-2-5-54,0-4 1,0-14 0,0-8-41,0-10 0,0-10 0,0-6 0,0-7 20,0-4 1,-7-4 0,1-3 0,1-1-63,3 1 0,-4 5 0,-1 4 88,3 2 1,2 9 0,2-2 0,-3 4 0,-1 3 1,-3-1 0,1 7 190,6 0-187,0 9 1,0-3-1,0 16 56,0 11 0,0 1 0,0 12 0,2 2 50,5 2 1,-5 4 0,4 3 0,-1 1-59,1-1 1,-4 0 0,5-3 0,-5 0 38,-2-4 1,0-4-1,0 0 5,0-7 1,0-9-201,0-10 0,0-22 0,0-23 22,0-3 1,0 2-1,0-11 1,0 0 18,0 0 0,-2 4 0,-2-4 1,-3 0 5,3 0 0,-1 6 0,1-2 1,-3 5 17,3 2 0,0 6 1,-1 3 92,-1 1 1,-1 14-1,7 17 48,0 16 0,0 3 0,0 12 0,3 4 25,3 7 0,-2-1 0,7 7 1,-2 0-27,-5 1 1,5 1 0,0 7 0,0 2 8,-1 4 1,5-2-1,-6 5 1,-3-3-1,-2-2 1,5-19 0,-1 3-1,-1-7-285,-3-12 109,-2-13 0,0-21 0,0-16 1,0-9 5,0-10 0,0-2 0,-2-14 0,-3-4-184,-1 0 1,-1 0-1,7 2 1,-2-2 106,-4-4 0,3 8 1,-3-2-1,2 5 120,-3 6 1,5 18 0,-5-3 0,5 9-13,2 4 0,-2 10 0,-2 5 0,-3 10 184,3 8 1,2 11-1,2 4 1,0 2-41,0 5 0,0 11 0,0 6 0,0 7-40,0 6 1,0 1 0,0 8-1,0 6-13,0 7 1,0-4 0,0 15-1,0-4 0,0-7 0,0-15 0,0 2 0,0-11 168,0-13-243,0-24 1,0-17 0,0-22 0,0-5-77,0-1 0,0-10 0,0-5 0,0-8 7,0-4 1,0-8 0,0 4 0,0-2-60,0-1 1,0 8-1,0-5 1,0 2 23,0 4 0,0 3 1,0 4-1,0 2 159,0 2 1,0 16 18,0-3 0,0 16 1,0 6-1,0 18 23,0 17 1,0 6-1,0 14 1,2 6 114,4 4 0,-4-1 1,7 1-1,-2-1-102,-1-3 0,3-7 1,-5 8-1,3-8-28,-3-4 0,-2-12 1,-2 1-1,0-2-43,0-4 1,0-15-5,0-1 1,0-21-1,0-4 1,0-14-261,0-13 0,0 1 1,0-16-6,0 0 172,0 6 1,-6-14 0,-1 6-1,1-3-46,-3 1 0,7 6 0,-7-4 0,3 2 96,-1 5 0,1 10 1,3 7 72,-3 4 0,4 14 0,-5 8 3,5 11 0,2 8 0,0 7 1,0 9 52,0 9 0,0-7 1,0 6-1,0 1-39,0-3 1,0 3 0,0-3 0,0 3 10,0-1 0,0-6 0,0 7 1,0-7-38,0-5 0,6-5 0,1 3-38,-3-2 0,-1-8 1,-1-9-19,4-2 0,-4-12 1,5-10-1,-5-4-35,-2-3 1,0-8-1,0-5 1,0-4-51,0-2 0,0 0 0,0 0 0,0 0 75,0-1 1,0 10 0,0 2 0,0 1 52,0 1 0,0 7 20,0 6 0,0 10 0,0 3 0,0 14 59,0 9 0,0 14 0,0 11 249,0 2-326,9 3 1,-7 8 0,5 2 220,-5 2-213,-2 1 1,0-6-1,0 1 1,0 3 23,0-1 1,0-15 0,0 2-1,0-11 21,0-6-203,0-18 1,0-2 0,0-24 0,0-13-9,0-11 1,0-2 0,0-15-1,0-5-37,0-6 1,-7 2 0,1-4 0,1 4 39,3 2 1,0 9 0,-2 6 0,-3 10 278,3 8-75,2 4 0,2 20 0,0 8 1,0 12-28,0 8 0,0 6 0,0 12 0,0 4 22,0 2 0,0 2 0,0 7 0,0 0-29,0 0 1,0 1 0,0 4 0,0 1 11,0-2 1,0-2-1,0-4 1,0-5-25,0-6 0,2-5 0,2-4 1,3-4-73,-3-7 47,-2-13 0,-2-15 1,2-16-1,3-8-195,1-4 0,1-5 1,-7-11-1,0-8 49,0-9 1,0 6 0,0-6 0,0-3 9,0-1 1,0 8 0,0-2 0,-2 5 152,-5 8 0,5 11 86,-5 4 0,5 20 0,2 9 0,0 21 18,0 20 0,0 7 1,0 10-1,0 5-26,0 2 1,0-9-1,0 11 1,0 0-36,0-2 1,0-4-1,0-3 1,0 3-2,0-3 0,0 1 0,0 1 0,0-1-54,0-3 1,0-8 0,2-1 0,3-8-221,1-9 167,1-13 0,-7-19 0,0-18 1,0-9-133,0-8 1,0-11-1,0-1 1,0-6-23,0-6 1,0 9 0,0-5 0,-2 0 119,-5 0 0,5 4 0,-5-4 0,5 9 107,2 6 0,-6 18 0,-1-5 41,3 9 0,2 22 0,2 11 1,0 12 94,0 12 0,0 13 0,0 6 0,0 7-29,0 6 1,2 1-1,2 8 1,3 2-70,-3-2 1,5-7 0,-3 3 0,-1 0 8,-3-1 0,-2-3 0,0 1 0,0-6-23,0-11 1,0-13-1,2-6-79,4-3 1,-3-13 0,3-15-139,-4-11 1,-2-8 0,0-5 0,0-4 8,0-3 1,0-4 0,0-10 0,0-6 15,0 1 0,0 2 0,0 9 0,0 0 74,0 0 1,0 6 0,0 3-1,0 1 92,0 5 1,0 3 0,-2 3 68,-4 5 1,3 7-1,-3 12-62,4 7 1,0 16 0,-3 8 0,-1 10 153,1 10 0,3 0 1,2 12-1,0 1-117,0 0 0,2-5 0,3 3 0,1-5-23,-1-7 0,-3-3 0,-2-1 0,0-6-22,0-5 1,0-10-115,0-5 0,0-15 0,0-14 24,0-14 1,0-5 0,-2-11 0,-3-1-170,-1-3 0,-1-3 0,5-1 0,-2-3 44,-3-1 1,-6-8-1,6 8 1,1 1 145,-3 3 1,7 10-1,-4 5 206,3 4 1,-3 14 0,-1 10-42,3 15 1,2 14 0,2 15 0,2 6 13,4 4 0,-3 1 0,3-3 0,-4-1-19,-2 1 0,0 3 0,0-1 0,0-1-68,0-3 1,0-8 0,0-1-1,0-8-81,0-9-123,0-4 0,0-26 0,0-12 0,0-10 8,0-9 1,0-10 0,0-5 0,0-3-42,0 1 0,0 2 1,0-4-1,0 3 119,0 4 0,0 1 0,0 9 164,0 4 0,0 9 1,0 20 54,0 17 0,0 13 0,0 15 0,3 7 22,3 11 0,-2 0 0,7 6 0,-2-4 71,-5-2 1,5-7 0,-2-2-1,-1-2-212,3-4 1,-7-5-1,7-8 1,-3-10-179,1-5 0,2-14 0,-5-2-4,2-11 1,1-13-1,-7-4 1,2-3 61,5-4 0,-5 3 0,4-5 0,-3-5-78,-3 1 0,0-1 0,0 5 0,0 3-15,0 1 182,0 9 1,0 17 0,0 27 0,0 21 58,0 14 1,2 12 0,2 5 0,3 4-93,-3 3 0,5 1 1,-3-1-1,1-3-984,1-6 1,3-27 0,7 1 1010,-5-12 0,13 3 0,-4-4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4:59:30.77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99 68 7642,'0'20'86,"0"-7"1,0 0 0,0 2-36,0 3 1,0 3 0,0 6-1,0 5 21,0 5 0,0 11 1,-2 2-1,-3 3-26,-1-1 0,-1-6 0,7 4 0,0 0-45,0 0 0,0-13 1,-2 0-1,-2-7 26,-3-6 0,1-8-91,6-3 1,0-11 0,0-2 0,0-11 25,0-7 0,0-3 1,0-5-1,0-7 18,0-4 0,0 4 0,0 3 0,0 1-2,0 5 0,2 1 1,2-1-1,3-3 2,-3 3 1,-2 3 0,-2 1-22,0 1 19,0-1 1,0-2 0,0-4 17,0-7 0,0 5 0,0 2 0,0 4 9,0 3 0,0-3 0,0-4 23,0-7 1,0 11-1,0 3 77,0 1-50,0 9 0,0 3-29,0 12 0,0 5 0,0 9 0,0 0 26,0-1 0,0 1 0,0-1 1,0 1 64,0 0 0,7-1 0,-1 1 0,-1 1-29,-3 6 0,-2 1 0,0 7 0,0-3-37,0 3 0,0-4 1,0 1-1,0 5-53,0 7 0,0-9 0,0 4 0,0-2-11,0 0 0,0 2 1,0-2-1,0-2-36,0-2 0,0-9 1,0 2 29,0-4 1,0-14 3,0-8 0,0-11 1,0-15-1,0-6-62,0-5 0,0-11 1,2-2-1,2-3 6,3 1 1,-1-7 0,-3-6 0,1 2 60,2 2 1,1 2 0,-7 0 0,0 1 34,0-1 1,0 15 0,0 7 0,0 7 127,0 6 0,0 13-22,0 11 0,0 17 0,0 16 1,0 6 17,0 7 0,0 6 1,0 11-1,0 3-4,0-3 1,0-2 0,0-2 0,0-1-51,0 1 1,0-2 0,0-3 0,0-4-55,0-2 1,0-11-1,0-11 82,0-4-171,0-2 66,0-18 0,-7-11 0,1-19-134,2-3 0,1-1 0,3-10 1,0-1-46,0-3 1,-2-8 0,-2 3-1,-3-1 70,3 0 1,-5 0 0,3-5 0,-1 3 46,-2 1 1,5 8-1,-7-5 1,0 4 135,0 9 1,7 6-11,-2 12 1,-3 19 0,2 13 0,3 17-30,2 14 0,2 8 0,0 11 1,0 5 145,0 1 0,0 3 0,0 5 0,0-3-82,0-3 0,2-7 1,2-1-1,3-7-57,-3-3 0,-2-16 0,-2 0 6,0-7 1,0-8-129,0-16 0,7-8 0,-1-20 0,-1-4-39,-3-6 1,-2-5-1,0-3 1,2-1-85,5-5 1,-5 3 0,4-5 0,-3 2 77,-3 3 0,0 6 1,0-7-1,0 5 101,0 0 0,0 13 0,0-7 1,0 9 34,0 4 0,0 1 0,0-1-15,0 1-37,0 8 0,0 4-7,0 14 36,0-5-15,0 15 40,0-15-2,0 7-29,0-9 1,0-2-2,0-5 0,0-3 1,0-10 5,0 0 0,2 7 0,2 0-5,3-2 1,-1 4 0,-6-2-1,0-2 0,0 4-9,0-2 1,0 6-3,0-6 1,0 7 0,0-7 10,0 8-15,0-3 0,0 10 1,0 4 77,0 7 0,0 13 1,0 7-1,0 6 53,0 7 0,2 4 0,3 9 155,1 0-244,1 8 0,-7-4 1,0 5-1,2-3 38,4-2 0,-3-15 0,3 2 0,-4-10-29,-2-8 1,0-14-148,0 1 80,0-12 0,0-7 0,0-13 0,-2-5-10,-4-1 0,3-10 1,-3-3-1,4-5 8,2-3 0,0-1 0,0-2 0,0-5-19,0-2 0,0 4 0,0-4 1,0 2-18,0 4 1,0 1-1,0 1 1,2-1 9,4-1 1,-3 16-1,3-5 90,-4 9-84,-2 5 0,0-1 47,0 1 1,0 10-1,0 11 83,0 15 1,0 7 0,0 13 0,0 7 15,0 4 1,-2 4-1,-2 7 1,-3 2-4,3 4 0,2-8 1,2 6-1,-2 0-44,-5-2 1,5 0 0,-5-4 0,5-5-29,2-6 1,0-5 0,0-4-28,0-4 0,0-16 27,0-17 0,0-4 0,2-14-164,5-3 78,-5-12 0,7 9 0,-7-9 0,2-2 6,3-2 1,-1 3 0,-6-1 0,3-2-18,3 2 1,-4 0 0,5-2 0,-5 2 38,-2 3 0,0-1 1,0-4-1,0 2 38,0 2 1,0 9-1,0-2 1,0 5 83,0 1-51,0 9 0,0 4 0,0 14-13,0 6 0,0 7 1,0 6-1,0 6 38,0 6 1,0 3 0,0 2 0,0 5 51,0 2 1,0 3 0,0 5-1,0 1-25,0 0 0,0 9 0,0 1 0,0 1-44,0-5 0,0-2 0,0-2 1,0 0-2,0-4 0,0-20 0,0-4-35,0-9 1,0-16-40,0-8 0,0-11 0,0-12 1,0-8-62,0-6 1,0 0 0,0-15 0,0-3-38,0-1 0,0 1 1,0-1-1,0-5 46,0 0 0,0 6 0,0 5-103,0 2 156,0-6 0,0 12 0,0-1 132,0 8-97,0-2 65,0 24 1,0-2 0,0 21 0,0 9 32,0 9 1,0 7-1,0 8 1,0 2-22,0 5 0,0 4 0,-2 9 0,-3 0 21,-1 0 0,-1-1 1,7 1-1,0 2-20,0 5 0,0-3 0,0 6 0,-2-1-64,-4-5 1,3-9-1,-3-3 1,4-4-28,2-3 1,-2-11-4,-5-7 1,5-15 0,-5-11 11,5-11 1,2-15 0,0-9-1,0-9-99,0-8 0,0-5 0,0-1 0,0-1-24,0 0 1,0 0 0,0 3 0,0 3 108,0 8 0,2 3 0,3 3-57,1 0 1,1 15 211,-7 4-90,0 14 1,0 6 0,0 15 57,0 9 0,0 0 0,0 9 0,0 4-29,0 6 0,2 7 0,2 7 0,3-3-24,-3-1 0,-2-1 0,-2 4 0,0-1 0,0-3 0,0-8 1,0-1-1,0-6-41,0-4 0,0-9 1,0 2-60,0-4 0,0-13 1,0-9-6,0-11 1,0-7-1,0-4 1,0-4 32,0-6 0,0-8 0,0-5 1,0-8-109,0-3 0,0 6 0,0 4 1,0 5 73,0 1 0,0 1 0,0 2 147,0 5-124,0 3 1,0 10 30,0-1 0,0 11 21,0 9 1,0 11 0,0 15 0,0 7 85,0 4 0,0 11 0,0 4 0,0 5 2,0 2 1,0-1-1,0 1 1,0 2-28,0 5 0,0-5 0,0 2 1,0-5-6,0 1 1,0-17 0,0 8 0,0-5-197,0-3 0,0-16 100,0-6 0,0-16 1,0-4-1,0-13-22,0-11 1,0-2-1,0-11 1,0-7-43,0-4 1,0-4 0,0-7 0,0 0-19,0 1 1,0-1-1,0 2 1,0 5 21,0 6 0,0 5 1,0 2-1,0 2-50,0 4 1,0 11 242,0 9 0,0 11 1,0 4-41,0 16 1,-6 3 0,-1 14 0,3 7 68,2 8 0,2 0 0,0 2 0,0 5-75,0 6 0,0-2 1,0 4-1,0-4-28,0-2 1,0 0 0,0-1 0,0-1-9,0-5 1,0-4-1,0-11 1,0-4-108,0-7 30,0-13 1,0-13-1,0-13 1,0-7 38,0-6 1,0-6 0,0-12 0,0-4-102,0-2 0,0-2 1,-2-5-1,-3 3 34,-1 1 0,-1 8 1,7-5-1,0 4 27,0 9 0,0-2 1,0 8 100,0 1-30,0 10 0,0 14 1,0 14-3,0 12 1,0 8-1,0 14 1,0 3 65,0 8 1,2 3-1,3 3 1,1 0-3,-1 0 1,-3-5-1,-2 3 1,0 1-47,0-3 0,0 4 0,0-9 0,0 0 21,0-4 1,0-14 0,0-6-93,0-4 1,0-13-1,0-11-76,0-16 1,0-10 0,0-13 0,0-5-20,0-6 0,6-5 0,1-2 0,-3 0 54,-2 1 0,-2 5 1,0 3-1,0 0 28,0 0 1,0 7 0,0-1-1,0 7 21,0 4 1,0 3-1,0-3 1,0 7 46,0 4 0,0 9 0,-2 2-16,-4 3 0,3 3 30,-3 12 0,4 12 0,2 14 0,0 6-26,0 7 0,0 4 1,0 11-1,0 2 109,0 2 0,0 3 0,0-7 0,0 2-51,0 0 1,0-13 0,0 7-1,0-7-26,0-6 0,0-10 0,-2-5-23,-5-7 0,5-9 0,-5-22-24,5-11 1,2-4 0,0-13 0,0-6-131,0-5 1,0-4-1,0-9 1,-2-3-50,-5-1 0,5-2 0,-4 3 0,4-3 51,2-3 1,-7 14-1,0-1 1,3 7-304,2 6 555,2 12 0,0 14 0,0 20 0,0 16-20,0 12 0,0 10 1,0 3-1,0 5 8,0 2 1,0-4 0,0 4-1,0 0-34,0 0 1,0-4 0,0 4-1,0-2-34,0-5 1,0-1 0,0-5 0,0-2-3,0-3 1,0-14 0,0 1-77,0-1 0,0-12-2,0-6 1,0-11 0,0-15 0,0-6 26,0-5 0,2 2 0,2-2 0,3-5-76,-3 1 1,-1-3 0,-3 3-1,0 0 43,0 4 0,2 2 0,2-4 0,3-1 13,-3 1 1,-2 9-1,-2 4 1,0 2 2,0-2 0,0 4 0,0-4 40,0 4 0,0 9 20,0 0 0,0 11 1,0 2-1,0 13 45,0 11 1,0 2-1,0 11 1,0 8 21,0 10 0,0 1 0,0 16 0,0 2-36,0 3 0,0-6 1,0-1-1,0 0 53,0 0 0,2-7 1,3 0-1,1-9-49,-1-8 0,-3-13-83,-2-7 1,6-15-1,1-14 29,-3-14 0,1-11 1,-1-11-1,2-3-97,-1-4 1,-3 1 0,-2-12 0,2-6-176,5-5 1,-5 1 0,4-7 0,-3-4 123,-3-3 1,0 5 0,0-7 0,0 9 81,0 9 1,0 12-3,0 8 0,0 23 0,0 15 193,0 16 1,2 11-1,2 6 1,3 6-12,-3 5 0,-2 3 0,-2 1 99,0 5-198,0 4 1,0 4-1,0 3 280,0 4-276,0 11 0,7-9 1,-1 9-1,-1 2 39,-3 2 0,-2-6 0,0-7 0,0-9 14,0-8 0,0-7-84,0-6 0,0-16 0,0-19-29,0-15 0,0-7 0,0-13 0,0-5 10,0 1 0,0-9 0,0-2 0,0-7-198,0-7 1,0 3 0,-2-9 0,-3-2-24,-1-2 1,-3 2-1,5 0 1,-3 0 70,3 7 1,-1 6 0,1 8 179,-3 8 1,1 23 0,6 15 29,0 16 1,0 13-1,0 8 1,0 12 248,0 6 1,0 6 0,0 9-1,0 2-174,0-1 0,0 3 0,0-2 0,0 1-68,0 1 1,0-10 0,0 6 0,0 0 15,0-2 1,0-9 0,0-8 0,0-7-199,0-4 1,0-16 120,0 3 0,0-22 1,0-7-1,0-13-91,0-11 1,0-15 0,0-8 0,0-9 5,0-5 0,0-4 0,0-9 0,0-4 21,0-2 1,0 10 0,0-3 0,0-1 31,0 2 0,0 7 0,0 9 0,0 8-70,0 14 0,0 14 180,0 3 1,2 15 0,2 14 45,3 14 0,0 3 0,-7 6 1,0-2-69,0 2 0,6 4 0,1 12 1,-3 3 66,-2 8 0,-2 5 1,0 8-1,0 6-61,0 4 0,0 4 1,0 1-1,0 2 24,0-1 1,0-8-1,0 5 1,0-12-31,0-6 1,0-19-69,0-10 1,0-19 0,0-15-31,0-15 0,7-14 0,-1-12 0,-1-7-32,-3-7 1,0 1 0,2-14-1,3 0-58,-3 0 0,-2-1 0,-2-8 0,0-1-46,0-5 1,0 0-1,0-9 1,0-2 88,0 3 1,-6 16 0,-1 10 225,3 17 1,2 28 0,2 35 114,0 24 0,2 20 0,2 12 0,3 12-83,-3 6 0,-2 0 0,-2 7 0,3 2-15,3-3 1,-4-3-1,5 3 1,-5 3-107,-2-2 0,0-14 0,0 3 0,0-2-61,0-7 1,-7-13 0,1-18-1,2-8 22,1-9 0,3-15-104,0-11 1,0-9 0,0-12 0,0-8-8,0-10 1,0-11 0,0-13 0,0-7-19,0-6 0,0-2 1,0-14-1,0-2-19,0 1 0,0 17 1,-2-12-1,-2 10 87,-3 11 0,1 21 251,6 13 0,0 31 0,0 22 0,0 23 15,0 18 1,0 11-1,0 13 1,0 9-90,0-43 1,0 0 0,0 45 0,0-46 0,0 0-1,0 0 1,0 0-56,0 1 1,0-2 0,0 41 0,0 1-1,0-8 34,0-7 1,-2-22 0,-3 10 0,-1-12-466,1-9 170,3-19 0,2-15 1,0-24-1,0-11-8,0-14 0,0-10 1,0-15-1,0-9 35,0-9 1,7-2-1,-1-8 1,-3 43-1,-1-1 68,-1-2 0,0 0 1,-1-45-1,0 44 0,0 1 1,0-36 148,0 17 0,0 33 0,0 17 0,0 20 272,0 24 0,0 25 1,2 32-1,2 12-64,-1-40 1,1 1-1,0-2 1,1 0-1,-3 1 1,0 0-1,4 45-73,-1-5 0,-1-12 0,0 4 0,3-1-5,-3-1 0,-1-16 0,-3-8 1,0-7-557,0-6 1,6-10-1866,1-1 1149,-1-18 1,-6 1 0,0-23-1205,0-6 2305,0-13 0,0-5 0,0-8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4:59:38.39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98 71 7504,'0'-11'165,"0"2"1,0 7 149,0-5 7,0 5-141,0-7 1,0 12 0,0 3-110,0 7 1,0 5 0,0 3-1,0 6-22,0 5 0,0 1 1,0 4-1,0 4-48,0 1 0,0-7 1,0-5-1,0 1 74,0-1 1,0-6-319,0 2 213,0-13 0,0-13 0,-2-15-44,-5-9 69,5-7 1,-6-1-1,8 1 1,-3 1 11,-3-1 1,4 7 0,-5-2 0,5 4 14,2 3 0,0-1 0,0 1-12,0-1 35,0 9 1,0 5 0,0 14 43,0 12 1,0 2 0,0 10-1,0 5-50,0 7 1,0-3 0,2 5 0,2-2 6,3 1 0,0-3 0,-7 3 10,0-3-24,0-3 0,0-8 0,0-5-26,0-5 1,0-12 0,0-9-1,0-11 1,0-15-1,0-7 1,0-6-81,0-6 1,0-6-1,0-5 1,0 1-36,0 3 0,-7 2 0,0-2 1,3 4 58,2 0 1,2 13 0,-2-2 0,-3 7 98,-1 6 184,-1 2-27,7 11-188,-8 11 1,5 11 0,-3 8 0,4 3 80,2 4 0,-7 5 1,1 10-1,1 5-21,3 6 1,2 1 0,0 3 0,0 5-29,0 0 0,0 2 0,2-2 0,3 0-63,1-4 1,3-11 0,-5-3 0,5-8-109,2-9 0,-5-9 38,7-10 1,-8-11 0,1-22 0,-3-7-4,-3-4 0,0-11 0,0-2 0,0-5-22,0-3 1,0 5 0,0-8-1,0 7 66,0-1 1,0 8 0,0 1-1,0 7 16,0 6 0,0 5-17,0 8 0,0 11 123,0 9 0,0 16 0,0 12 0,0 2 101,0 5 0,0 4 0,0 5 0,0 4-94,0 2 1,0-4 0,0 6 0,0 2-39,0 3 0,0-5 1,0-2-1,-3 0 12,-3 1 0,4-6 0,-5 3 1,5-4-164,2-7 0,0-18-2,0 1 0,0-16 1,0-6-1,0-15-25,0-14 1,0-14-1,0-8 1,0-6-8,0-6 0,0 9 1,0-5-1,0 2 47,0 4 0,0 14 1,0-3 56,0 1 191,0 17 0,0 26 0,0 26 0,0 11 20,0 9 0,6 6 0,1 11 1,-3 4-48,-1 3 0,-3-5 0,0 3 0,0-3-60,0-2 1,0-12 0,0 5-1,0-4 32,0-1 1,0-14 0,0 0-206,0-7 152,0-13 0,0-3-166,0-14 1,-7-14 0,0-18 0,3-5-45,2-2 0,2-3 0,0-4 0,0-6 46,0-4 0,0 3 0,0 5 1,0 3 62,0 1 0,0 16 0,-2-5 0,-3 7 116,-1 0 11,-1 13 0,7 4 1,0 24-1,0 9 85,0 9 0,0 6 0,0 5 0,0 4-27,0 2 0,0-5 0,0 8 0,0 1-43,0 3 0,0-5 0,0-2 0,0 0-30,0 0 1,7-10-1,-1 1 1,-1-4-41,-3-9 0,0-10-174,5-5 1,-5-18-1,4-3 0,-3-14 67,-3-11 1,0-6 0,0-5 0,0-3-84,0-4 0,0 4 0,0-8 1,0 1 27,0 6 1,0 2 0,0 5 0,0 1 159,0 10 1,0 6 168,0 4-129,0 1 1,0 10 0,0 9 0,0 13 53,0 11 0,0 7 1,0 8-1,0 2-38,0 5 1,0-3-1,0 8 1,0-4-2,0-3 0,0 0 1,0-1-1,0 3-52,0-3 0,0-1 0,0-3 1,0 0-29,0 0 1,0-15 0,0-4-74,0-3 1,0-10-19,0-7 0,0-9 1,0-13-1,0-4-10,0-6 0,0 1 0,0-2-90,0-1 167,0-3 1,0 4 0,0 2-1,0 3-16,0 4 1,0-4 152,0 2-152,0 0 0,0 13 79,0-1 0,0 19 0,0 4 0,0 12 151,0 12 0,0 6 0,0 5 1,0 4-125,0 2 0,0-5 1,0 8-1,0-1-19,0-2 1,0-2 0,0-9 0,0 0 27,0 1 1,0-10-1,0-4-252,0-4-79,0-11 185,0-11 0,0-13 0,0-13 0,0-7-64,0-4 1,0-2-1,0-3 1,-3-1 40,-3-3 1,4 0-1,-5 9 1,5 5 93,2 6 1,0-3 97,0 3 1,0 11 0,0 17 0,0 15 1,0 14-1,0 13 1,0 3 52,0 4 1,0-1 0,0 4 0,0-2-73,0 3 1,0-7 0,0-3-1,0-1 17,0 2 0,0-11 1,0 4-221,0-2 172,0-9 1,0-6-258,0-9 58,0-9 57,0-4 0,2-19 0,2-14 1,3-4-38,-3-2 1,-1 0 0,-3-1-1,0 1 89,0 0 0,0 6 1,0 3-1,0-1 33,0 1 1,0 12 0,0-1 130,0 1 1,0 12 74,0 6 1,0 11-1,0 15 1,0 7-79,0 4 0,0 4 0,0 2 0,0 5-61,0 2 1,0-4 0,0 4 0,0-2 9,0-4 0,0-3 0,0-2 0,0-2-108,0-4 0,0-5-47,0-8 1,0-14 0,0-10-75,0-13 0,0-18 0,0-2 0,0-9 19,0-4 0,0 4 0,0-4 0,-3 0 28,-3 0 0,4 6 1,-7-1-1,2 3 77,1 3 1,-1 9 163,7 4 1,0 15 0,0 13-1,0 15 77,0 14 0,0 14 1,0 6-1,0 3-32,0 5 0,0-11 0,0 11 0,0-3-83,0 1 1,3-3-1,1 1 1,2 1-42,-1-1 1,-3-10-1,-2 1 1,0-7-133,0-6-28,0-5 1,6-21 0,1-12-19,-3-12 0,-1-16 0,-3 1 0,0-7-9,0-7 0,0 4 1,0-3-1,0 3 49,0 3 1,0 9 0,0 4 77,0 4 19,0-7 0,0 14 49,0-4-9,0 3 0,0 8-20,0 8 0,0 11 0,0 12 0,0 8 143,0 6 0,0-2 1,0 11-1,0-3-31,0 3 0,0-5 0,0 5 1,0-3-122,0 3 0,0-11 0,0 2 0,0-4-62,0-3 0,0-6-135,0 2 1,0-15 109,0-11 0,0-15 1,0-13-1,0-3-78,0-4 1,0-4-1,0-4 1,0-3-23,0 2 1,-7 3 0,0 4 212,3 4-27,2-4 0,0 22 108,-5-5 0,5 16 0,-4 8 0,3 18 30,3 15 0,3 15 1,1 3-1,2 6-24,-1 4 1,3 1-1,-1-8 1,0 1-62,1 0 0,-6-7 0,7-2 0,-2-2-59,-1-4 1,1-12 0,-5-5-303,4-6 286,-3-10 0,5-13 1,-8-15-389,0-7 275,0-11 1,0 4 0,0-8 0,-2 0-71,-4 0 0,3-3 1,-5 1-1,1-3 106,1 1 1,-3 12 0,5-6 0,-3 7 192,3 6 1,2 9 0,-1 4-11,-3 2 0,4 20 0,-5 15 0,5 11 46,2 9 0,0 4 0,0 9 0,0 0 50,0-1 0,0-5 0,0-3 0,0-2-122,0-5 0,0 1 0,0-3 0,0 0-72,0-4 0,0-17 1,0 0 72,0-3 1,0-10-568,0-7 347,0-9 0,0-11 0,0-2 1,0-4-47,0-6 1,0-5 0,0-3-1,0 1 69,0 0 1,0 0 0,0 2 0,0 4-70,0 7 0,0 4 280,0 3 0,0 10 0,0 9 0,0 13 179,0 11 1,0 9 0,0 10 0,0 5-1,0 2 0,2 2 0,2 5 0,3-5-154,-3-6 1,-1 2 0,-3-2-104,0-3-51,8-1 1,-6-16-1,5-2-230,-5 0 1,-2-11 157,0-13 0,0-18 1,0-12-1,0-5-59,0-4 1,0 8 0,0-12 0,0 1 86,0 8 0,0-6 0,-2 12 1,-2 0 89,-3 2 1,1 15 0,6-9-21,0 3 1,0 10 203,0 7 1,0 18 0,0 14 0,0 5 13,0 2 1,0 1 0,0 1 0,0 3-96,0 1 0,0 1 0,0-7-94,0 0-38,0 9 0,0-13 1,0 4-101,0-2 116,0-8 0,0-7 0,0-9-101,0 2 0,0-9 0,0-6 0,0-13-80,0-11 1,0-2 0,0-11 0,0-4-6,0-1 0,0 1 0,0 2 1,0 0 126,0-1 0,-7 8 0,0 1 0,3 3 34,2 4 192,2 2 1,0 14 0,0 8 0,0 13 84,0 11 0,0 15 0,0 11 0,0 2-25,0 0 0,0 1 0,0 5 0,0 1-121,0 0 1,0-7-1,0-2 1,0 0-82,0 1 0,0-14 0,0 0-117,0-7 1,0-15-92,0-15 0,0-11 0,0-13 0,0-4-52,0-2 1,0-5 0,0-7 0,0-1 90,0-1 1,0 7 0,0-6 0,0 8 9,0 9 0,0 2 0,0 0 522,0-2 36,0 8-307,0 10 0,0 19 0,0 8 1,0 12 141,0 6 1,0 2 0,0 0 0,0 0-121,0 0 1,2 1 0,2-3 0,3-3-84,-3-1 0,-1-7 0,-3 5-81,0-3 0,0-8 0,2-9-236,4-3 1,-4-3 0,5-12 176,-5-6 1,-2-11-1,0-4 1,0-3-123,0-4 1,0 5 0,0-1 102,0 3 111,0-7 0,0 14 1,0-6-1,0 6 49,0 1 404,0 9-292,0 2 0,0 33 0,0 9 55,0 6 0,0 3 0,0-3 0,2 2 252,5 5-458,-5-5 1,7 7-1,-9-9 100,0 1 0,0-10 0,0-4 0,0-4-555,0-2-27,0-9 1,0-12-1,0-12 1,0-6-351,0-7 0,6 2 1,1-11-1138,-3-6 1372,-2 1 1,-2-10 586,0 5 0,0-6 0,0-7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4:59:42.10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99 224 7129,'0'11'932,"0"-2"-1159,0-9 504,0 0 1,-2-7 24,-5 1 21,5-1-150,-7 7 0,9 3-108,0 3 1,0 5 0,0 9 0,0 1-28,0 6 1,0 3 0,0 9 0,0 0 12,0 1 1,2-1 0,3 0-1,1 0-4,-1 0 0,-3-8 0,-2-5-54,0-4 1,0-14 0,0-8-41,0-10 0,0-10 0,0-6 0,0-7 20,0-4 1,-7-4 0,1-3 0,1-1-63,3 1 0,-4 5 0,-1 4 88,3 2 1,2 9 0,2-2 0,-3 4 0,-1 3 1,-3-1 0,1 7 190,6 0-187,0 9 1,0-3-1,0 16 56,0 11 0,0 1 0,0 12 0,2 2 50,5 2 1,-5 4 0,4 3 0,-1 1-59,1-1 1,-4 0 0,5-3 0,-5 0 38,-2-4 1,0-4-1,0 0 5,0-7 1,0-9-201,0-10 0,0-22 0,0-23 22,0-3 1,0 2-1,0-11 1,0 0 18,0 0 0,-2 4 0,-2-4 1,-3 0 5,3 0 0,-1 6 0,1-2 1,-3 5 17,3 2 0,0 6 1,-1 3 92,-1 1 1,-1 14-1,7 17 48,0 16 0,0 3 0,0 12 0,3 4 25,3 7 0,-2-1 0,7 7 1,-2 0-27,-5 1 1,5 1 0,0 7 0,0 2 8,-1 4 1,5-2-1,-6 5 1,-3-3-1,-2-2 1,5-19 0,-1 3-1,-1-7-285,-3-12 109,-2-13 0,0-21 0,0-16 1,0-9 5,0-10 0,0-2 0,-2-14 0,-3-4-184,-1 0 1,-1 0-1,7 2 1,-2-2 106,-4-4 0,3 8 1,-3-2-1,2 5 120,-3 6 1,5 18 0,-5-3 0,5 9-13,2 4 0,-2 10 0,-2 5 0,-3 10 184,3 8 1,2 11-1,2 4 1,0 2-41,0 5 0,0 11 0,0 6 0,0 7-40,0 6 1,0 1 0,0 8-1,0 6-13,0 7 1,0-4 0,0 15-1,0-4 0,0-7 0,0-15 0,0 2 0,0-11 168,0-13-243,0-24 1,0-17 0,0-22 0,0-5-77,0-1 0,0-10 0,0-5 0,0-8 7,0-4 1,0-8 0,0 4 0,0-2-60,0-1 1,0 8-1,0-5 1,0 2 23,0 4 0,0 3 1,0 4-1,0 2 159,0 2 1,0 16 18,0-3 0,0 16 1,0 6-1,0 18 23,0 17 1,0 6-1,0 14 1,2 6 114,4 4 0,-4-1 1,7 1-1,-2-1-102,-1-3 0,3-7 1,-5 8-1,3-8-28,-3-4 0,-2-12 1,-2 1-1,0-2-43,0-4 1,0-15-5,0-1 1,0-21-1,0-4 1,0-14-261,0-13 0,0 1 1,0-16-6,0 0 172,0 6 1,-6-14 0,-1 6-1,1-3-46,-3 1 0,7 6 0,-7-4 0,3 2 96,-1 5 0,1 10 1,3 7 72,-3 4 0,4 14 0,-5 8 3,5 11 0,2 8 0,0 7 1,0 9 52,0 9 0,0-7 1,0 6-1,0 1-39,0-3 1,0 3 0,0-3 0,0 3 10,0-1 0,0-6 0,0 7 1,0-7-38,0-5 0,6-5 0,1 3-38,-3-2 0,-1-8 1,-1-9-19,4-2 0,-4-12 1,5-10-1,-5-4-35,-2-3 1,0-8-1,0-5 1,0-4-51,0-2 0,0 0 0,0 0 0,0 0 75,0-1 1,0 10 0,0 2 0,0 1 52,0 1 0,0 7 20,0 6 0,0 10 0,0 3 0,0 14 59,0 9 0,0 14 0,0 11 249,0 2-326,9 3 1,-7 8 0,5 2 220,-5 2-213,-2 1 1,0-6-1,0 1 1,0 3 23,0-1 1,0-15 0,0 2-1,0-11 21,0-6-203,0-18 1,0-2 0,0-24 0,0-13-9,0-11 1,0-2 0,0-15-1,0-5-37,0-6 1,-7 2 0,1-4 0,1 4 39,3 2 1,0 9 0,-2 6 0,-3 10 278,3 8-75,2 4 0,2 20 0,0 8 1,0 12-28,0 8 0,0 6 0,0 12 0,0 4 22,0 2 0,0 2 0,0 7 0,0 0-29,0 0 1,0 1 0,0 4 0,0 1 11,0-2 1,0-2-1,0-4 1,0-5-25,0-6 0,2-5 0,2-4 1,3-4-73,-3-7 47,-2-13 0,-2-15 1,2-16-1,3-8-195,1-4 0,1-5 1,-7-11-1,0-8 49,0-9 1,0 6 0,0-6 0,0-3 9,0-1 1,0 8 0,0-2 0,-2 5 152,-5 8 0,5 11 86,-5 4 0,5 20 0,2 9 0,0 21 18,0 20 0,0 7 1,0 10-1,0 5-26,0 2 1,0-9-1,0 11 1,0 0-36,0-2 1,0-4-1,0-3 1,0 3-2,0-3 0,0 1 0,0 1 0,0-1-54,0-3 1,0-8 0,2-1 0,3-8-221,1-9 167,1-13 0,-7-19 0,0-18 1,0-9-133,0-8 1,0-11-1,0-1 1,0-6-23,0-6 1,0 9 0,0-5 0,-2 0 119,-5 0 0,5 4 0,-5-4 0,5 9 107,2 6 0,-6 18 0,-1-5 41,3 9 0,2 22 0,2 11 1,0 12 94,0 12 0,0 13 0,0 6 0,0 7-29,0 6 1,2 1-1,2 8 1,3 2-70,-3-2 1,5-7 0,-3 3 0,-1 0 8,-3-1 0,-2-3 0,0 1 0,0-6-23,0-11 1,0-13-1,2-6-79,4-3 1,-3-13 0,3-15-139,-4-11 1,-2-8 0,0-5 0,0-4 8,0-3 1,0-4 0,0-10 0,0-6 15,0 1 0,0 2 0,0 9 0,0 0 74,0 0 1,0 6 0,0 3-1,0 1 92,0 5 1,0 3 0,-2 3 68,-4 5 1,3 7-1,-3 12-62,4 7 1,0 16 0,-3 8 0,-1 10 153,1 10 0,3 0 1,2 12-1,0 1-117,0 0 0,2-5 0,3 3 0,1-5-23,-1-7 0,-3-3 0,-2-1 0,0-6-22,0-5 1,0-10-115,0-5 0,0-15 0,0-14 24,0-14 1,0-5 0,-2-11 0,-3-1-170,-1-3 0,-1-3 0,5-1 0,-2-3 44,-3-1 1,-6-8-1,6 8 1,1 1 145,-3 3 1,7 10-1,-4 5 206,3 4 1,-3 14 0,-1 10-42,3 15 1,2 14 0,2 15 0,2 6 13,4 4 0,-3 1 0,3-3 0,-4-1-19,-2 1 0,0 3 0,0-1 0,0-1-68,0-3 1,0-8 0,0-1-1,0-8-81,0-9-123,0-4 0,0-26 0,0-12 0,0-10 8,0-9 1,0-10 0,0-5 0,0-3-42,0 1 0,0 2 1,0-4-1,0 3 119,0 4 0,0 1 0,0 9 164,0 4 0,0 9 1,0 20 54,0 17 0,0 13 0,0 15 0,3 7 22,3 11 0,-2 0 0,7 6 0,-2-4 71,-5-2 1,5-7 0,-2-2-1,-1-2-212,3-4 1,-7-5-1,7-8 1,-3-10-179,1-5 0,2-14 0,-5-2-4,2-11 1,1-13-1,-7-4 1,2-3 61,5-4 0,-5 3 0,4-5 0,-3-5-78,-3 1 0,0-1 0,0 5 0,0 3-15,0 1 182,0 9 1,0 17 0,0 27 0,0 21 58,0 14 1,2 12 0,2 5 0,3 4-93,-3 3 0,5 1 1,-3-1-1,1-3-984,1-6 1,3-27 0,7 1 1010,-5-12 0,13 3 0,-4-4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4:59:30.77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99 68 7642,'0'20'86,"0"-7"1,0 0 0,0 2-36,0 3 1,0 3 0,0 6-1,0 5 21,0 5 0,0 11 1,-2 2-1,-3 3-26,-1-1 0,-1-6 0,7 4 0,0 0-45,0 0 0,0-13 1,-2 0-1,-2-7 26,-3-6 0,1-8-91,6-3 1,0-11 0,0-2 0,0-11 25,0-7 0,0-3 1,0-5-1,0-7 18,0-4 0,0 4 0,0 3 0,0 1-2,0 5 0,2 1 1,2-1-1,3-3 2,-3 3 1,-2 3 0,-2 1-22,0 1 19,0-1 1,0-2 0,0-4 17,0-7 0,0 5 0,0 2 0,0 4 9,0 3 0,0-3 0,0-4 23,0-7 1,0 11-1,0 3 77,0 1-50,0 9 0,0 3-29,0 12 0,0 5 0,0 9 0,0 0 26,0-1 0,0 1 0,0-1 1,0 1 64,0 0 0,7-1 0,-1 1 0,-1 1-29,-3 6 0,-2 1 0,0 7 0,0-3-37,0 3 0,0-4 1,0 1-1,0 5-53,0 7 0,0-9 0,0 4 0,0-2-11,0 0 0,0 2 1,0-2-1,0-2-36,0-2 0,0-9 1,0 2 29,0-4 1,0-14 3,0-8 0,0-11 1,0-15-1,0-6-62,0-5 0,0-11 1,2-2-1,2-3 6,3 1 1,-1-7 0,-3-6 0,1 2 60,2 2 1,1 2 0,-7 0 0,0 1 34,0-1 1,0 15 0,0 7 0,0 7 127,0 6 0,0 13-22,0 11 0,0 17 0,0 16 1,0 6 17,0 7 0,0 6 1,0 11-1,0 3-4,0-3 1,0-2 0,0-2 0,0-1-51,0 1 1,0-2 0,0-3 0,0-4-55,0-2 1,0-11-1,0-11 82,0-4-171,0-2 66,0-18 0,-7-11 0,1-19-134,2-3 0,1-1 0,3-10 1,0-1-46,0-3 1,-2-8 0,-2 3-1,-3-1 70,3 0 1,-5 0 0,3-5 0,-1 3 46,-2 1 1,5 8-1,-7-5 1,0 4 135,0 9 1,7 6-11,-2 12 1,-3 19 0,2 13 0,3 17-30,2 14 0,2 8 0,0 11 1,0 5 145,0 1 0,0 3 0,0 5 0,0-3-82,0-3 0,2-7 1,2-1-1,3-7-57,-3-3 0,-2-16 0,-2 0 6,0-7 1,0-8-129,0-16 0,7-8 0,-1-20 0,-1-4-39,-3-6 1,-2-5-1,0-3 1,2-1-85,5-5 1,-5 3 0,4-5 0,-3 2 77,-3 3 0,0 6 1,0-7-1,0 5 101,0 0 0,0 13 0,0-7 1,0 9 34,0 4 0,0 1 0,0-1-15,0 1-37,0 8 0,0 4-7,0 14 36,0-5-15,0 15 40,0-15-2,0 7-29,0-9 1,0-2-2,0-5 0,0-3 1,0-10 5,0 0 0,2 7 0,2 0-5,3-2 1,-1 4 0,-6-2-1,0-2 0,0 4-9,0-2 1,0 6-3,0-6 1,0 7 0,0-7 10,0 8-15,0-3 0,0 10 1,0 4 77,0 7 0,0 13 1,0 7-1,0 6 53,0 7 0,2 4 0,3 9 155,1 0-244,1 8 0,-7-4 1,0 5-1,2-3 38,4-2 0,-3-15 0,3 2 0,-4-10-29,-2-8 1,0-14-148,0 1 80,0-12 0,0-7 0,0-13 0,-2-5-10,-4-1 0,3-10 1,-3-3-1,4-5 8,2-3 0,0-1 0,0-2 0,0-5-19,0-2 0,0 4 0,0-4 1,0 2-18,0 4 1,0 1-1,0 1 1,2-1 9,4-1 1,-3 16-1,3-5 90,-4 9-84,-2 5 0,0-1 47,0 1 1,0 10-1,0 11 83,0 15 1,0 7 0,0 13 0,0 7 15,0 4 1,-2 4-1,-2 7 1,-3 2-4,3 4 0,2-8 1,2 6-1,-2 0-44,-5-2 1,5 0 0,-5-4 0,5-5-29,2-6 1,0-5 0,0-4-28,0-4 0,0-16 27,0-17 0,0-4 0,2-14-164,5-3 78,-5-12 0,7 9 0,-7-9 0,2-2 6,3-2 1,-1 3 0,-6-1 0,3-2-18,3 2 1,-4 0 0,5-2 0,-5 2 38,-2 3 0,0-1 1,0-4-1,0 2 38,0 2 1,0 9-1,0-2 1,0 5 83,0 1-51,0 9 0,0 4 0,0 14-13,0 6 0,0 7 1,0 6-1,0 6 38,0 6 1,0 3 0,0 2 0,0 5 51,0 2 1,0 3 0,0 5-1,0 1-25,0 0 0,0 9 0,0 1 0,0 1-44,0-5 0,0-2 0,0-2 1,0 0-2,0-4 0,0-20 0,0-4-35,0-9 1,0-16-40,0-8 0,0-11 0,0-12 1,0-8-62,0-6 1,0 0 0,0-15 0,0-3-38,0-1 0,0 1 1,0-1-1,0-5 46,0 0 0,0 6 0,0 5-103,0 2 156,0-6 0,0 12 0,0-1 132,0 8-97,0-2 65,0 24 1,0-2 0,0 21 0,0 9 32,0 9 1,0 7-1,0 8 1,0 2-22,0 5 0,0 4 0,-2 9 0,-3 0 21,-1 0 0,-1-1 1,7 1-1,0 2-20,0 5 0,0-3 0,0 6 0,-2-1-64,-4-5 1,3-9-1,-3-3 1,4-4-28,2-3 1,-2-11-4,-5-7 1,5-15 0,-5-11 11,5-11 1,2-15 0,0-9-1,0-9-99,0-8 0,0-5 0,0-1 0,0-1-24,0 0 1,0 0 0,0 3 0,0 3 108,0 8 0,2 3 0,3 3-57,1 0 1,1 15 211,-7 4-90,0 14 1,0 6 0,0 15 57,0 9 0,0 0 0,0 9 0,0 4-29,0 6 0,2 7 0,2 7 0,3-3-24,-3-1 0,-2-1 0,-2 4 0,0-1 0,0-3 0,0-8 1,0-1-1,0-6-41,0-4 0,0-9 1,0 2-60,0-4 0,0-13 1,0-9-6,0-11 1,0-7-1,0-4 1,0-4 32,0-6 0,0-8 0,0-5 1,0-8-109,0-3 0,0 6 0,0 4 1,0 5 73,0 1 0,0 1 0,0 2 147,0 5-124,0 3 1,0 10 30,0-1 0,0 11 21,0 9 1,0 11 0,0 15 0,0 7 85,0 4 0,0 11 0,0 4 0,0 5 2,0 2 1,0-1-1,0 1 1,0 2-28,0 5 0,0-5 0,0 2 1,0-5-6,0 1 1,0-17 0,0 8 0,0-5-197,0-3 0,0-16 100,0-6 0,0-16 1,0-4-1,0-13-22,0-11 1,0-2-1,0-11 1,0-7-43,0-4 1,0-4 0,0-7 0,0 0-19,0 1 1,0-1-1,0 2 1,0 5 21,0 6 0,0 5 1,0 2-1,0 2-50,0 4 1,0 11 242,0 9 0,0 11 1,0 4-41,0 16 1,-6 3 0,-1 14 0,3 7 68,2 8 0,2 0 0,0 2 0,0 5-75,0 6 0,0-2 1,0 4-1,0-4-28,0-2 1,0 0 0,0-1 0,0-1-9,0-5 1,0-4-1,0-11 1,0-4-108,0-7 30,0-13 1,0-13-1,0-13 1,0-7 38,0-6 1,0-6 0,0-12 0,0-4-102,0-2 0,0-2 1,-2-5-1,-3 3 34,-1 1 0,-1 8 1,7-5-1,0 4 27,0 9 0,0-2 1,0 8 100,0 1-30,0 10 0,0 14 1,0 14-3,0 12 1,0 8-1,0 14 1,0 3 65,0 8 1,2 3-1,3 3 1,1 0-3,-1 0 1,-3-5-1,-2 3 1,0 1-47,0-3 0,0 4 0,0-9 0,0 0 21,0-4 1,0-14 0,0-6-93,0-4 1,0-13-1,0-11-76,0-16 1,0-10 0,0-13 0,0-5-20,0-6 0,6-5 0,1-2 0,-3 0 54,-2 1 0,-2 5 1,0 3-1,0 0 28,0 0 1,0 7 0,0-1-1,0 7 21,0 4 1,0 3-1,0-3 1,0 7 46,0 4 0,0 9 0,-2 2-16,-4 3 0,3 3 30,-3 12 0,4 12 0,2 14 0,0 6-26,0 7 0,0 4 1,0 11-1,0 2 109,0 2 0,0 3 0,0-7 0,0 2-51,0 0 1,0-13 0,0 7-1,0-7-26,0-6 0,0-10 0,-2-5-23,-5-7 0,5-9 0,-5-22-24,5-11 1,2-4 0,0-13 0,0-6-131,0-5 1,0-4-1,0-9 1,-2-3-50,-5-1 0,5-2 0,-4 3 0,4-3 51,2-3 1,-7 14-1,0-1 1,3 7-304,2 6 555,2 12 0,0 14 0,0 20 0,0 16-20,0 12 0,0 10 1,0 3-1,0 5 8,0 2 1,0-4 0,0 4-1,0 0-34,0 0 1,0-4 0,0 4-1,0-2-34,0-5 1,0-1 0,0-5 0,0-2-3,0-3 1,0-14 0,0 1-77,0-1 0,0-12-2,0-6 1,0-11 0,0-15 0,0-6 26,0-5 0,2 2 0,2-2 0,3-5-76,-3 1 1,-1-3 0,-3 3-1,0 0 43,0 4 0,2 2 0,2-4 0,3-1 13,-3 1 1,-2 9-1,-2 4 1,0 2 2,0-2 0,0 4 0,0-4 40,0 4 0,0 9 20,0 0 0,0 11 1,0 2-1,0 13 45,0 11 1,0 2-1,0 11 1,0 8 21,0 10 0,0 1 0,0 16 0,0 2-36,0 3 0,0-6 1,0-1-1,0 0 53,0 0 0,2-7 1,3 0-1,1-9-49,-1-8 0,-3-13-83,-2-7 1,6-15-1,1-14 29,-3-14 0,1-11 1,-1-11-1,2-3-97,-1-4 1,-3 1 0,-2-12 0,2-6-176,5-5 1,-5 1 0,4-7 0,-3-4 123,-3-3 1,0 5 0,0-7 0,0 9 81,0 9 1,0 12-3,0 8 0,0 23 0,0 15 193,0 16 1,2 11-1,2 6 1,3 6-12,-3 5 0,-2 3 0,-2 1 99,0 5-198,0 4 1,0 4-1,0 3 280,0 4-276,0 11 0,7-9 1,-1 9-1,-1 2 39,-3 2 0,-2-6 0,0-7 0,0-9 14,0-8 0,0-7-84,0-6 0,0-16 0,0-19-29,0-15 0,0-7 0,0-13 0,0-5 10,0 1 0,0-9 0,0-2 0,0-7-198,0-7 1,0 3 0,-2-9 0,-3-2-24,-1-2 1,-3 2-1,5 0 1,-3 0 70,3 7 1,-1 6 0,1 8 179,-3 8 1,1 23 0,6 15 29,0 16 1,0 13-1,0 8 1,0 12 248,0 6 1,0 6 0,0 9-1,0 2-174,0-1 0,0 3 0,0-2 0,0 1-68,0 1 1,0-10 0,0 6 0,0 0 15,0-2 1,0-9 0,0-8 0,0-7-199,0-4 1,0-16 120,0 3 0,0-22 1,0-7-1,0-13-91,0-11 1,0-15 0,0-8 0,0-9 5,0-5 0,0-4 0,0-9 0,0-4 21,0-2 1,0 10 0,0-3 0,0-1 31,0 2 0,0 7 0,0 9 0,0 8-70,0 14 0,0 14 180,0 3 1,2 15 0,2 14 45,3 14 0,0 3 0,-7 6 1,0-2-69,0 2 0,6 4 0,1 12 1,-3 3 66,-2 8 0,-2 5 1,0 8-1,0 6-61,0 4 0,0 4 1,0 1-1,0 2 24,0-1 1,0-8-1,0 5 1,0-12-31,0-6 1,0-19-69,0-10 1,0-19 0,0-15-31,0-15 0,7-14 0,-1-12 0,-1-7-32,-3-7 1,0 1 0,2-14-1,3 0-58,-3 0 0,-2-1 0,-2-8 0,0-1-46,0-5 1,0 0-1,0-9 1,0-2 88,0 3 1,-6 16 0,-1 10 225,3 17 1,2 28 0,2 35 114,0 24 0,2 20 0,2 12 0,3 12-83,-3 6 0,-2 0 0,-2 7 0,3 2-15,3-3 1,-4-3-1,5 3 1,-5 3-107,-2-2 0,0-14 0,0 3 0,0-2-61,0-7 1,-7-13 0,1-18-1,2-8 22,1-9 0,3-15-104,0-11 1,0-9 0,0-12 0,0-8-8,0-10 1,0-11 0,0-13 0,0-7-19,0-6 0,0-2 1,0-14-1,0-2-19,0 1 0,0 17 1,-2-12-1,-2 10 87,-3 11 0,1 21 251,6 13 0,0 31 0,0 22 0,0 23 15,0 18 1,0 11-1,0 13 1,0 9-90,0-43 1,0 0 0,0 45 0,0-46 0,0 0-1,0 0 1,0 0-56,0 1 1,0-2 0,0 41 0,0 1-1,0-8 34,0-7 1,-2-22 0,-3 10 0,-1-12-466,1-9 170,3-19 0,2-15 1,0-24-1,0-11-8,0-14 0,0-10 1,0-15-1,0-9 35,0-9 1,7-2-1,-1-8 1,-3 43-1,-1-1 68,-1-2 0,0 0 1,-1-45-1,0 44 0,0 1 1,0-36 148,0 17 0,0 33 0,0 17 0,0 20 272,0 24 0,0 25 1,2 32-1,2 12-64,-1-40 1,1 1-1,0-2 1,1 0-1,-3 1 1,0 0-1,4 45-73,-1-5 0,-1-12 0,0 4 0,3-1-5,-3-1 0,-1-16 0,-3-8 1,0-7-557,0-6 1,6-10-1866,1-1 1149,-1-18 1,-6 1 0,0-23-1205,0-6 2305,0-13 0,0-5 0,0-8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4:59:38.39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98 71 7504,'0'-11'165,"0"2"1,0 7 149,0-5 7,0 5-141,0-7 1,0 12 0,0 3-110,0 7 1,0 5 0,0 3-1,0 6-22,0 5 0,0 1 1,0 4-1,0 4-48,0 1 0,0-7 1,0-5-1,0 1 74,0-1 1,0-6-319,0 2 213,0-13 0,0-13 0,-2-15-44,-5-9 69,5-7 1,-6-1-1,8 1 1,-3 1 11,-3-1 1,4 7 0,-5-2 0,5 4 14,2 3 0,0-1 0,0 1-12,0-1 35,0 9 1,0 5 0,0 14 43,0 12 1,0 2 0,0 10-1,0 5-50,0 7 1,0-3 0,2 5 0,2-2 6,3 1 0,0-3 0,-7 3 10,0-3-24,0-3 0,0-8 0,0-5-26,0-5 1,0-12 0,0-9-1,0-11 1,0-15-1,0-7 1,0-6-81,0-6 1,0-6-1,0-5 1,0 1-36,0 3 0,-7 2 0,0-2 1,3 4 58,2 0 1,2 13 0,-2-2 0,-3 7 98,-1 6 184,-1 2-27,7 11-188,-8 11 1,5 11 0,-3 8 0,4 3 80,2 4 0,-7 5 1,1 10-1,1 5-21,3 6 1,2 1 0,0 3 0,0 5-29,0 0 0,0 2 0,2-2 0,3 0-63,1-4 1,3-11 0,-5-3 0,5-8-109,2-9 0,-5-9 38,7-10 1,-8-11 0,1-22 0,-3-7-4,-3-4 0,0-11 0,0-2 0,0-5-22,0-3 1,0 5 0,0-8-1,0 7 66,0-1 1,0 8 0,0 1-1,0 7 16,0 6 0,0 5-17,0 8 0,0 11 123,0 9 0,0 16 0,0 12 0,0 2 101,0 5 0,0 4 0,0 5 0,0 4-94,0 2 1,0-4 0,0 6 0,0 2-39,0 3 0,0-5 1,0-2-1,-3 0 12,-3 1 0,4-6 0,-5 3 1,5-4-164,2-7 0,0-18-2,0 1 0,0-16 1,0-6-1,0-15-25,0-14 1,0-14-1,0-8 1,0-6-8,0-6 0,0 9 1,0-5-1,0 2 47,0 4 0,0 14 1,0-3 56,0 1 191,0 17 0,0 26 0,0 26 0,0 11 20,0 9 0,6 6 0,1 11 1,-3 4-48,-1 3 0,-3-5 0,0 3 0,0-3-60,0-2 1,0-12 0,0 5-1,0-4 32,0-1 1,0-14 0,0 0-206,0-7 152,0-13 0,0-3-166,0-14 1,-7-14 0,0-18 0,3-5-45,2-2 0,2-3 0,0-4 0,0-6 46,0-4 0,0 3 0,0 5 1,0 3 62,0 1 0,0 16 0,-2-5 0,-3 7 116,-1 0 11,-1 13 0,7 4 1,0 24-1,0 9 85,0 9 0,0 6 0,0 5 0,0 4-27,0 2 0,0-5 0,0 8 0,0 1-43,0 3 0,0-5 0,0-2 0,0 0-30,0 0 1,7-10-1,-1 1 1,-1-4-41,-3-9 0,0-10-174,5-5 1,-5-18-1,4-3 0,-3-14 67,-3-11 1,0-6 0,0-5 0,0-3-84,0-4 0,0 4 0,0-8 1,0 1 27,0 6 1,0 2 0,0 5 0,0 1 159,0 10 1,0 6 168,0 4-129,0 1 1,0 10 0,0 9 0,0 13 53,0 11 0,0 7 1,0 8-1,0 2-38,0 5 1,0-3-1,0 8 1,0-4-2,0-3 0,0 0 1,0-1-1,0 3-52,0-3 0,0-1 0,0-3 1,0 0-29,0 0 1,0-15 0,0-4-74,0-3 1,0-10-19,0-7 0,0-9 1,0-13-1,0-4-10,0-6 0,0 1 0,0-2-90,0-1 167,0-3 1,0 4 0,0 2-1,0 3-16,0 4 1,0-4 152,0 2-152,0 0 0,0 13 79,0-1 0,0 19 0,0 4 0,0 12 151,0 12 0,0 6 0,0 5 1,0 4-125,0 2 0,0-5 1,0 8-1,0-1-19,0-2 1,0-2 0,0-9 0,0 0 27,0 1 1,0-10-1,0-4-252,0-4-79,0-11 185,0-11 0,0-13 0,0-13 0,0-7-64,0-4 1,0-2-1,0-3 1,-3-1 40,-3-3 1,4 0-1,-5 9 1,5 5 93,2 6 1,0-3 97,0 3 1,0 11 0,0 17 0,0 15 1,0 14-1,0 13 1,0 3 52,0 4 1,0-1 0,0 4 0,0-2-73,0 3 1,0-7 0,0-3-1,0-1 17,0 2 0,0-11 1,0 4-221,0-2 172,0-9 1,0-6-258,0-9 58,0-9 57,0-4 0,2-19 0,2-14 1,3-4-38,-3-2 1,-1 0 0,-3-1-1,0 1 89,0 0 0,0 6 1,0 3-1,0-1 33,0 1 1,0 12 0,0-1 130,0 1 1,0 12 74,0 6 1,0 11-1,0 15 1,0 7-79,0 4 0,0 4 0,0 2 0,0 5-61,0 2 1,0-4 0,0 4 0,0-2 9,0-4 0,0-3 0,0-2 0,0-2-108,0-4 0,0-5-47,0-8 1,0-14 0,0-10-75,0-13 0,0-18 0,0-2 0,0-9 19,0-4 0,0 4 0,0-4 0,-3 0 28,-3 0 0,4 6 1,-7-1-1,2 3 77,1 3 1,-1 9 163,7 4 1,0 15 0,0 13-1,0 15 77,0 14 0,0 14 1,0 6-1,0 3-32,0 5 0,0-11 0,0 11 0,0-3-83,0 1 1,3-3-1,1 1 1,2 1-42,-1-1 1,-3-10-1,-2 1 1,0-7-133,0-6-28,0-5 1,6-21 0,1-12-19,-3-12 0,-1-16 0,-3 1 0,0-7-9,0-7 0,0 4 1,0-3-1,0 3 49,0 3 1,0 9 0,0 4 77,0 4 19,0-7 0,0 14 49,0-4-9,0 3 0,0 8-20,0 8 0,0 11 0,0 12 0,0 8 143,0 6 0,0-2 1,0 11-1,0-3-31,0 3 0,0-5 0,0 5 1,0-3-122,0 3 0,0-11 0,0 2 0,0-4-62,0-3 0,0-6-135,0 2 1,0-15 109,0-11 0,0-15 1,0-13-1,0-3-78,0-4 1,0-4-1,0-4 1,0-3-23,0 2 1,-7 3 0,0 4 212,3 4-27,2-4 0,0 22 108,-5-5 0,5 16 0,-4 8 0,3 18 30,3 15 0,3 15 1,1 3-1,2 6-24,-1 4 1,3 1-1,-1-8 1,0 1-62,1 0 0,-6-7 0,7-2 0,-2-2-59,-1-4 1,1-12 0,-5-5-303,4-6 286,-3-10 0,5-13 1,-8-15-389,0-7 275,0-11 1,0 4 0,0-8 0,-2 0-71,-4 0 0,3-3 1,-5 1-1,1-3 106,1 1 1,-3 12 0,5-6 0,-3 7 192,3 6 1,2 9 0,-1 4-11,-3 2 0,4 20 0,-5 15 0,5 11 46,2 9 0,0 4 0,0 9 0,0 0 50,0-1 0,0-5 0,0-3 0,0-2-122,0-5 0,0 1 0,0-3 0,0 0-72,0-4 0,0-17 1,0 0 72,0-3 1,0-10-568,0-7 347,0-9 0,0-11 0,0-2 1,0-4-47,0-6 1,0-5 0,0-3-1,0 1 69,0 0 1,0 0 0,0 2 0,0 4-70,0 7 0,0 4 280,0 3 0,0 10 0,0 9 0,0 13 179,0 11 1,0 9 0,0 10 0,0 5-1,0 2 0,2 2 0,2 5 0,3-5-154,-3-6 1,-1 2 0,-3-2-104,0-3-51,8-1 1,-6-16-1,5-2-230,-5 0 1,-2-11 157,0-13 0,0-18 1,0-12-1,0-5-59,0-4 1,0 8 0,0-12 0,0 1 86,0 8 0,0-6 0,-2 12 1,-2 0 89,-3 2 1,1 15 0,6-9-21,0 3 1,0 10 203,0 7 1,0 18 0,0 14 0,0 5 13,0 2 1,0 1 0,0 1 0,0 3-96,0 1 0,0 1 0,0-7-94,0 0-38,0 9 0,0-13 1,0 4-101,0-2 116,0-8 0,0-7 0,0-9-101,0 2 0,0-9 0,0-6 0,0-13-80,0-11 1,0-2 0,0-11 0,0-4-6,0-1 0,0 1 0,0 2 1,0 0 126,0-1 0,-7 8 0,0 1 0,3 3 34,2 4 192,2 2 1,0 14 0,0 8 0,0 13 84,0 11 0,0 15 0,0 11 0,0 2-25,0 0 0,0 1 0,0 5 0,0 1-121,0 0 1,0-7-1,0-2 1,0 0-82,0 1 0,0-14 0,0 0-117,0-7 1,0-15-92,0-15 0,0-11 0,0-13 0,0-4-52,0-2 1,0-5 0,0-7 0,0-1 90,0-1 1,0 7 0,0-6 0,0 8 9,0 9 0,0 2 0,0 0 522,0-2 36,0 8-307,0 10 0,0 19 0,0 8 1,0 12 141,0 6 1,0 2 0,0 0 0,0 0-121,0 0 1,2 1 0,2-3 0,3-3-84,-3-1 0,-1-7 0,-3 5-81,0-3 0,0-8 0,2-9-236,4-3 1,-4-3 0,5-12 176,-5-6 1,-2-11-1,0-4 1,0-3-123,0-4 1,0 5 0,0-1 102,0 3 111,0-7 0,0 14 1,0-6-1,0 6 49,0 1 404,0 9-292,0 2 0,0 33 0,0 9 55,0 6 0,0 3 0,0-3 0,2 2 252,5 5-458,-5-5 1,7 7-1,-9-9 100,0 1 0,0-10 0,0-4 0,0-4-555,0-2-27,0-9 1,0-12-1,0-12 1,0-6-351,0-7 0,6 2 1,1-11-1138,-3-6 1372,-2 1 1,-2-10 586,0 5 0,0-6 0,0-7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4:59:42.10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99 224 7129,'0'11'932,"0"-2"-1159,0-9 504,0 0 1,-2-7 24,-5 1 21,5-1-150,-7 7 0,9 3-108,0 3 1,0 5 0,0 9 0,0 1-28,0 6 1,0 3 0,0 9 0,0 0 12,0 1 1,2-1 0,3 0-1,1 0-4,-1 0 0,-3-8 0,-2-5-54,0-4 1,0-14 0,0-8-41,0-10 0,0-10 0,0-6 0,0-7 20,0-4 1,-7-4 0,1-3 0,1-1-63,3 1 0,-4 5 0,-1 4 88,3 2 1,2 9 0,2-2 0,-3 4 0,-1 3 1,-3-1 0,1 7 190,6 0-187,0 9 1,0-3-1,0 16 56,0 11 0,0 1 0,0 12 0,2 2 50,5 2 1,-5 4 0,4 3 0,-1 1-59,1-1 1,-4 0 0,5-3 0,-5 0 38,-2-4 1,0-4-1,0 0 5,0-7 1,0-9-201,0-10 0,0-22 0,0-23 22,0-3 1,0 2-1,0-11 1,0 0 18,0 0 0,-2 4 0,-2-4 1,-3 0 5,3 0 0,-1 6 0,1-2 1,-3 5 17,3 2 0,0 6 1,-1 3 92,-1 1 1,-1 14-1,7 17 48,0 16 0,0 3 0,0 12 0,3 4 25,3 7 0,-2-1 0,7 7 1,-2 0-27,-5 1 1,5 1 0,0 7 0,0 2 8,-1 4 1,5-2-1,-6 5 1,-3-3-1,-2-2 1,5-19 0,-1 3-1,-1-7-285,-3-12 109,-2-13 0,0-21 0,0-16 1,0-9 5,0-10 0,0-2 0,-2-14 0,-3-4-184,-1 0 1,-1 0-1,7 2 1,-2-2 106,-4-4 0,3 8 1,-3-2-1,2 5 120,-3 6 1,5 18 0,-5-3 0,5 9-13,2 4 0,-2 10 0,-2 5 0,-3 10 184,3 8 1,2 11-1,2 4 1,0 2-41,0 5 0,0 11 0,0 6 0,0 7-40,0 6 1,0 1 0,0 8-1,0 6-13,0 7 1,0-4 0,0 15-1,0-4 0,0-7 0,0-15 0,0 2 0,0-11 168,0-13-243,0-24 1,0-17 0,0-22 0,0-5-77,0-1 0,0-10 0,0-5 0,0-8 7,0-4 1,0-8 0,0 4 0,0-2-60,0-1 1,0 8-1,0-5 1,0 2 23,0 4 0,0 3 1,0 4-1,0 2 159,0 2 1,0 16 18,0-3 0,0 16 1,0 6-1,0 18 23,0 17 1,0 6-1,0 14 1,2 6 114,4 4 0,-4-1 1,7 1-1,-2-1-102,-1-3 0,3-7 1,-5 8-1,3-8-28,-3-4 0,-2-12 1,-2 1-1,0-2-43,0-4 1,0-15-5,0-1 1,0-21-1,0-4 1,0-14-261,0-13 0,0 1 1,0-16-6,0 0 172,0 6 1,-6-14 0,-1 6-1,1-3-46,-3 1 0,7 6 0,-7-4 0,3 2 96,-1 5 0,1 10 1,3 7 72,-3 4 0,4 14 0,-5 8 3,5 11 0,2 8 0,0 7 1,0 9 52,0 9 0,0-7 1,0 6-1,0 1-39,0-3 1,0 3 0,0-3 0,0 3 10,0-1 0,0-6 0,0 7 1,0-7-38,0-5 0,6-5 0,1 3-38,-3-2 0,-1-8 1,-1-9-19,4-2 0,-4-12 1,5-10-1,-5-4-35,-2-3 1,0-8-1,0-5 1,0-4-51,0-2 0,0 0 0,0 0 0,0 0 75,0-1 1,0 10 0,0 2 0,0 1 52,0 1 0,0 7 20,0 6 0,0 10 0,0 3 0,0 14 59,0 9 0,0 14 0,0 11 249,0 2-326,9 3 1,-7 8 0,5 2 220,-5 2-213,-2 1 1,0-6-1,0 1 1,0 3 23,0-1 1,0-15 0,0 2-1,0-11 21,0-6-203,0-18 1,0-2 0,0-24 0,0-13-9,0-11 1,0-2 0,0-15-1,0-5-37,0-6 1,-7 2 0,1-4 0,1 4 39,3 2 1,0 9 0,-2 6 0,-3 10 278,3 8-75,2 4 0,2 20 0,0 8 1,0 12-28,0 8 0,0 6 0,0 12 0,0 4 22,0 2 0,0 2 0,0 7 0,0 0-29,0 0 1,0 1 0,0 4 0,0 1 11,0-2 1,0-2-1,0-4 1,0-5-25,0-6 0,2-5 0,2-4 1,3-4-73,-3-7 47,-2-13 0,-2-15 1,2-16-1,3-8-195,1-4 0,1-5 1,-7-11-1,0-8 49,0-9 1,0 6 0,0-6 0,0-3 9,0-1 1,0 8 0,0-2 0,-2 5 152,-5 8 0,5 11 86,-5 4 0,5 20 0,2 9 0,0 21 18,0 20 0,0 7 1,0 10-1,0 5-26,0 2 1,0-9-1,0 11 1,0 0-36,0-2 1,0-4-1,0-3 1,0 3-2,0-3 0,0 1 0,0 1 0,0-1-54,0-3 1,0-8 0,2-1 0,3-8-221,1-9 167,1-13 0,-7-19 0,0-18 1,0-9-133,0-8 1,0-11-1,0-1 1,0-6-23,0-6 1,0 9 0,0-5 0,-2 0 119,-5 0 0,5 4 0,-5-4 0,5 9 107,2 6 0,-6 18 0,-1-5 41,3 9 0,2 22 0,2 11 1,0 12 94,0 12 0,0 13 0,0 6 0,0 7-29,0 6 1,2 1-1,2 8 1,3 2-70,-3-2 1,5-7 0,-3 3 0,-1 0 8,-3-1 0,-2-3 0,0 1 0,0-6-23,0-11 1,0-13-1,2-6-79,4-3 1,-3-13 0,3-15-139,-4-11 1,-2-8 0,0-5 0,0-4 8,0-3 1,0-4 0,0-10 0,0-6 15,0 1 0,0 2 0,0 9 0,0 0 74,0 0 1,0 6 0,0 3-1,0 1 92,0 5 1,0 3 0,-2 3 68,-4 5 1,3 7-1,-3 12-62,4 7 1,0 16 0,-3 8 0,-1 10 153,1 10 0,3 0 1,2 12-1,0 1-117,0 0 0,2-5 0,3 3 0,1-5-23,-1-7 0,-3-3 0,-2-1 0,0-6-22,0-5 1,0-10-115,0-5 0,0-15 0,0-14 24,0-14 1,0-5 0,-2-11 0,-3-1-170,-1-3 0,-1-3 0,5-1 0,-2-3 44,-3-1 1,-6-8-1,6 8 1,1 1 145,-3 3 1,7 10-1,-4 5 206,3 4 1,-3 14 0,-1 10-42,3 15 1,2 14 0,2 15 0,2 6 13,4 4 0,-3 1 0,3-3 0,-4-1-19,-2 1 0,0 3 0,0-1 0,0-1-68,0-3 1,0-8 0,0-1-1,0-8-81,0-9-123,0-4 0,0-26 0,0-12 0,0-10 8,0-9 1,0-10 0,0-5 0,0-3-42,0 1 0,0 2 1,0-4-1,0 3 119,0 4 0,0 1 0,0 9 164,0 4 0,0 9 1,0 20 54,0 17 0,0 13 0,0 15 0,3 7 22,3 11 0,-2 0 0,7 6 0,-2-4 71,-5-2 1,5-7 0,-2-2-1,-1-2-212,3-4 1,-7-5-1,7-8 1,-3-10-179,1-5 0,2-14 0,-5-2-4,2-11 1,1-13-1,-7-4 1,2-3 61,5-4 0,-5 3 0,4-5 0,-3-5-78,-3 1 0,0-1 0,0 5 0,0 3-15,0 1 182,0 9 1,0 17 0,0 27 0,0 21 58,0 14 1,2 12 0,2 5 0,3 4-93,-3 3 0,5 1 1,-3-1-1,1-3-984,1-6 1,3-27 0,7 1 1010,-5-12 0,13 3 0,-4-4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A06C3-792C-0AD5-1BE2-F3B2604E2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2D121-7ACA-6710-8D15-72329FD54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B14E6-D1D5-8EC3-D1C5-ECF90443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7332-5266-364E-80A5-BC067565A9F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A7A21-429D-B687-DEBB-49204F12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C422E-4726-5625-9724-D858C7C4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F4B-EDE5-8644-B3E2-F06CEBC1C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2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C7B3-A343-E38C-65B3-9156ED1A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F0711-813E-A72E-7CF0-690A8ED4A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7CC2-0ADA-5860-5160-E575E707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7332-5266-364E-80A5-BC067565A9F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F737A-F6FC-7D51-C7B5-ADAB169E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35AB6-F5A1-54C3-B605-6AD593FE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F4B-EDE5-8644-B3E2-F06CEBC1C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4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62F40E-E342-0676-401A-7F98482BF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79E96-D439-B658-1A55-72E7A585D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F09B5-7BFF-8474-74F1-5FE99D9A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7332-5266-364E-80A5-BC067565A9F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4E056-6FAF-690B-86DC-2F720181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9826-7520-990F-38C5-39B80FE9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F4B-EDE5-8644-B3E2-F06CEBC1C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8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EB9E-42E4-90C6-3A11-1B3750868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EF9D4-EDBF-C1D3-3CFE-389AE7FAA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4C45F-5519-E7EA-9339-6A60C1D1E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7332-5266-364E-80A5-BC067565A9F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701B7-ABB3-1AFC-2B3E-930DF23A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A28CB-073F-D833-6914-F5250B7A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F4B-EDE5-8644-B3E2-F06CEBC1C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1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2083-CD56-6711-5A92-3EF3970B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5BE5E-AD43-04B9-D0E2-5B3589AD5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4CB46-AAC9-14D8-FB57-8B2701AF7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7332-5266-364E-80A5-BC067565A9F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F434D-51A5-711A-66DE-E1E02C9C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05240-D5F5-F228-9D4F-DE0B0640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F4B-EDE5-8644-B3E2-F06CEBC1C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6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67613-71CA-745C-4BFF-3310417A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116F6-12EB-A43C-FEC4-59E6576CB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497A4-D983-55D3-55EC-34C592FB8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3D968-4849-2D41-4963-A45AA340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7332-5266-364E-80A5-BC067565A9F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45B64-A546-491E-5F9C-F228C31E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54E51-E0B6-0FC8-AF3E-2B58F324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F4B-EDE5-8644-B3E2-F06CEBC1C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2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8A4B-9DF4-F825-6AFD-4E98335E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6AFFD-AD24-5832-D7A6-2D9C825B1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25ACC-3685-CFA5-0E46-2269A2CC9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3E67E-94B3-C372-FCB6-EACEE88BC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4BB98-CD58-2F13-B905-620C2E7C6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C8543-4614-C34B-4B06-2B6489C5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7332-5266-364E-80A5-BC067565A9F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D0B835-55CD-0333-78C2-16682D94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71C39C-D29B-A582-AA80-38580040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F4B-EDE5-8644-B3E2-F06CEBC1C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6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39344-E7B8-2B62-6E79-9E56B0F5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3D640-B22C-8A2C-E814-BC5B26D1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7332-5266-364E-80A5-BC067565A9F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F5017-0059-2F93-C38F-99169715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19A5B-37E1-19B4-9CA7-972248F5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F4B-EDE5-8644-B3E2-F06CEBC1C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9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695A1-D53B-480B-9179-A6910D623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7332-5266-364E-80A5-BC067565A9F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40E441-8144-53E6-3FD7-D31FBDBF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8949F-93AF-0BCB-E4D9-01E66656C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F4B-EDE5-8644-B3E2-F06CEBC1C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6BE8-BEB0-10BD-0B97-4417DEE4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35B7D-2C02-5C43-DB14-A0481DE78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FFBEF-346C-BB8F-1F3B-55114D349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C7569-3B38-9C59-037E-06167494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7332-5266-364E-80A5-BC067565A9F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93381-E6C1-95E0-9D75-52724148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0059C-D5A8-DD0A-B7C5-D9C004EA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F4B-EDE5-8644-B3E2-F06CEBC1C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0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6CF7-EE78-FF7E-B0B0-6E3BE383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C60C2C-1779-6B28-EFB8-F143A7040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1E7C9-9CEA-8031-73A5-26F022B6D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D81A6-A87E-C147-F8D5-2B4D7CEF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7332-5266-364E-80A5-BC067565A9F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04619-0C17-35A0-9261-D507B561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048F4-984C-ADD1-DA8E-87BD403B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F4B-EDE5-8644-B3E2-F06CEBC1C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9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64015-7D8F-6CA8-ED95-D7FEA73D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88FFF-63BC-D9CE-EAD1-F2D241137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2A3C6-F572-B309-6D62-1D99B2FB0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97332-5266-364E-80A5-BC067565A9F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28D58-B397-8741-60D9-485FF8236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79A11-FD3A-09A3-5524-E3994BD13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820F4B-EDE5-8644-B3E2-F06CEBC1C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2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customXml" Target="../ink/ink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7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customXml" Target="../ink/ink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1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88D897-D284-2A93-BA8B-68371883D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84300"/>
            <a:ext cx="10905066" cy="40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4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arrow pointing up&#10;&#10;Description automatically generated with medium confidence">
            <a:extLst>
              <a:ext uri="{FF2B5EF4-FFF2-40B4-BE49-F238E27FC236}">
                <a16:creationId xmlns:a16="http://schemas.microsoft.com/office/drawing/2014/main" id="{1E19EC05-C669-B099-90A0-86886415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84375" cy="6845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561CC3-2AA2-4643-4E01-313FDC4AACD8}"/>
              </a:ext>
            </a:extLst>
          </p:cNvPr>
          <p:cNvSpPr/>
          <p:nvPr/>
        </p:nvSpPr>
        <p:spPr>
          <a:xfrm>
            <a:off x="4603044" y="4404666"/>
            <a:ext cx="4413956" cy="21993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943F32-7F91-C718-52FA-6DDE22C378AC}"/>
              </a:ext>
            </a:extLst>
          </p:cNvPr>
          <p:cNvSpPr txBox="1"/>
          <p:nvPr/>
        </p:nvSpPr>
        <p:spPr>
          <a:xfrm>
            <a:off x="2091266" y="482600"/>
            <a:ext cx="1019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rgbClr val="4A9E88"/>
                </a:solidFill>
                <a:ea typeface="ADLaM Display" panose="02010000000000000000" pitchFamily="2" charset="77"/>
                <a:cs typeface="ADLaM Display" panose="02010000000000000000" pitchFamily="2" charset="77"/>
              </a:rPr>
              <a:t>The Dos and Don’ts when making your course choices</a:t>
            </a:r>
            <a:endParaRPr lang="en-US" sz="3200" b="1">
              <a:solidFill>
                <a:srgbClr val="4A9E88"/>
              </a:solidFill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076573-C935-BF78-8ADB-BBDB4C9F412A}"/>
                  </a:ext>
                </a:extLst>
              </p14:cNvPr>
              <p14:cNvContentPartPr/>
              <p14:nvPr/>
            </p14:nvContentPartPr>
            <p14:xfrm>
              <a:off x="8967547" y="2039480"/>
              <a:ext cx="120240" cy="236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076573-C935-BF78-8ADB-BBDB4C9F41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2067" y="2024000"/>
                <a:ext cx="150840" cy="23936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01A5D7C-5033-E404-3BC1-5B786082BF85}"/>
              </a:ext>
            </a:extLst>
          </p:cNvPr>
          <p:cNvSpPr txBox="1"/>
          <p:nvPr/>
        </p:nvSpPr>
        <p:spPr>
          <a:xfrm>
            <a:off x="2276973" y="1224260"/>
            <a:ext cx="9731289" cy="4701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US" sz="2400" b="1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choose a subject because…</a:t>
            </a:r>
            <a:endParaRPr lang="en-GB" sz="2400" b="1" kern="1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You’ve done your </a:t>
            </a:r>
            <a:r>
              <a:rPr lang="en-US" sz="2400" b="1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en-US" sz="24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and…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think it sounds </a:t>
            </a:r>
            <a:r>
              <a:rPr lang="en-US" sz="2400" b="1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interesting</a:t>
            </a:r>
            <a:r>
              <a:rPr lang="en-US" sz="24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400" kern="100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fits with your </a:t>
            </a:r>
            <a:r>
              <a:rPr lang="en-US" sz="2400" b="1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aspirations</a:t>
            </a:r>
            <a:endParaRPr lang="en-GB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think </a:t>
            </a:r>
            <a:r>
              <a:rPr lang="en-US" sz="2400" b="1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you’ll do well in it</a:t>
            </a:r>
            <a:r>
              <a:rPr lang="en-US" sz="24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your Assessment Certificate for guidance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b="1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</a:t>
            </a:r>
            <a:r>
              <a:rPr lang="en-US" sz="24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learning and assessment </a:t>
            </a:r>
            <a:r>
              <a:rPr lang="en-US" sz="24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suits </a:t>
            </a:r>
            <a:r>
              <a:rPr lang="en-US" sz="2400" u="sng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endParaRPr lang="en-GB" sz="2400" u="sng" kern="1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300" kern="1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You’ve spoken to your </a:t>
            </a:r>
            <a:r>
              <a:rPr lang="en-GB" sz="2400" b="1" kern="1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en-GB" sz="2400" kern="1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they think </a:t>
            </a:r>
            <a:r>
              <a:rPr lang="en-GB" sz="2400" b="1" kern="1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you’ll do well in it</a:t>
            </a:r>
            <a:r>
              <a:rPr lang="en-GB" sz="2400" kern="1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076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arrow pointing up&#10;&#10;Description automatically generated with medium confidence">
            <a:extLst>
              <a:ext uri="{FF2B5EF4-FFF2-40B4-BE49-F238E27FC236}">
                <a16:creationId xmlns:a16="http://schemas.microsoft.com/office/drawing/2014/main" id="{1E19EC05-C669-B099-90A0-86886415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84375" cy="6845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561CC3-2AA2-4643-4E01-313FDC4AACD8}"/>
              </a:ext>
            </a:extLst>
          </p:cNvPr>
          <p:cNvSpPr/>
          <p:nvPr/>
        </p:nvSpPr>
        <p:spPr>
          <a:xfrm>
            <a:off x="4603044" y="4404666"/>
            <a:ext cx="4413956" cy="21993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943F32-7F91-C718-52FA-6DDE22C378AC}"/>
              </a:ext>
            </a:extLst>
          </p:cNvPr>
          <p:cNvSpPr txBox="1"/>
          <p:nvPr/>
        </p:nvSpPr>
        <p:spPr>
          <a:xfrm>
            <a:off x="2091266" y="482600"/>
            <a:ext cx="1019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rgbClr val="4A9E88"/>
                </a:solidFill>
                <a:ea typeface="ADLaM Display" panose="02010000000000000000" pitchFamily="2" charset="77"/>
                <a:cs typeface="ADLaM Display" panose="02010000000000000000" pitchFamily="2" charset="77"/>
              </a:rPr>
              <a:t>The Dos and Don’ts when making your course choices</a:t>
            </a:r>
            <a:endParaRPr lang="en-US" sz="3200" b="1">
              <a:solidFill>
                <a:srgbClr val="4A9E88"/>
              </a:solidFill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076573-C935-BF78-8ADB-BBDB4C9F412A}"/>
                  </a:ext>
                </a:extLst>
              </p14:cNvPr>
              <p14:cNvContentPartPr/>
              <p14:nvPr/>
            </p14:nvContentPartPr>
            <p14:xfrm>
              <a:off x="8967547" y="2039480"/>
              <a:ext cx="120240" cy="236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076573-C935-BF78-8ADB-BBDB4C9F41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2067" y="2024000"/>
                <a:ext cx="150840" cy="23936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01A5D7C-5033-E404-3BC1-5B786082BF85}"/>
              </a:ext>
            </a:extLst>
          </p:cNvPr>
          <p:cNvSpPr txBox="1"/>
          <p:nvPr/>
        </p:nvSpPr>
        <p:spPr>
          <a:xfrm>
            <a:off x="2276973" y="1224260"/>
            <a:ext cx="97312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</a:t>
            </a:r>
            <a:r>
              <a:rPr lang="en-US" sz="2400" b="1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choose a subject </a:t>
            </a:r>
            <a:r>
              <a:rPr lang="en-US" sz="2400" b="1" u="sng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</a:t>
            </a:r>
            <a:r>
              <a:rPr lang="en-US" sz="2400" b="1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because…</a:t>
            </a:r>
            <a:endParaRPr lang="en-GB" sz="2400" b="1" kern="1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US" sz="2400" b="1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  <a:r>
              <a:rPr lang="en-US" sz="24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doing it – </a:t>
            </a:r>
            <a:r>
              <a:rPr lang="en-US" i="1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isn’t a good enough reason and you might not even end up in the same class!</a:t>
            </a:r>
            <a:endParaRPr lang="en-GB" i="1" kern="1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like the </a:t>
            </a:r>
            <a:r>
              <a:rPr lang="en-US" sz="2400" b="1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</a:t>
            </a:r>
            <a:r>
              <a:rPr lang="en-US" sz="24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this stage, we can’t guarantee which teacher you’ll have</a:t>
            </a:r>
            <a:endParaRPr lang="en-GB" i="1" kern="1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US" sz="2400" b="1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</a:t>
            </a:r>
            <a:r>
              <a:rPr lang="en-US" sz="24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want you to do it - but do listen carefully to what they’re saying, as I’m sure they’ll have some good advice!</a:t>
            </a:r>
            <a:endParaRPr lang="en-GB" sz="2400" kern="1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sounds </a:t>
            </a:r>
            <a:r>
              <a:rPr lang="en-US" sz="2400" b="1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“fun”</a:t>
            </a:r>
            <a:r>
              <a:rPr lang="en-US" sz="24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i="1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Key Stage 4 courses require a level of hard work if you’re going to do well in them</a:t>
            </a:r>
            <a:r>
              <a:rPr lang="en-GB" i="1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arrow pointing up&#10;&#10;Description automatically generated with medium confidence">
            <a:extLst>
              <a:ext uri="{FF2B5EF4-FFF2-40B4-BE49-F238E27FC236}">
                <a16:creationId xmlns:a16="http://schemas.microsoft.com/office/drawing/2014/main" id="{1E19EC05-C669-B099-90A0-86886415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84375" cy="6845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561CC3-2AA2-4643-4E01-313FDC4AACD8}"/>
              </a:ext>
            </a:extLst>
          </p:cNvPr>
          <p:cNvSpPr/>
          <p:nvPr/>
        </p:nvSpPr>
        <p:spPr>
          <a:xfrm>
            <a:off x="4603044" y="4404666"/>
            <a:ext cx="4413956" cy="21993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943F32-7F91-C718-52FA-6DDE22C378AC}"/>
              </a:ext>
            </a:extLst>
          </p:cNvPr>
          <p:cNvSpPr txBox="1"/>
          <p:nvPr/>
        </p:nvSpPr>
        <p:spPr>
          <a:xfrm>
            <a:off x="2091266" y="482600"/>
            <a:ext cx="1019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rgbClr val="4A9E88"/>
                </a:solidFill>
                <a:ea typeface="ADLaM Display" panose="02010000000000000000" pitchFamily="2" charset="77"/>
                <a:cs typeface="ADLaM Display" panose="02010000000000000000" pitchFamily="2" charset="77"/>
              </a:rPr>
              <a:t>Key Stage 4 Course Choices Timeline</a:t>
            </a:r>
            <a:endParaRPr lang="en-US" sz="3200" b="1">
              <a:solidFill>
                <a:srgbClr val="4A9E88"/>
              </a:solidFill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076573-C935-BF78-8ADB-BBDB4C9F412A}"/>
                  </a:ext>
                </a:extLst>
              </p14:cNvPr>
              <p14:cNvContentPartPr/>
              <p14:nvPr/>
            </p14:nvContentPartPr>
            <p14:xfrm>
              <a:off x="8967547" y="2039480"/>
              <a:ext cx="120240" cy="236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076573-C935-BF78-8ADB-BBDB4C9F41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2067" y="2024000"/>
                <a:ext cx="150840" cy="23936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A53DBA-6B4E-9A7A-73A1-EB1128E814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177636"/>
              </p:ext>
            </p:extLst>
          </p:nvPr>
        </p:nvGraphicFramePr>
        <p:xfrm>
          <a:off x="2362199" y="1224456"/>
          <a:ext cx="9434689" cy="50400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174004">
                  <a:extLst>
                    <a:ext uri="{9D8B030D-6E8A-4147-A177-3AD203B41FA5}">
                      <a16:colId xmlns:a16="http://schemas.microsoft.com/office/drawing/2014/main" val="699137102"/>
                    </a:ext>
                  </a:extLst>
                </a:gridCol>
                <a:gridCol w="7260685">
                  <a:extLst>
                    <a:ext uri="{9D8B030D-6E8A-4147-A177-3AD203B41FA5}">
                      <a16:colId xmlns:a16="http://schemas.microsoft.com/office/drawing/2014/main" val="361998559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i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Fortnight </a:t>
                      </a:r>
                      <a:r>
                        <a:rPr lang="en-GB" sz="1400" i="1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beginning</a:t>
                      </a:r>
                      <a:r>
                        <a:rPr lang="en-GB" sz="1600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en-GB" sz="2000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 </a:t>
                      </a:r>
                      <a:r>
                        <a:rPr lang="en-GB" sz="20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Jan 2025 </a:t>
                      </a:r>
                    </a:p>
                  </a:txBody>
                  <a:tcPr marL="60472" marR="604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Taster lessons </a:t>
                      </a:r>
                      <a:r>
                        <a:rPr lang="en-GB" sz="20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each option subject to be taught to Year 9 classes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472" marR="60472" marT="0" marB="0"/>
                </a:tc>
                <a:extLst>
                  <a:ext uri="{0D108BD9-81ED-4DB2-BD59-A6C34878D82A}">
                    <a16:rowId xmlns:a16="http://schemas.microsoft.com/office/drawing/2014/main" val="391138546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 21 Jan 2025</a:t>
                      </a:r>
                      <a:endParaRPr lang="en-GB" sz="20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472" marR="604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 Stage 4 Course Choices launch</a:t>
                      </a:r>
                      <a:r>
                        <a:rPr lang="en-GB" sz="20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Year 9 students </a:t>
                      </a:r>
                    </a:p>
                  </a:txBody>
                  <a:tcPr marL="60472" marR="60472" marT="0" marB="0"/>
                </a:tc>
                <a:extLst>
                  <a:ext uri="{0D108BD9-81ED-4DB2-BD59-A6C34878D82A}">
                    <a16:rowId xmlns:a16="http://schemas.microsoft.com/office/drawing/2014/main" val="103858498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 30 Jan 2025</a:t>
                      </a:r>
                      <a:endParaRPr lang="en-GB" sz="20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472" marR="604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 9 Assessment Certificate</a:t>
                      </a:r>
                      <a:r>
                        <a:rPr lang="en-GB" sz="20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issued to parents and carers via email</a:t>
                      </a:r>
                    </a:p>
                  </a:txBody>
                  <a:tcPr marL="60472" marR="60472" marT="0" marB="0"/>
                </a:tc>
                <a:extLst>
                  <a:ext uri="{0D108BD9-81ED-4DB2-BD59-A6C34878D82A}">
                    <a16:rowId xmlns:a16="http://schemas.microsoft.com/office/drawing/2014/main" val="36320538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 30 Jan 2025</a:t>
                      </a:r>
                      <a:endParaRPr lang="en-GB" sz="20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472" marR="604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 Stage 4 Course Choices Evening</a:t>
                      </a:r>
                    </a:p>
                  </a:txBody>
                  <a:tcPr marL="60472" marR="60472" marT="0" marB="0"/>
                </a:tc>
                <a:extLst>
                  <a:ext uri="{0D108BD9-81ED-4DB2-BD59-A6C34878D82A}">
                    <a16:rowId xmlns:a16="http://schemas.microsoft.com/office/drawing/2014/main" val="255907083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Fri 31 Jan 2025</a:t>
                      </a:r>
                      <a:endParaRPr lang="en-GB" sz="20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472" marR="604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Booking</a:t>
                      </a:r>
                      <a:r>
                        <a:rPr lang="en-US" sz="20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for Year 9 Parents’ Evening opens</a:t>
                      </a:r>
                    </a:p>
                  </a:txBody>
                  <a:tcPr marL="60472" marR="60472" marT="0" marB="0"/>
                </a:tc>
                <a:extLst>
                  <a:ext uri="{0D108BD9-81ED-4DB2-BD59-A6C34878D82A}">
                    <a16:rowId xmlns:a16="http://schemas.microsoft.com/office/drawing/2014/main" val="242561814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 6 Feb 2025</a:t>
                      </a:r>
                      <a:endParaRPr lang="en-GB" sz="20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472" marR="604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 9 Parents’ Evening</a:t>
                      </a:r>
                    </a:p>
                  </a:txBody>
                  <a:tcPr marL="60472" marR="60472" marT="0" marB="0"/>
                </a:tc>
                <a:extLst>
                  <a:ext uri="{0D108BD9-81ED-4DB2-BD59-A6C34878D82A}">
                    <a16:rowId xmlns:a16="http://schemas.microsoft.com/office/drawing/2014/main" val="154511723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 14 Feb 2025</a:t>
                      </a:r>
                      <a:endParaRPr lang="en-GB" sz="2000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472" marR="604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Deadline for </a:t>
                      </a:r>
                      <a:r>
                        <a:rPr lang="en-GB" sz="20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 Stage 4 Course Choices application forms</a:t>
                      </a:r>
                    </a:p>
                  </a:txBody>
                  <a:tcPr marL="60472" marR="60472" marT="0" marB="0"/>
                </a:tc>
                <a:extLst>
                  <a:ext uri="{0D108BD9-81ED-4DB2-BD59-A6C34878D82A}">
                    <a16:rowId xmlns:a16="http://schemas.microsoft.com/office/drawing/2014/main" val="1162460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46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9A7F4-F0F7-A3AB-64B0-A8847AD74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arrow pointing up&#10;&#10;Description automatically generated with medium confidence">
            <a:extLst>
              <a:ext uri="{FF2B5EF4-FFF2-40B4-BE49-F238E27FC236}">
                <a16:creationId xmlns:a16="http://schemas.microsoft.com/office/drawing/2014/main" id="{AECED4F6-6CDE-7FD2-6A70-297E1B389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84375" cy="6845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060857-7B6D-B3B5-4133-1E181A0DD5E5}"/>
              </a:ext>
            </a:extLst>
          </p:cNvPr>
          <p:cNvSpPr/>
          <p:nvPr/>
        </p:nvSpPr>
        <p:spPr>
          <a:xfrm>
            <a:off x="4603044" y="4404666"/>
            <a:ext cx="4413956" cy="21993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BE87A-7322-7438-5F0A-294F8C5047D4}"/>
              </a:ext>
            </a:extLst>
          </p:cNvPr>
          <p:cNvSpPr txBox="1"/>
          <p:nvPr/>
        </p:nvSpPr>
        <p:spPr>
          <a:xfrm>
            <a:off x="2091266" y="482600"/>
            <a:ext cx="1019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>
                <a:solidFill>
                  <a:srgbClr val="4A9E88"/>
                </a:solidFill>
                <a:ea typeface="ADLaM Display" panose="02010000000000000000" pitchFamily="2" charset="77"/>
                <a:cs typeface="ADLaM Display" panose="02010000000000000000" pitchFamily="2" charset="77"/>
              </a:rPr>
              <a:t>Parents’ Evening</a:t>
            </a:r>
            <a:endParaRPr lang="en-US" sz="3200" b="1" dirty="0">
              <a:solidFill>
                <a:srgbClr val="4A9E88"/>
              </a:solidFill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2A32D7-36E4-9AF1-E359-66F76A8F07FE}"/>
                  </a:ext>
                </a:extLst>
              </p14:cNvPr>
              <p14:cNvContentPartPr/>
              <p14:nvPr/>
            </p14:nvContentPartPr>
            <p14:xfrm>
              <a:off x="8967547" y="2039480"/>
              <a:ext cx="120240" cy="236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2A32D7-36E4-9AF1-E359-66F76A8F07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2067" y="2024000"/>
                <a:ext cx="150840" cy="2393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D82888-4538-B2FE-C58B-0CBCC8D1EDAF}"/>
              </a:ext>
            </a:extLst>
          </p:cNvPr>
          <p:cNvSpPr txBox="1"/>
          <p:nvPr/>
        </p:nvSpPr>
        <p:spPr>
          <a:xfrm>
            <a:off x="2372095" y="1276276"/>
            <a:ext cx="837507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Booking will open tomorrow, </a:t>
            </a:r>
            <a:r>
              <a:rPr lang="en-US" sz="2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Friday 31 January </a:t>
            </a:r>
            <a:r>
              <a:rPr lang="en-US" sz="24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2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7.30pm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will send a reminder email and information on how to book appointments at 4.30pm tomorrow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 appointments with your child’s 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English, 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Maths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Science 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 appointments with 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subjects your child is considering choosing at Key Stage 4</a:t>
            </a:r>
            <a:endParaRPr lang="en-GB" sz="2400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99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153EF-B70A-88C2-2D6D-D6828F7B6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arrow pointing up&#10;&#10;Description automatically generated with medium confidence">
            <a:extLst>
              <a:ext uri="{FF2B5EF4-FFF2-40B4-BE49-F238E27FC236}">
                <a16:creationId xmlns:a16="http://schemas.microsoft.com/office/drawing/2014/main" id="{C18E5284-80B7-5623-50A7-4EFD5D551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84375" cy="6845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E051D7-05AA-90FF-8FED-BD0B175B7175}"/>
              </a:ext>
            </a:extLst>
          </p:cNvPr>
          <p:cNvSpPr/>
          <p:nvPr/>
        </p:nvSpPr>
        <p:spPr>
          <a:xfrm>
            <a:off x="4603044" y="4404666"/>
            <a:ext cx="4413956" cy="21993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7A175-19BA-B926-C085-B94CCE0A13B7}"/>
              </a:ext>
            </a:extLst>
          </p:cNvPr>
          <p:cNvSpPr txBox="1"/>
          <p:nvPr/>
        </p:nvSpPr>
        <p:spPr>
          <a:xfrm>
            <a:off x="2091266" y="482600"/>
            <a:ext cx="1019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>
                <a:solidFill>
                  <a:srgbClr val="4A9E88"/>
                </a:solidFill>
                <a:ea typeface="ADLaM Display" panose="02010000000000000000" pitchFamily="2" charset="77"/>
                <a:cs typeface="ADLaM Display" panose="02010000000000000000" pitchFamily="2" charset="77"/>
              </a:rPr>
              <a:t>Application Form</a:t>
            </a:r>
            <a:endParaRPr lang="en-US" sz="3200" b="1" dirty="0">
              <a:solidFill>
                <a:srgbClr val="4A9E88"/>
              </a:solidFill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FA975AB-EFBD-9A27-8F25-FA9FDE051F2B}"/>
                  </a:ext>
                </a:extLst>
              </p14:cNvPr>
              <p14:cNvContentPartPr/>
              <p14:nvPr/>
            </p14:nvContentPartPr>
            <p14:xfrm>
              <a:off x="8967547" y="2039480"/>
              <a:ext cx="120240" cy="236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FA975AB-EFBD-9A27-8F25-FA9FDE051F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2067" y="2024000"/>
                <a:ext cx="150840" cy="23936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E0A2049-B50F-DC17-81DD-90F56C748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373" y="12002"/>
            <a:ext cx="10186947" cy="67331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2C42A8-F660-1DBF-CA15-9AB4D57BC467}"/>
              </a:ext>
            </a:extLst>
          </p:cNvPr>
          <p:cNvSpPr txBox="1"/>
          <p:nvPr/>
        </p:nvSpPr>
        <p:spPr>
          <a:xfrm>
            <a:off x="7638807" y="2037334"/>
            <a:ext cx="32286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Deadline: </a:t>
            </a:r>
            <a:r>
              <a:rPr lang="en-US" sz="2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Friday 14 February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4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23836-4C37-EC7A-3152-46823F2DF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arrow pointing up&#10;&#10;Description automatically generated with medium confidence">
            <a:extLst>
              <a:ext uri="{FF2B5EF4-FFF2-40B4-BE49-F238E27FC236}">
                <a16:creationId xmlns:a16="http://schemas.microsoft.com/office/drawing/2014/main" id="{8B6DA846-4134-2A0A-7EFD-39C55928B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84375" cy="6845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1E4761-3FD1-593D-DF60-6E033A73A799}"/>
              </a:ext>
            </a:extLst>
          </p:cNvPr>
          <p:cNvSpPr/>
          <p:nvPr/>
        </p:nvSpPr>
        <p:spPr>
          <a:xfrm>
            <a:off x="4603044" y="4404666"/>
            <a:ext cx="4413956" cy="21993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B38CD-0B4C-C9A3-7678-352DC8CA0F0F}"/>
              </a:ext>
            </a:extLst>
          </p:cNvPr>
          <p:cNvSpPr txBox="1"/>
          <p:nvPr/>
        </p:nvSpPr>
        <p:spPr>
          <a:xfrm>
            <a:off x="2091266" y="482600"/>
            <a:ext cx="1019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>
                <a:solidFill>
                  <a:srgbClr val="4A9E88"/>
                </a:solidFill>
                <a:ea typeface="ADLaM Display" panose="02010000000000000000" pitchFamily="2" charset="77"/>
                <a:cs typeface="ADLaM Display" panose="02010000000000000000" pitchFamily="2" charset="77"/>
              </a:rPr>
              <a:t>Can I change my mind?</a:t>
            </a:r>
            <a:endParaRPr lang="en-US" sz="3200" b="1" dirty="0">
              <a:solidFill>
                <a:srgbClr val="4A9E88"/>
              </a:solidFill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C5212C7-EC2A-3B15-7572-C39946626097}"/>
                  </a:ext>
                </a:extLst>
              </p14:cNvPr>
              <p14:cNvContentPartPr/>
              <p14:nvPr/>
            </p14:nvContentPartPr>
            <p14:xfrm>
              <a:off x="8967547" y="2039480"/>
              <a:ext cx="120240" cy="236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C5212C7-EC2A-3B15-7572-C399466260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2067" y="2024000"/>
                <a:ext cx="150840" cy="2393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F7E2C84-53DC-428D-CC7F-9678FAFE7AA1}"/>
              </a:ext>
            </a:extLst>
          </p:cNvPr>
          <p:cNvSpPr txBox="1"/>
          <p:nvPr/>
        </p:nvSpPr>
        <p:spPr>
          <a:xfrm>
            <a:off x="2372095" y="1276276"/>
            <a:ext cx="837507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Yes. But there is a </a:t>
            </a:r>
            <a:r>
              <a:rPr lang="en-US" sz="2400" b="1" u="sng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</a:t>
            </a:r>
            <a:r>
              <a:rPr lang="en-US" sz="2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won’t have as much </a:t>
            </a:r>
            <a:r>
              <a:rPr lang="en-US" sz="2400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choice</a:t>
            </a:r>
            <a:r>
              <a:rPr lang="en-US" sz="2400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you do now, due to </a:t>
            </a:r>
            <a:r>
              <a:rPr lang="en-US" sz="2400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 clashes </a:t>
            </a:r>
            <a:r>
              <a:rPr lang="en-US" sz="2400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classes being </a:t>
            </a:r>
            <a:r>
              <a:rPr lang="en-US" sz="2400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change in September, you might </a:t>
            </a:r>
            <a:r>
              <a:rPr lang="en-US" sz="2400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 the start of the course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Therefore, it’s important to do your research at this initial stage and to try and avoid any future changes. This will ensure that a student has their optimal timetable and doesn’t need to make any compromises on their chosen courses further down the 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8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arrow pointing up&#10;&#10;Description automatically generated with medium confidence">
            <a:extLst>
              <a:ext uri="{FF2B5EF4-FFF2-40B4-BE49-F238E27FC236}">
                <a16:creationId xmlns:a16="http://schemas.microsoft.com/office/drawing/2014/main" id="{1E19EC05-C669-B099-90A0-86886415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84375" cy="6845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561CC3-2AA2-4643-4E01-313FDC4AACD8}"/>
              </a:ext>
            </a:extLst>
          </p:cNvPr>
          <p:cNvSpPr/>
          <p:nvPr/>
        </p:nvSpPr>
        <p:spPr>
          <a:xfrm>
            <a:off x="4603044" y="4404666"/>
            <a:ext cx="4413956" cy="21993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943F32-7F91-C718-52FA-6DDE22C378AC}"/>
              </a:ext>
            </a:extLst>
          </p:cNvPr>
          <p:cNvSpPr txBox="1"/>
          <p:nvPr/>
        </p:nvSpPr>
        <p:spPr>
          <a:xfrm>
            <a:off x="2091266" y="482600"/>
            <a:ext cx="1019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rgbClr val="4A9E88"/>
                </a:solidFill>
                <a:ea typeface="ADLaM Display" panose="02010000000000000000" pitchFamily="2" charset="77"/>
                <a:cs typeface="ADLaM Display" panose="02010000000000000000" pitchFamily="2" charset="77"/>
              </a:rPr>
              <a:t>Finally…</a:t>
            </a:r>
            <a:endParaRPr lang="en-US" sz="3200" b="1">
              <a:solidFill>
                <a:srgbClr val="4A9E88"/>
              </a:solidFill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F0EE1-4B88-77A9-2C32-FA9CBA0FB276}"/>
              </a:ext>
            </a:extLst>
          </p:cNvPr>
          <p:cNvSpPr txBox="1"/>
          <p:nvPr/>
        </p:nvSpPr>
        <p:spPr>
          <a:xfrm>
            <a:off x="2328335" y="1420830"/>
            <a:ext cx="9863665" cy="165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Throughout this process, we strongly encourage </a:t>
            </a:r>
            <a:r>
              <a:rPr lang="en-GB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US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speak to </a:t>
            </a:r>
            <a:r>
              <a:rPr lang="en-GB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</a:t>
            </a:r>
            <a:r>
              <a:rPr lang="en-US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en-US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Tutors</a:t>
            </a:r>
            <a:r>
              <a:rPr lang="en-US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en-US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en-US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about </a:t>
            </a:r>
            <a:r>
              <a:rPr lang="en-GB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course choices for guidance. </a:t>
            </a:r>
            <a:r>
              <a:rPr lang="en-GB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Heads of House</a:t>
            </a:r>
            <a:r>
              <a:rPr lang="en-US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</a:t>
            </a:r>
            <a:r>
              <a:rPr lang="en-US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</a:t>
            </a:r>
            <a:r>
              <a:rPr lang="en-US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Named</a:t>
            </a:r>
            <a:r>
              <a:rPr lang="en-US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en-US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myself</a:t>
            </a:r>
            <a:r>
              <a:rPr lang="en-US" sz="2400" i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also available for further conversations if needed.</a:t>
            </a:r>
            <a:endParaRPr lang="en-GB" sz="2400" i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89036-D8FF-4123-2119-5BB9F6210107}"/>
              </a:ext>
            </a:extLst>
          </p:cNvPr>
          <p:cNvSpPr txBox="1"/>
          <p:nvPr/>
        </p:nvSpPr>
        <p:spPr>
          <a:xfrm>
            <a:off x="2328335" y="3576907"/>
            <a:ext cx="9863665" cy="1362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importantly, </a:t>
            </a:r>
            <a:r>
              <a:rPr lang="en-GB" sz="2400" b="1" kern="1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worry!</a:t>
            </a:r>
            <a:r>
              <a:rPr lang="en-GB" sz="2400" kern="1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We’re all here to help and support you through this process.</a:t>
            </a:r>
            <a:endParaRPr lang="en-GB" sz="2400" b="1" kern="100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6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15AA3A-8A1E-1BB3-3C33-3F71F5F99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/>
          <a:stretch/>
        </p:blipFill>
        <p:spPr>
          <a:xfrm>
            <a:off x="661300" y="479777"/>
            <a:ext cx="5124256" cy="599346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80C6F-E12F-7DA8-AB35-46F5899B57CC}"/>
              </a:ext>
            </a:extLst>
          </p:cNvPr>
          <p:cNvSpPr txBox="1"/>
          <p:nvPr/>
        </p:nvSpPr>
        <p:spPr>
          <a:xfrm>
            <a:off x="6307666" y="2002838"/>
            <a:ext cx="4818944" cy="33793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find all of the information from this presentation - and more! - on the Key Stage 4 Course Choices page on Firefly: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kern="10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 &gt; Formal Curriculum &gt; KS4 Course Choices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A2035-CB65-1860-5A76-43F919E745D8}"/>
              </a:ext>
            </a:extLst>
          </p:cNvPr>
          <p:cNvSpPr txBox="1"/>
          <p:nvPr/>
        </p:nvSpPr>
        <p:spPr>
          <a:xfrm>
            <a:off x="6594763" y="5382161"/>
            <a:ext cx="3998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cgeorge@wilmslowhigh.com</a:t>
            </a:r>
            <a:endParaRPr lang="en-GB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4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83CFA1-2C89-E17B-3CBE-5F54B89B3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4" r="29003" b="1"/>
          <a:stretch/>
        </p:blipFill>
        <p:spPr>
          <a:xfrm>
            <a:off x="3077165" y="1421877"/>
            <a:ext cx="7988771" cy="54361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1DDDB1-7C5A-B7FA-34FD-326F50A630A5}"/>
              </a:ext>
            </a:extLst>
          </p:cNvPr>
          <p:cNvSpPr txBox="1"/>
          <p:nvPr/>
        </p:nvSpPr>
        <p:spPr>
          <a:xfrm>
            <a:off x="2769187" y="1092472"/>
            <a:ext cx="9317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/>
              <a:t>Typically, students in Year 10 and Year 11 study for 9 qualifications.</a:t>
            </a:r>
            <a:endParaRPr lang="en-US" sz="2200"/>
          </a:p>
        </p:txBody>
      </p:sp>
      <p:pic>
        <p:nvPicPr>
          <p:cNvPr id="12" name="Picture 11" descr="A colorful arrow pointing up&#10;&#10;Description automatically generated with medium confidence">
            <a:extLst>
              <a:ext uri="{FF2B5EF4-FFF2-40B4-BE49-F238E27FC236}">
                <a16:creationId xmlns:a16="http://schemas.microsoft.com/office/drawing/2014/main" id="{DF779148-934D-C49A-0E97-84B63EF98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0"/>
            <a:ext cx="1984375" cy="6845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DF8406-BAC6-028B-46D7-E721F2F31BFE}"/>
              </a:ext>
            </a:extLst>
          </p:cNvPr>
          <p:cNvSpPr txBox="1"/>
          <p:nvPr/>
        </p:nvSpPr>
        <p:spPr>
          <a:xfrm>
            <a:off x="1985899" y="253849"/>
            <a:ext cx="522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rgbClr val="4A9E88"/>
                </a:solidFill>
                <a:ea typeface="ADLaM Display" panose="02010000000000000000" pitchFamily="2" charset="77"/>
                <a:cs typeface="ADLaM Display" panose="02010000000000000000" pitchFamily="2" charset="77"/>
              </a:rPr>
              <a:t>What will you study?</a:t>
            </a:r>
            <a:endParaRPr lang="en-US" sz="3200" b="1">
              <a:solidFill>
                <a:srgbClr val="4A9E88"/>
              </a:solidFill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5393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76C925-ACF2-55C6-08C1-BC1CC9ED9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60" b="35758"/>
          <a:stretch/>
        </p:blipFill>
        <p:spPr>
          <a:xfrm>
            <a:off x="4651376" y="108615"/>
            <a:ext cx="2190750" cy="4368135"/>
          </a:xfrm>
          <a:prstGeom prst="rect">
            <a:avLst/>
          </a:prstGeom>
        </p:spPr>
      </p:pic>
      <p:pic>
        <p:nvPicPr>
          <p:cNvPr id="5" name="Picture 4" descr="A colorful arrow pointing up&#10;&#10;Description automatically generated with medium confidence">
            <a:extLst>
              <a:ext uri="{FF2B5EF4-FFF2-40B4-BE49-F238E27FC236}">
                <a16:creationId xmlns:a16="http://schemas.microsoft.com/office/drawing/2014/main" id="{1E19EC05-C669-B099-90A0-868864156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84375" cy="6845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71B882-2BBE-D04F-BEB7-8CF438DA1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t="28551" r="65167" b="54638"/>
          <a:stretch/>
        </p:blipFill>
        <p:spPr>
          <a:xfrm>
            <a:off x="2222500" y="2123539"/>
            <a:ext cx="2190750" cy="924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714A2E-2A42-F177-4BDD-766A96136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0" r="32861" b="35758"/>
          <a:stretch/>
        </p:blipFill>
        <p:spPr>
          <a:xfrm>
            <a:off x="6842126" y="108615"/>
            <a:ext cx="2301874" cy="43681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BD4859-8B86-12BD-1BBA-C0771CA5600F}"/>
                  </a:ext>
                </a:extLst>
              </p14:cNvPr>
              <p14:cNvContentPartPr/>
              <p14:nvPr/>
            </p14:nvContentPartPr>
            <p14:xfrm>
              <a:off x="9080227" y="264680"/>
              <a:ext cx="99000" cy="1265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BD4859-8B86-12BD-1BBA-C0771CA560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64747" y="249200"/>
                <a:ext cx="129600" cy="12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084541-8C98-B9E9-2B80-ED81A2F812EB}"/>
                  </a:ext>
                </a:extLst>
              </p14:cNvPr>
              <p14:cNvContentPartPr/>
              <p14:nvPr/>
            </p14:nvContentPartPr>
            <p14:xfrm>
              <a:off x="9108667" y="1682000"/>
              <a:ext cx="49680" cy="1560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084541-8C98-B9E9-2B80-ED81A2F812E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93187" y="1666520"/>
                <a:ext cx="80280" cy="15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EEEF97-1DFC-0D0F-113B-F569C27B47B3}"/>
                  </a:ext>
                </a:extLst>
              </p14:cNvPr>
              <p14:cNvContentPartPr/>
              <p14:nvPr/>
            </p14:nvContentPartPr>
            <p14:xfrm>
              <a:off x="9115507" y="3178880"/>
              <a:ext cx="106200" cy="1499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EEEF97-1DFC-0D0F-113B-F569C27B47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00027" y="3163400"/>
                <a:ext cx="136800" cy="153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40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arrow pointing up&#10;&#10;Description automatically generated with medium confidence">
            <a:extLst>
              <a:ext uri="{FF2B5EF4-FFF2-40B4-BE49-F238E27FC236}">
                <a16:creationId xmlns:a16="http://schemas.microsoft.com/office/drawing/2014/main" id="{1E19EC05-C669-B099-90A0-86886415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84375" cy="68459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BD4859-8B86-12BD-1BBA-C0771CA5600F}"/>
                  </a:ext>
                </a:extLst>
              </p14:cNvPr>
              <p14:cNvContentPartPr/>
              <p14:nvPr/>
            </p14:nvContentPartPr>
            <p14:xfrm>
              <a:off x="9080227" y="264680"/>
              <a:ext cx="99000" cy="1265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BD4859-8B86-12BD-1BBA-C0771CA560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64747" y="249200"/>
                <a:ext cx="129600" cy="12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084541-8C98-B9E9-2B80-ED81A2F812EB}"/>
                  </a:ext>
                </a:extLst>
              </p14:cNvPr>
              <p14:cNvContentPartPr/>
              <p14:nvPr/>
            </p14:nvContentPartPr>
            <p14:xfrm>
              <a:off x="9108667" y="1682000"/>
              <a:ext cx="49680" cy="1560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084541-8C98-B9E9-2B80-ED81A2F812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93187" y="1666520"/>
                <a:ext cx="80280" cy="15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EEEF97-1DFC-0D0F-113B-F569C27B47B3}"/>
                  </a:ext>
                </a:extLst>
              </p14:cNvPr>
              <p14:cNvContentPartPr/>
              <p14:nvPr/>
            </p14:nvContentPartPr>
            <p14:xfrm>
              <a:off x="9115507" y="3178880"/>
              <a:ext cx="106200" cy="1499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EEEF97-1DFC-0D0F-113B-F569C27B47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00027" y="3163400"/>
                <a:ext cx="136800" cy="1530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FE9F8F7-777A-70F2-477D-3A4A9EE9646B}"/>
              </a:ext>
            </a:extLst>
          </p:cNvPr>
          <p:cNvSpPr txBox="1"/>
          <p:nvPr/>
        </p:nvSpPr>
        <p:spPr>
          <a:xfrm>
            <a:off x="2091266" y="482600"/>
            <a:ext cx="386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rgbClr val="4A9E88"/>
                </a:solidFill>
                <a:ea typeface="ADLaM Display" panose="02010000000000000000" pitchFamily="2" charset="77"/>
                <a:cs typeface="ADLaM Display" panose="02010000000000000000" pitchFamily="2" charset="77"/>
              </a:rPr>
              <a:t>What is the Ebacc?</a:t>
            </a:r>
            <a:endParaRPr lang="en-US" sz="3200" b="1">
              <a:solidFill>
                <a:srgbClr val="4A9E88"/>
              </a:solidFill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47099-607F-059F-09D8-12AAD0AA213C}"/>
              </a:ext>
            </a:extLst>
          </p:cNvPr>
          <p:cNvSpPr txBox="1"/>
          <p:nvPr/>
        </p:nvSpPr>
        <p:spPr>
          <a:xfrm>
            <a:off x="2462680" y="1211275"/>
            <a:ext cx="9588209" cy="3917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0" i="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meet the EBacc, a student must study GCSEs in the following areas:</a:t>
            </a:r>
            <a:endParaRPr lang="en-GB" sz="2400" dirty="0">
              <a:effectLst/>
              <a:latin typeface=".AppleSystemUIFon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endParaRPr lang="en-GB" sz="2400" b="1" dirty="0">
              <a:effectLst/>
              <a:latin typeface=".AppleSystemUIFon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English Language and English Literature</a:t>
            </a:r>
            <a:r>
              <a:rPr lang="en-GB" sz="24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b="1" dirty="0">
              <a:effectLst/>
              <a:latin typeface=".AppleSystemUIFon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GB" sz="2400" b="0" i="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b="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either Combined Science or Triple Science</a:t>
            </a:r>
            <a:endParaRPr lang="en-GB" i="1" dirty="0">
              <a:effectLst/>
              <a:latin typeface=".AppleSystemUIFon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Geography</a:t>
            </a:r>
            <a:r>
              <a:rPr lang="en-GB" sz="2400" b="0" i="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GB" sz="2400" b="1" i="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endParaRPr lang="en-GB" sz="2400" b="1" dirty="0">
              <a:effectLst/>
              <a:latin typeface=".AppleSystemUIFon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400" b="1" i="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endParaRPr lang="en-GB" sz="2400" b="1" dirty="0">
              <a:effectLst/>
              <a:latin typeface=".AppleSystemUIFon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3C124D-E364-56BC-278E-87962A80B697}"/>
              </a:ext>
            </a:extLst>
          </p:cNvPr>
          <p:cNvSpPr txBox="1"/>
          <p:nvPr/>
        </p:nvSpPr>
        <p:spPr>
          <a:xfrm>
            <a:off x="2462679" y="4779801"/>
            <a:ext cx="9588209" cy="1147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will also need to achieve at least a grade 4 in each of these subjects.</a:t>
            </a:r>
            <a:endParaRPr lang="en-GB" sz="2400">
              <a:effectLst/>
              <a:latin typeface=".AppleSystemUIFon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3214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76C925-ACF2-55C6-08C1-BC1CC9ED9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60" b="35758"/>
          <a:stretch/>
        </p:blipFill>
        <p:spPr>
          <a:xfrm>
            <a:off x="4651376" y="108615"/>
            <a:ext cx="2190750" cy="4368135"/>
          </a:xfrm>
          <a:prstGeom prst="rect">
            <a:avLst/>
          </a:prstGeom>
        </p:spPr>
      </p:pic>
      <p:pic>
        <p:nvPicPr>
          <p:cNvPr id="5" name="Picture 4" descr="A colorful arrow pointing up&#10;&#10;Description automatically generated with medium confidence">
            <a:extLst>
              <a:ext uri="{FF2B5EF4-FFF2-40B4-BE49-F238E27FC236}">
                <a16:creationId xmlns:a16="http://schemas.microsoft.com/office/drawing/2014/main" id="{1E19EC05-C669-B099-90A0-868864156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84375" cy="6845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71B882-2BBE-D04F-BEB7-8CF438DA1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t="28551" r="65167" b="54638"/>
          <a:stretch/>
        </p:blipFill>
        <p:spPr>
          <a:xfrm>
            <a:off x="2222500" y="2123539"/>
            <a:ext cx="2190750" cy="924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714A2E-2A42-F177-4BDD-766A96136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0" r="32861" b="35758"/>
          <a:stretch/>
        </p:blipFill>
        <p:spPr>
          <a:xfrm>
            <a:off x="6842126" y="108615"/>
            <a:ext cx="2301874" cy="43681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BD4859-8B86-12BD-1BBA-C0771CA5600F}"/>
                  </a:ext>
                </a:extLst>
              </p14:cNvPr>
              <p14:cNvContentPartPr/>
              <p14:nvPr/>
            </p14:nvContentPartPr>
            <p14:xfrm>
              <a:off x="9080227" y="264680"/>
              <a:ext cx="99000" cy="1265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BD4859-8B86-12BD-1BBA-C0771CA560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64747" y="249200"/>
                <a:ext cx="129600" cy="12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084541-8C98-B9E9-2B80-ED81A2F812EB}"/>
                  </a:ext>
                </a:extLst>
              </p14:cNvPr>
              <p14:cNvContentPartPr/>
              <p14:nvPr/>
            </p14:nvContentPartPr>
            <p14:xfrm>
              <a:off x="9108667" y="1682000"/>
              <a:ext cx="49680" cy="1560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084541-8C98-B9E9-2B80-ED81A2F812E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93187" y="1666520"/>
                <a:ext cx="80280" cy="15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EEEF97-1DFC-0D0F-113B-F569C27B47B3}"/>
                  </a:ext>
                </a:extLst>
              </p14:cNvPr>
              <p14:cNvContentPartPr/>
              <p14:nvPr/>
            </p14:nvContentPartPr>
            <p14:xfrm>
              <a:off x="9115507" y="3178880"/>
              <a:ext cx="106200" cy="1499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EEEF97-1DFC-0D0F-113B-F569C27B47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00027" y="3163400"/>
                <a:ext cx="136800" cy="1530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EC84F73-C1DB-2B2B-3A2F-60617F12A4CE}"/>
              </a:ext>
            </a:extLst>
          </p:cNvPr>
          <p:cNvSpPr txBox="1"/>
          <p:nvPr/>
        </p:nvSpPr>
        <p:spPr>
          <a:xfrm>
            <a:off x="4807752" y="4575835"/>
            <a:ext cx="4413955" cy="120032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kern="100" baseline="300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GB" sz="1800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 student chooses GCSE Triple Science, this will be </a:t>
            </a:r>
            <a:r>
              <a:rPr lang="en-GB" sz="1800" b="1" u="sng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instead o</a:t>
            </a:r>
            <a:r>
              <a:rPr lang="en-GB" sz="1800" b="1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1800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GCSE Combined Science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4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76C925-ACF2-55C6-08C1-BC1CC9ED9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5"/>
          <a:stretch/>
        </p:blipFill>
        <p:spPr>
          <a:xfrm>
            <a:off x="4651376" y="108615"/>
            <a:ext cx="6691444" cy="6640769"/>
          </a:xfrm>
          <a:prstGeom prst="rect">
            <a:avLst/>
          </a:prstGeom>
        </p:spPr>
      </p:pic>
      <p:pic>
        <p:nvPicPr>
          <p:cNvPr id="5" name="Picture 4" descr="A colorful arrow pointing up&#10;&#10;Description automatically generated with medium confidence">
            <a:extLst>
              <a:ext uri="{FF2B5EF4-FFF2-40B4-BE49-F238E27FC236}">
                <a16:creationId xmlns:a16="http://schemas.microsoft.com/office/drawing/2014/main" id="{1E19EC05-C669-B099-90A0-868864156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84375" cy="6845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71B882-2BBE-D04F-BEB7-8CF438DA1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t="28551" r="65167" b="54638"/>
          <a:stretch/>
        </p:blipFill>
        <p:spPr>
          <a:xfrm>
            <a:off x="2222500" y="2123539"/>
            <a:ext cx="2190750" cy="92446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561CC3-2AA2-4643-4E01-313FDC4AACD8}"/>
              </a:ext>
            </a:extLst>
          </p:cNvPr>
          <p:cNvSpPr/>
          <p:nvPr/>
        </p:nvSpPr>
        <p:spPr>
          <a:xfrm>
            <a:off x="4603044" y="4404666"/>
            <a:ext cx="4413956" cy="21993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F9CE3-751E-0BB5-7B6D-42EC5EF191A2}"/>
              </a:ext>
            </a:extLst>
          </p:cNvPr>
          <p:cNvSpPr txBox="1"/>
          <p:nvPr/>
        </p:nvSpPr>
        <p:spPr>
          <a:xfrm>
            <a:off x="2277224" y="4404666"/>
            <a:ext cx="6598664" cy="230832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must choose </a:t>
            </a:r>
            <a:r>
              <a:rPr lang="en-GB" sz="2400" b="1" u="sng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subjects in total </a:t>
            </a:r>
            <a:r>
              <a:rPr lang="en-GB" sz="2400" b="1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middle and final columns.</a:t>
            </a:r>
            <a:r>
              <a:rPr lang="en-GB" sz="2400" kern="1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kern="100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students must choose </a:t>
            </a:r>
            <a:r>
              <a:rPr lang="en-GB" sz="2400" b="1" i="1" kern="1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 </a:t>
            </a:r>
            <a:r>
              <a:rPr lang="en-GB" sz="2400" b="1" u="sng" kern="1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GB" sz="2400" b="1" kern="1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kern="100" dirty="0" err="1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Ebacc</a:t>
            </a:r>
            <a:r>
              <a:rPr lang="en-GB" sz="2400" b="1" kern="1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subjec</a:t>
            </a:r>
            <a:r>
              <a:rPr lang="en-GB" sz="2400" kern="1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from the middle column, </a:t>
            </a:r>
            <a:r>
              <a:rPr lang="en-GB" sz="2400" b="1" kern="1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they can choose up to 4.</a:t>
            </a:r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5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arrow pointing up&#10;&#10;Description automatically generated with medium confidence">
            <a:extLst>
              <a:ext uri="{FF2B5EF4-FFF2-40B4-BE49-F238E27FC236}">
                <a16:creationId xmlns:a16="http://schemas.microsoft.com/office/drawing/2014/main" id="{1E19EC05-C669-B099-90A0-86886415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84375" cy="68459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BD4859-8B86-12BD-1BBA-C0771CA5600F}"/>
                  </a:ext>
                </a:extLst>
              </p14:cNvPr>
              <p14:cNvContentPartPr/>
              <p14:nvPr/>
            </p14:nvContentPartPr>
            <p14:xfrm>
              <a:off x="9080227" y="264680"/>
              <a:ext cx="99000" cy="1265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BD4859-8B86-12BD-1BBA-C0771CA560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64747" y="249200"/>
                <a:ext cx="129600" cy="12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084541-8C98-B9E9-2B80-ED81A2F812EB}"/>
                  </a:ext>
                </a:extLst>
              </p14:cNvPr>
              <p14:cNvContentPartPr/>
              <p14:nvPr/>
            </p14:nvContentPartPr>
            <p14:xfrm>
              <a:off x="9108667" y="1682000"/>
              <a:ext cx="49680" cy="1560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084541-8C98-B9E9-2B80-ED81A2F812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93187" y="1666520"/>
                <a:ext cx="80280" cy="15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EEEF97-1DFC-0D0F-113B-F569C27B47B3}"/>
                  </a:ext>
                </a:extLst>
              </p14:cNvPr>
              <p14:cNvContentPartPr/>
              <p14:nvPr/>
            </p14:nvContentPartPr>
            <p14:xfrm>
              <a:off x="9115507" y="3178880"/>
              <a:ext cx="106200" cy="1499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EEEF97-1DFC-0D0F-113B-F569C27B47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00027" y="3163400"/>
                <a:ext cx="136800" cy="1530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FE9F8F7-777A-70F2-477D-3A4A9EE9646B}"/>
              </a:ext>
            </a:extLst>
          </p:cNvPr>
          <p:cNvSpPr txBox="1"/>
          <p:nvPr/>
        </p:nvSpPr>
        <p:spPr>
          <a:xfrm>
            <a:off x="2091266" y="482600"/>
            <a:ext cx="807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rgbClr val="4A9E88"/>
                </a:solidFill>
                <a:ea typeface="ADLaM Display" panose="02010000000000000000" pitchFamily="2" charset="77"/>
                <a:cs typeface="ADLaM Display" panose="02010000000000000000" pitchFamily="2" charset="77"/>
              </a:rPr>
              <a:t>What are the different qualifications?</a:t>
            </a:r>
            <a:endParaRPr lang="en-US" sz="3200" b="1">
              <a:solidFill>
                <a:srgbClr val="4A9E88"/>
              </a:solidFill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47099-607F-059F-09D8-12AAD0AA213C}"/>
              </a:ext>
            </a:extLst>
          </p:cNvPr>
          <p:cNvSpPr txBox="1"/>
          <p:nvPr/>
        </p:nvSpPr>
        <p:spPr>
          <a:xfrm>
            <a:off x="4699000" y="1218935"/>
            <a:ext cx="774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popular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Linear – </a:t>
            </a:r>
            <a:r>
              <a:rPr lang="en-GB" i="1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exams sat and assessments submitted at end of Year 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have NEAs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Grades 1 to 9</a:t>
            </a:r>
            <a:endParaRPr lang="en-GB" sz="2000" b="0" i="0">
              <a:solidFill>
                <a:srgbClr val="1F386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DAB18C-7824-3A41-F5F2-9264CA65FA15}"/>
              </a:ext>
            </a:extLst>
          </p:cNvPr>
          <p:cNvSpPr/>
          <p:nvPr/>
        </p:nvSpPr>
        <p:spPr>
          <a:xfrm>
            <a:off x="2203308" y="1264666"/>
            <a:ext cx="2432331" cy="1270048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400" b="1" kern="120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GCSE</a:t>
            </a:r>
            <a:endParaRPr lang="en-GB" sz="3400" b="1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735FE9-7898-335C-AD94-B882E96BE0C5}"/>
              </a:ext>
            </a:extLst>
          </p:cNvPr>
          <p:cNvSpPr/>
          <p:nvPr/>
        </p:nvSpPr>
        <p:spPr>
          <a:xfrm>
            <a:off x="2203309" y="3178880"/>
            <a:ext cx="2432330" cy="1270048"/>
          </a:xfrm>
          <a:prstGeom prst="roundRect">
            <a:avLst/>
          </a:prstGeom>
          <a:solidFill>
            <a:srgbClr val="72DE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400" b="1" kern="120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BTEC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07C7F4-DB92-45DA-11B2-18BCE54BB9EC}"/>
              </a:ext>
            </a:extLst>
          </p:cNvPr>
          <p:cNvSpPr txBox="1"/>
          <p:nvPr/>
        </p:nvSpPr>
        <p:spPr>
          <a:xfrm>
            <a:off x="4699000" y="2998296"/>
            <a:ext cx="774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Combine subject theory with practical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on work-related skills</a:t>
            </a:r>
            <a:endParaRPr lang="en-GB" sz="2000" b="0" i="0">
              <a:solidFill>
                <a:srgbClr val="1F386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 is ongoing throughout the course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Grades L1P to L2D* - an L2P is equivalent to a GCSE grade 4 and a L2D* is equivalent to a GCSE grade 8</a:t>
            </a:r>
            <a:endParaRPr lang="en-GB" sz="2000" b="0" i="0">
              <a:solidFill>
                <a:srgbClr val="1F386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49F3E5-9326-43FB-2138-0D2B2EC96C59}"/>
              </a:ext>
            </a:extLst>
          </p:cNvPr>
          <p:cNvSpPr txBox="1"/>
          <p:nvPr/>
        </p:nvSpPr>
        <p:spPr>
          <a:xfrm>
            <a:off x="4699000" y="4939107"/>
            <a:ext cx="774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Very similar approach to BTEC, but different exam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60% </a:t>
            </a:r>
            <a:r>
              <a:rPr lang="en-US" sz="20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course is assessed through NEAs and 40% is assessed via external assessment</a:t>
            </a:r>
            <a:endParaRPr lang="en-GB" sz="200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Cambridge Nationals use the same grading system as the BTEC courses</a:t>
            </a:r>
            <a:endParaRPr lang="en-GB" sz="2000" b="0" i="0">
              <a:solidFill>
                <a:srgbClr val="1F386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5320303-8753-EE60-D2C2-425E18483F66}"/>
              </a:ext>
            </a:extLst>
          </p:cNvPr>
          <p:cNvSpPr/>
          <p:nvPr/>
        </p:nvSpPr>
        <p:spPr>
          <a:xfrm>
            <a:off x="2203308" y="5119691"/>
            <a:ext cx="2432329" cy="127004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000" b="1" kern="120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Cambridge Nationals</a:t>
            </a:r>
          </a:p>
        </p:txBody>
      </p:sp>
    </p:spTree>
    <p:extLst>
      <p:ext uri="{BB962C8B-B14F-4D97-AF65-F5344CB8AC3E}">
        <p14:creationId xmlns:p14="http://schemas.microsoft.com/office/powerpoint/2010/main" val="410621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3" grpId="0" animBg="1"/>
      <p:bldP spid="15" grpId="0"/>
      <p:bldP spid="17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76C925-ACF2-55C6-08C1-BC1CC9ED9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2" b="2335"/>
          <a:stretch/>
        </p:blipFill>
        <p:spPr>
          <a:xfrm>
            <a:off x="9838465" y="116537"/>
            <a:ext cx="2325820" cy="6640769"/>
          </a:xfrm>
          <a:prstGeom prst="rect">
            <a:avLst/>
          </a:prstGeom>
        </p:spPr>
      </p:pic>
      <p:pic>
        <p:nvPicPr>
          <p:cNvPr id="5" name="Picture 4" descr="A colorful arrow pointing up&#10;&#10;Description automatically generated with medium confidence">
            <a:extLst>
              <a:ext uri="{FF2B5EF4-FFF2-40B4-BE49-F238E27FC236}">
                <a16:creationId xmlns:a16="http://schemas.microsoft.com/office/drawing/2014/main" id="{1E19EC05-C669-B099-90A0-868864156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84375" cy="6845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561CC3-2AA2-4643-4E01-313FDC4AACD8}"/>
              </a:ext>
            </a:extLst>
          </p:cNvPr>
          <p:cNvSpPr/>
          <p:nvPr/>
        </p:nvSpPr>
        <p:spPr>
          <a:xfrm>
            <a:off x="4603044" y="4404666"/>
            <a:ext cx="4413956" cy="21993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943F32-7F91-C718-52FA-6DDE22C378AC}"/>
              </a:ext>
            </a:extLst>
          </p:cNvPr>
          <p:cNvSpPr txBox="1"/>
          <p:nvPr/>
        </p:nvSpPr>
        <p:spPr>
          <a:xfrm>
            <a:off x="2091266" y="482600"/>
            <a:ext cx="807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rgbClr val="4A9E88"/>
                </a:solidFill>
                <a:ea typeface="ADLaM Display" panose="02010000000000000000" pitchFamily="2" charset="77"/>
                <a:cs typeface="ADLaM Display" panose="02010000000000000000" pitchFamily="2" charset="77"/>
              </a:rPr>
              <a:t>What are NEAs?</a:t>
            </a:r>
            <a:endParaRPr lang="en-US" sz="3200" b="1">
              <a:solidFill>
                <a:srgbClr val="4A9E88"/>
              </a:solidFill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B2C7A50-BC2A-9760-8D72-D4612C367E10}"/>
                  </a:ext>
                </a:extLst>
              </p14:cNvPr>
              <p14:cNvContentPartPr/>
              <p14:nvPr/>
            </p14:nvContentPartPr>
            <p14:xfrm>
              <a:off x="8967187" y="187280"/>
              <a:ext cx="120600" cy="2073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B2C7A50-BC2A-9760-8D72-D4612C367E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51661" y="171800"/>
                <a:ext cx="151292" cy="21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076573-C935-BF78-8ADB-BBDB4C9F412A}"/>
                  </a:ext>
                </a:extLst>
              </p14:cNvPr>
              <p14:cNvContentPartPr/>
              <p14:nvPr/>
            </p14:nvContentPartPr>
            <p14:xfrm>
              <a:off x="8967547" y="2039480"/>
              <a:ext cx="120240" cy="236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076573-C935-BF78-8ADB-BBDB4C9F41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52067" y="2024000"/>
                <a:ext cx="150840" cy="23936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01A5D7C-5033-E404-3BC1-5B786082BF85}"/>
              </a:ext>
            </a:extLst>
          </p:cNvPr>
          <p:cNvSpPr txBox="1"/>
          <p:nvPr/>
        </p:nvSpPr>
        <p:spPr>
          <a:xfrm>
            <a:off x="2276973" y="1224260"/>
            <a:ext cx="7704083" cy="530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Non-Examination Assessments</a:t>
            </a:r>
            <a:endParaRPr lang="en-GB" sz="2400" dirty="0">
              <a:effectLst/>
              <a:latin typeface=".AppleSystemUIFon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Previously known as coursework</a:t>
            </a:r>
            <a:endParaRPr lang="en-GB" sz="2400" dirty="0">
              <a:effectLst/>
              <a:latin typeface=".AppleSystemUIFon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BTEC and Cambridge Nationals have a NEA component</a:t>
            </a:r>
            <a:endParaRPr lang="en-GB" sz="2400" dirty="0">
              <a:effectLst/>
              <a:latin typeface=".AppleSystemUIFon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GCSE courses with a * have a NEA component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600" b="0" i="0" dirty="0">
              <a:solidFill>
                <a:srgbClr val="1F386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 NEAs have a deadline at the same time, towards the end of Year 11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200" i="1" dirty="0">
              <a:solidFill>
                <a:srgbClr val="1F3864"/>
              </a:solidFill>
              <a:latin typeface=".AppleSystemUIFon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avoid too much pressure at this time, carefully consider the number of NEA subjects you choose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.AppleSystemUIFon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1C17149-1701-2DFF-83EF-0166865E4E96}"/>
                  </a:ext>
                </a:extLst>
              </p14:cNvPr>
              <p14:cNvContentPartPr/>
              <p14:nvPr/>
            </p14:nvContentPartPr>
            <p14:xfrm>
              <a:off x="9793027" y="191240"/>
              <a:ext cx="127440" cy="1221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1C17149-1701-2DFF-83EF-0166865E4E9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77547" y="175760"/>
                <a:ext cx="158040" cy="12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E072B14-4BA0-F9C1-FC19-5D2E0BB50A59}"/>
                  </a:ext>
                </a:extLst>
              </p14:cNvPr>
              <p14:cNvContentPartPr/>
              <p14:nvPr/>
            </p14:nvContentPartPr>
            <p14:xfrm>
              <a:off x="9814267" y="1556000"/>
              <a:ext cx="84960" cy="2772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E072B14-4BA0-F9C1-FC19-5D2E0BB50A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98787" y="1540522"/>
                <a:ext cx="115560" cy="2802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DE6BF2F-1B5D-6F2D-EE0A-E5DFDA24379B}"/>
                  </a:ext>
                </a:extLst>
              </p14:cNvPr>
              <p14:cNvContentPartPr/>
              <p14:nvPr/>
            </p14:nvContentPartPr>
            <p14:xfrm>
              <a:off x="9785827" y="2955320"/>
              <a:ext cx="78120" cy="349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DE6BF2F-1B5D-6F2D-EE0A-E5DFDA24379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70275" y="2939856"/>
                <a:ext cx="108862" cy="3797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90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arrow pointing up&#10;&#10;Description automatically generated with medium confidence">
            <a:extLst>
              <a:ext uri="{FF2B5EF4-FFF2-40B4-BE49-F238E27FC236}">
                <a16:creationId xmlns:a16="http://schemas.microsoft.com/office/drawing/2014/main" id="{1E19EC05-C669-B099-90A0-86886415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84375" cy="6845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943F32-7F91-C718-52FA-6DDE22C378AC}"/>
              </a:ext>
            </a:extLst>
          </p:cNvPr>
          <p:cNvSpPr txBox="1"/>
          <p:nvPr/>
        </p:nvSpPr>
        <p:spPr>
          <a:xfrm>
            <a:off x="2091266" y="482600"/>
            <a:ext cx="9839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rgbClr val="4A9E88"/>
                </a:solidFill>
                <a:ea typeface="ADLaM Display" panose="02010000000000000000" pitchFamily="2" charset="77"/>
                <a:cs typeface="ADLaM Display" panose="02010000000000000000" pitchFamily="2" charset="77"/>
              </a:rPr>
              <a:t>Are there any combinations of subjects not allowed?  </a:t>
            </a:r>
            <a:endParaRPr lang="en-US" sz="3200" b="1">
              <a:solidFill>
                <a:srgbClr val="4A9E88"/>
              </a:solidFill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076573-C935-BF78-8ADB-BBDB4C9F412A}"/>
                  </a:ext>
                </a:extLst>
              </p14:cNvPr>
              <p14:cNvContentPartPr/>
              <p14:nvPr/>
            </p14:nvContentPartPr>
            <p14:xfrm>
              <a:off x="8967547" y="2039480"/>
              <a:ext cx="120240" cy="236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076573-C935-BF78-8ADB-BBDB4C9F41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2067" y="2024000"/>
                <a:ext cx="150840" cy="23936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01A5D7C-5033-E404-3BC1-5B786082BF85}"/>
              </a:ext>
            </a:extLst>
          </p:cNvPr>
          <p:cNvSpPr txBox="1"/>
          <p:nvPr/>
        </p:nvSpPr>
        <p:spPr>
          <a:xfrm>
            <a:off x="2276973" y="1224260"/>
            <a:ext cx="9455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F3864"/>
                </a:solidFill>
                <a:effectLst/>
              </a:rPr>
              <a:t>Due to the overlap between certain subjects and to ensure a broad and balanced set of qualifications, </a:t>
            </a:r>
            <a:r>
              <a:rPr lang="en-GB" sz="2400">
                <a:solidFill>
                  <a:srgbClr val="1F3864"/>
                </a:solidFill>
                <a:effectLst/>
              </a:rPr>
              <a:t>you</a:t>
            </a:r>
            <a:r>
              <a:rPr lang="en-US" sz="2400">
                <a:solidFill>
                  <a:srgbClr val="1F3864"/>
                </a:solidFill>
                <a:effectLst/>
              </a:rPr>
              <a:t> can only choose </a:t>
            </a:r>
            <a:r>
              <a:rPr lang="en-US" sz="2400" b="1" u="sng">
                <a:solidFill>
                  <a:srgbClr val="1F3864"/>
                </a:solidFill>
                <a:effectLst/>
              </a:rPr>
              <a:t>one subject </a:t>
            </a:r>
            <a:r>
              <a:rPr lang="en-US" sz="2400">
                <a:solidFill>
                  <a:srgbClr val="1F3864"/>
                </a:solidFill>
                <a:effectLst/>
              </a:rPr>
              <a:t>from the clusters shown below:</a:t>
            </a:r>
            <a:r>
              <a:rPr lang="en-GB" sz="2400">
                <a:effectLst/>
              </a:rPr>
              <a:t> </a:t>
            </a:r>
            <a:endParaRPr 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DE6BF2F-1B5D-6F2D-EE0A-E5DFDA24379B}"/>
                  </a:ext>
                </a:extLst>
              </p14:cNvPr>
              <p14:cNvContentPartPr/>
              <p14:nvPr/>
            </p14:nvContentPartPr>
            <p14:xfrm>
              <a:off x="9785827" y="2955320"/>
              <a:ext cx="78120" cy="349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DE6BF2F-1B5D-6F2D-EE0A-E5DFDA2437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0275" y="2939856"/>
                <a:ext cx="108862" cy="379768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E76AE1F-DBE7-ECAF-CB84-AA5D7B7D8A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57" y="2620020"/>
            <a:ext cx="9589633" cy="178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9BBCA1-FE6F-06D4-A4CD-6B1F45DA1CAD}"/>
              </a:ext>
            </a:extLst>
          </p:cNvPr>
          <p:cNvSpPr txBox="1"/>
          <p:nvPr/>
        </p:nvSpPr>
        <p:spPr>
          <a:xfrm>
            <a:off x="2306483" y="4729526"/>
            <a:ext cx="9455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to this, </a:t>
            </a:r>
            <a:r>
              <a:rPr lang="en-GB" sz="2400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US" sz="2400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only choose:</a:t>
            </a:r>
            <a:endParaRPr lang="en-GB" sz="2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GCSE French, GCSE German or GCSE Spanish if </a:t>
            </a:r>
            <a:r>
              <a:rPr lang="en-GB" sz="2000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US" sz="2000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en-US" sz="2000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subject </a:t>
            </a:r>
            <a:r>
              <a:rPr lang="en-GB" sz="2000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Year 9</a:t>
            </a:r>
            <a:endParaRPr lang="en-GB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GCSE Music if </a:t>
            </a:r>
            <a:r>
              <a:rPr lang="en-GB" sz="2000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US" sz="2000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play a musical instrument (this can include voice)</a:t>
            </a:r>
            <a:endParaRPr lang="en-GB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GCSE PE if </a:t>
            </a:r>
            <a:r>
              <a:rPr lang="en-GB" sz="2000" kern="10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US" sz="2000" kern="1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play a sport for a school team or at club, county or country level</a:t>
            </a:r>
            <a:endParaRPr lang="en-GB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471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F37000EF6A74689C02CC0DC2F678B" ma:contentTypeVersion="21" ma:contentTypeDescription="Create a new document." ma:contentTypeScope="" ma:versionID="e747fbbb57be0852eb238aa39d6f9713">
  <xsd:schema xmlns:xsd="http://www.w3.org/2001/XMLSchema" xmlns:xs="http://www.w3.org/2001/XMLSchema" xmlns:p="http://schemas.microsoft.com/office/2006/metadata/properties" xmlns:ns2="e1ee5a5c-1b0c-449d-8620-46bf48c4e7dd" xmlns:ns3="8ef5c83b-e89f-436b-bf27-c322d8ae33f8" targetNamespace="http://schemas.microsoft.com/office/2006/metadata/properties" ma:root="true" ma:fieldsID="e19be74f15dc0308e2923c404ec0e8a1" ns2:_="" ns3:_="">
    <xsd:import namespace="e1ee5a5c-1b0c-449d-8620-46bf48c4e7dd"/>
    <xsd:import namespace="8ef5c83b-e89f-436b-bf27-c322d8ae33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Information" minOccurs="0"/>
                <xsd:element ref="ns3:MediaServiceGenerationTime" minOccurs="0"/>
                <xsd:element ref="ns3:MediaServiceEventHashCode" minOccurs="0"/>
                <xsd:element ref="ns3:_x002e_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e5a5c-1b0c-449d-8620-46bf48c4e7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7b9f010-ecd3-425a-b49b-59b0a47b13ce}" ma:internalName="TaxCatchAll" ma:showField="CatchAllData" ma:web="e1ee5a5c-1b0c-449d-8620-46bf48c4e7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5c83b-e89f-436b-bf27-c322d8ae33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Information" ma:index="16" nillable="true" ma:displayName="Information" ma:format="Dropdown" ma:internalName="Information">
      <xsd:simpleType>
        <xsd:restriction base="dms:Text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x002e_" ma:index="19" nillable="true" ma:displayName="." ma:format="Image" ma:internalName="_x002e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10946f2-871d-49b7-964e-fd5a1e1254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 xmlns="8ef5c83b-e89f-436b-bf27-c322d8ae33f8" xsi:nil="true"/>
    <lcf76f155ced4ddcb4097134ff3c332f xmlns="8ef5c83b-e89f-436b-bf27-c322d8ae33f8">
      <Terms xmlns="http://schemas.microsoft.com/office/infopath/2007/PartnerControls"/>
    </lcf76f155ced4ddcb4097134ff3c332f>
    <TaxCatchAll xmlns="e1ee5a5c-1b0c-449d-8620-46bf48c4e7dd" xsi:nil="true"/>
    <_Flow_SignoffStatus xmlns="8ef5c83b-e89f-436b-bf27-c322d8ae33f8" xsi:nil="true"/>
    <_x002e_ xmlns="8ef5c83b-e89f-436b-bf27-c322d8ae33f8">
      <Url xsi:nil="true"/>
      <Description xsi:nil="true"/>
    </_x002e_>
  </documentManagement>
</p:properties>
</file>

<file path=customXml/itemProps1.xml><?xml version="1.0" encoding="utf-8"?>
<ds:datastoreItem xmlns:ds="http://schemas.openxmlformats.org/officeDocument/2006/customXml" ds:itemID="{7E2F7AD6-A346-43BC-AA67-C30D93AC5A6B}"/>
</file>

<file path=customXml/itemProps2.xml><?xml version="1.0" encoding="utf-8"?>
<ds:datastoreItem xmlns:ds="http://schemas.openxmlformats.org/officeDocument/2006/customXml" ds:itemID="{FB8CEBE9-AE2B-40FF-9303-255892D7FD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7A8A01-F341-4984-A881-6AD0EEB3936A}">
  <ds:schemaRefs>
    <ds:schemaRef ds:uri="http://schemas.microsoft.com/office/infopath/2007/PartnerControls"/>
    <ds:schemaRef ds:uri="http://schemas.openxmlformats.org/package/2006/metadata/core-properties"/>
    <ds:schemaRef ds:uri="74bb5056-71c6-4d54-bb36-558cc8d3c1fc"/>
    <ds:schemaRef ds:uri="http://purl.org/dc/elements/1.1/"/>
    <ds:schemaRef ds:uri="http://schemas.microsoft.com/office/2006/documentManagement/types"/>
    <ds:schemaRef ds:uri="http://purl.org/dc/terms/"/>
    <ds:schemaRef ds:uri="0ff13fa5-a5f0-40d6-9166-27e3b1c5d8a8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940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.AppleSystemUIFont</vt:lpstr>
      <vt:lpstr>ADLaM Display</vt:lpstr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George</dc:creator>
  <cp:lastModifiedBy>J Byars</cp:lastModifiedBy>
  <cp:revision>5</cp:revision>
  <dcterms:created xsi:type="dcterms:W3CDTF">2025-01-19T10:13:57Z</dcterms:created>
  <dcterms:modified xsi:type="dcterms:W3CDTF">2025-01-31T16:10:15Z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0x010100B9BF37000EF6A74689C02CC0DC2F678B</vt:lpwstr>
  </property>
</Properties>
</file>