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wmf" Extension="wmf"/>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2" Target="ppt/presentation.xml" Type="http://schemas.openxmlformats.org/officeDocument/2006/relationships/officeDocument"/><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9144000" cy="6858000" type="screen4x3"/>
  <p:notesSz cx="6858000" cy="9144000"/>
  <p:defaultTextStyle>
    <a:lvl1pPr algn="l" defTabSz="914400" fontAlgn="base" indent="0" marL="0" rtl="0">
      <a:lnSpc>
        <a:spcPct val="100000"/>
      </a:lnSpc>
      <a:spcBef>
        <a:spcPct val="0"/>
      </a:spcBef>
      <a:spcAft>
        <a:spcPct val="0"/>
      </a:spcAft>
      <a:buNone/>
      <a:defRPr b="0" baseline="0" dirty="0" i="0" lang="en-US" smtClean="0" sz="1800" u="none">
        <a:solidFill>
          <a:schemeClr val="tx1"/>
        </a:solidFill>
        <a:latin charset="0" typeface="Arial"/>
      </a:defRPr>
    </a:lvl1pPr>
    <a:lvl2pPr indent="0" marL="457200">
      <a:lnSpc>
        <a:spcPct val="100000"/>
      </a:lnSpc>
      <a:spcBef>
        <a:spcPct val="0"/>
      </a:spcBef>
      <a:spcAft>
        <a:spcPct val="0"/>
      </a:spcAft>
      <a:buNone/>
      <a:defRPr b="0" dirty="0" i="0" lang="en-US" smtClean="0" sz="1800" u="none">
        <a:solidFill>
          <a:schemeClr val="tx1"/>
        </a:solidFill>
        <a:latin charset="0" typeface="Arial"/>
      </a:defRPr>
    </a:lvl2pPr>
    <a:lvl3pPr indent="0" marL="914400">
      <a:lnSpc>
        <a:spcPct val="100000"/>
      </a:lnSpc>
      <a:spcBef>
        <a:spcPct val="0"/>
      </a:spcBef>
      <a:spcAft>
        <a:spcPct val="0"/>
      </a:spcAft>
      <a:buNone/>
      <a:defRPr b="0" dirty="0" i="0" lang="en-US" smtClean="0" sz="1800" u="none">
        <a:solidFill>
          <a:schemeClr val="tx1"/>
        </a:solidFill>
        <a:latin charset="0" typeface="Arial"/>
      </a:defRPr>
    </a:lvl3pPr>
    <a:lvl4pPr indent="0" marL="1371600">
      <a:lnSpc>
        <a:spcPct val="100000"/>
      </a:lnSpc>
      <a:spcBef>
        <a:spcPct val="0"/>
      </a:spcBef>
      <a:spcAft>
        <a:spcPct val="0"/>
      </a:spcAft>
      <a:buNone/>
      <a:defRPr b="0" dirty="0" i="0" lang="en-US" smtClean="0" sz="1800" u="none">
        <a:solidFill>
          <a:schemeClr val="tx1"/>
        </a:solidFill>
        <a:latin charset="0" typeface="Arial"/>
      </a:defRPr>
    </a:lvl4pPr>
    <a:lvl5pPr indent="0" marL="1828800">
      <a:lnSpc>
        <a:spcPct val="100000"/>
      </a:lnSpc>
      <a:spcBef>
        <a:spcPct val="0"/>
      </a:spcBef>
      <a:spcAft>
        <a:spcPct val="0"/>
      </a:spcAft>
      <a:buNone/>
      <a:defRPr b="0" dirty="0" i="0" lang="en-US" smtClean="0" sz="1800" u="none">
        <a:solidFill>
          <a:schemeClr val="tx1"/>
        </a:solidFill>
        <a:latin charset="0" typeface="Arial"/>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viewPr>
</file>

<file path=ppt/_rels/presentation.xml.rels><?xml version="1.0" encoding="UTF-8" standalone="yes"?><Relationships xmlns="http://schemas.openxmlformats.org/package/2006/relationships"><Relationship Id="rId19" Target="slides/slide13.xml" Type="http://schemas.openxmlformats.org/officeDocument/2006/relationships/slide"/><Relationship Id="rId20" Target="slides/slide14.xml" Type="http://schemas.openxmlformats.org/officeDocument/2006/relationships/slide"/><Relationship Id="rId18" Target="slides/slide12.xml" Type="http://schemas.openxmlformats.org/officeDocument/2006/relationships/slide"/><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 Target="viewProps.xml" Type="http://schemas.openxmlformats.org/officeDocument/2006/relationships/viewProps"/><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 Box 6"/>
          <p:cNvSpPr>
            <a:spLocks/>
          </p:cNvSpPr>
          <p:nvPr>
            <p:ph sz="quarter" type="hdr"/>
          </p:nvPr>
        </p:nvSpPr>
        <p:spPr>
          <a:xfrm>
            <a:off x="0" y="0"/>
            <a:ext cx="2971800" cy="457200"/>
          </a:xfrm>
          <a:prstGeom prst="rect">
            <a:avLst/>
          </a:prstGeom>
          <a:ln>
            <a:noFill/>
          </a:ln>
        </p:spPr>
        <p:txBody>
          <a:bodyPr numCol="1"/>
          <a:lstStyle/>
          <a:p>
            <a:endParaRPr/>
          </a:p>
        </p:txBody>
      </p:sp>
      <p:sp>
        <p:nvSpPr>
          <p:cNvPr id="7" name="Text Box 7"/>
          <p:cNvSpPr>
            <a:spLocks/>
          </p:cNvSpPr>
          <p:nvPr>
            <p:ph idx="1" type="dt"/>
          </p:nvPr>
        </p:nvSpPr>
        <p:spPr>
          <a:xfrm>
            <a:off x="3884612" y="0"/>
            <a:ext cx="2971800" cy="457200"/>
          </a:xfrm>
          <a:prstGeom prst="rect">
            <a:avLst/>
          </a:prstGeom>
          <a:ln>
            <a:noFill/>
          </a:ln>
        </p:spPr>
        <p:txBody>
          <a:bodyPr numCol="1"/>
          <a:lstStyle/>
          <a:p>
            <a:pPr algn="r"/>
            <a:r>
              <a:rPr dirty="0" lang="en-US" smtClean="0" sz="1200"/>
              <a:t>*</a:t>
            </a:r>
          </a:p>
        </p:txBody>
      </p:sp>
      <p:sp>
        <p:nvSpPr>
          <p:cNvPr id="8" name="Text Box 8"/>
          <p:cNvSpPr>
            <a:spLocks/>
          </p:cNvSpPr>
          <p:nvPr>
            <p:ph idx="2" type="sldImg"/>
          </p:nvPr>
        </p:nvSpPr>
        <p:spPr>
          <a:xfrm>
            <a:off x="1143000" y="685800"/>
            <a:ext cx="4572000" cy="3429000"/>
          </a:xfrm>
          <a:prstGeom prst="rect">
            <a:avLst/>
          </a:prstGeom>
          <a:ln w="12700">
            <a:solidFill>
              <a:srgbClr val="000000"/>
            </a:solidFill>
            <a:round/>
            <a:headEnd/>
            <a:tailEnd/>
          </a:ln>
        </p:spPr>
      </p:sp>
      <p:sp>
        <p:nvSpPr>
          <p:cNvPr id="9" name="Text Box 9"/>
          <p:cNvSpPr>
            <a:spLocks/>
          </p:cNvSpPr>
          <p:nvPr>
            <p:ph idx="3" sz="quarter" type="body"/>
          </p:nvPr>
        </p:nvSpPr>
        <p:spPr>
          <a:xfrm>
            <a:off x="685800" y="4343400"/>
            <a:ext cx="5486400" cy="4114800"/>
          </a:xfrm>
          <a:prstGeom prst="rect">
            <a:avLst/>
          </a:prstGeom>
          <a:ln>
            <a:noFill/>
          </a:ln>
        </p:spPr>
        <p:txBody>
          <a:bodyPr numCol="1"/>
          <a:lstStyle/>
          <a:p>
            <a:endParaRPr/>
          </a:p>
          <a:p>
            <a:endParaRPr/>
          </a:p>
          <a:p>
            <a:endParaRPr/>
          </a:p>
          <a:p>
            <a:endParaRPr/>
          </a:p>
          <a:p>
            <a:endParaRPr/>
          </a:p>
        </p:txBody>
      </p:sp>
      <p:sp>
        <p:nvSpPr>
          <p:cNvPr id="10" name="Text Box 10"/>
          <p:cNvSpPr>
            <a:spLocks/>
          </p:cNvSpPr>
          <p:nvPr>
            <p:ph idx="4" sz="quarter" type="ftr"/>
          </p:nvPr>
        </p:nvSpPr>
        <p:spPr>
          <a:xfrm>
            <a:off x="0" y="8685212"/>
            <a:ext cx="2971800" cy="457200"/>
          </a:xfrm>
          <a:prstGeom prst="rect">
            <a:avLst/>
          </a:prstGeom>
          <a:ln>
            <a:noFill/>
          </a:ln>
        </p:spPr>
        <p:txBody>
          <a:bodyPr anchor="b" numCol="1"/>
          <a:lstStyle/>
          <a:p>
            <a:endParaRPr/>
          </a:p>
        </p:txBody>
      </p:sp>
      <p:sp>
        <p:nvSpPr>
          <p:cNvPr id="11" name="Text Box 11"/>
          <p:cNvSpPr>
            <a:spLocks/>
          </p:cNvSpPr>
          <p:nvPr>
            <p:ph idx="5" sz="quarter" type="sldNum"/>
          </p:nvPr>
        </p:nvSpPr>
        <p:spPr>
          <a:xfrm>
            <a:off x="3884612" y="8685212"/>
            <a:ext cx="2971800" cy="457200"/>
          </a:xfrm>
          <a:prstGeom prst="rect">
            <a:avLst/>
          </a:prstGeom>
          <a:ln>
            <a:noFill/>
          </a:ln>
        </p:spPr>
        <p:txBody>
          <a:bodyPr anchor="b" numCol="1"/>
          <a:lstStyle/>
          <a:p>
            <a:pPr algn="r"/>
            <a:r>
              <a:rPr dirty="0" lang="en-US" smtClean="0" sz="1200"/>
              <a:t>*</a:t>
            </a:r>
          </a:p>
        </p:txBody>
      </p:sp>
    </p:spTree>
  </p:cSld>
  <p:clrMap accent1="accent1" accent2="accent2" accent3="accent3" accent4="accent4" accent5="accent5" accent6="accent6" bg1="lt1" bg2="lt2" folHlink="folHlink" hlink="hlink" tx1="dk1" tx2="dk2"/>
</p:notesMaster>
</file>

<file path=ppt/notesSlides/_rels/notesSlide1.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 Box 284"/>
          <p:cNvSpPr txBox="1">
            <a:spLocks/>
          </p:cNvSpPr>
          <p:nvPr/>
        </p:nvSpPr>
        <p:spPr>
          <a:xfrm>
            <a:off x="3884612" y="8685212"/>
            <a:ext cx="2971800" cy="457200"/>
          </a:xfrm>
          <a:prstGeom prst="rect">
            <a:avLst/>
          </a:prstGeom>
          <a:noFill/>
          <a:ln>
            <a:noFill/>
          </a:ln>
        </p:spPr>
        <p:txBody>
          <a:bodyPr anchor="b" numCol="1"/>
          <a:lstStyle/>
          <a:p>
            <a:pPr algn="r" indent="0" marL="0">
              <a:spcBef>
                <a:spcPct val="0"/>
              </a:spcBef>
            </a:pPr>
            <a:r>
              <a:rPr dirty="0" lang="en-US" smtClean="0">
                <a:latin charset="0" typeface="Arial"/>
                <a:ea charset="0" typeface="Arial"/>
              </a:rPr>
              <a:t>*</a:t>
            </a:r>
          </a:p>
        </p:txBody>
      </p:sp>
      <p:sp>
        <p:nvSpPr>
          <p:cNvPr id="285" name="Text Box 285"/>
          <p:cNvSpPr>
            <a:spLocks/>
          </p:cNvSpPr>
          <p:nvPr>
            <p:ph type="sldImg"/>
          </p:nvPr>
        </p:nvSpPr>
        <p:spPr>
          <a:xfrm>
            <a:off x="1143000" y="685800"/>
            <a:ext cx="4572000" cy="3429000"/>
          </a:xfrm>
          <a:prstGeom prst="rect">
            <a:avLst/>
          </a:prstGeom>
          <a:noFill/>
          <a:ln>
            <a:solidFill>
              <a:srgbClr val="000000">
                <a:alpha val="100000"/>
              </a:srgbClr>
            </a:solidFill>
            <a:miter lim="524288"/>
            <a:headEnd/>
            <a:tailEnd/>
          </a:ln>
        </p:spPr>
      </p:sp>
      <p:sp>
        <p:nvSpPr>
          <p:cNvPr id="286" name="Text Box 286"/>
          <p:cNvSpPr>
            <a:spLocks/>
          </p:cNvSpPr>
          <p:nvPr>
            <p:ph idx="1" type="body"/>
          </p:nvPr>
        </p:nvSpPr>
        <p:spPr>
          <a:xfrm>
            <a:off x="685800" y="4343400"/>
            <a:ext cx="5486400" cy="4114800"/>
          </a:xfrm>
          <a:prstGeom prst="rect">
            <a:avLst/>
          </a:prstGeom>
          <a:noFill/>
          <a:ln>
            <a:noFill/>
          </a:ln>
        </p:spPr>
        <p:txBody>
          <a:bodyPr anchor="t" bIns="45720" lIns="91440" numCol="1" rIns="91440" tIns="45720" wrap="square"/>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US"/>
          </a:p>
        </p:txBody>
      </p:sp>
      <p:sp>
        <p:nvSpPr>
          <p:cNvPr id="3" name="Subtitle 2"/>
          <p:cNvSpPr>
            <a:spLocks noGrp="1"/>
          </p:cNvSpPr>
          <p:nvPr>
            <p:ph idx="1" type="subTitle"/>
          </p:nvPr>
        </p:nvSpPr>
        <p:spPr>
          <a:xfrm>
            <a:off x="1371600" y="3886200"/>
            <a:ext cx="6400800" cy="1752600"/>
          </a:xfrm>
        </p:spPr>
        <p:txBody>
          <a:bodyPr numCol="1"/>
          <a:lstStyle>
            <a:lvl1pPr algn="ctr" indent="0" marL="0">
              <a:buNone/>
              <a:defRPr/>
            </a:lvl1pPr>
            <a:lvl2pPr algn="ctr" indent="0" marL="457200">
              <a:buNone/>
              <a:defRPr/>
            </a:lvl2pPr>
            <a:lvl3pPr algn="ctr" indent="0" marL="914400">
              <a:buNone/>
              <a:defRPr/>
            </a:lvl3pPr>
            <a:lvl4pPr algn="ctr" indent="0" marL="1371600">
              <a:buNone/>
              <a:defRPr/>
            </a:lvl4pPr>
            <a:lvl5pPr algn="ctr" indent="0" marL="1828800">
              <a:buNone/>
              <a:defRPr/>
            </a:lvl5pPr>
            <a:lvl6pPr algn="ctr" indent="0" marL="2286000">
              <a:buNone/>
              <a:defRPr/>
            </a:lvl6pPr>
            <a:lvl7pPr algn="ctr" indent="0" marL="2743200">
              <a:buNone/>
              <a:defRPr/>
            </a:lvl7pPr>
            <a:lvl8pPr algn="ctr" indent="0" marL="3200400">
              <a:buNone/>
              <a:defRPr/>
            </a:lvl8pPr>
            <a:lvl9pPr algn="ctr" indent="0" marL="3657600">
              <a:buNone/>
              <a:defRPr/>
            </a:lvl9pPr>
          </a:lstStyle>
          <a:p>
            <a:r>
              <a:rPr lang="en-US" smtClean="0"/>
              <a:t>Click to edit Master subtitle style</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9600221-B624-45B7-9E68-D1D79752583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Vertical Text Placeholder 2"/>
          <p:cNvSpPr>
            <a:spLocks noGrp="1"/>
          </p:cNvSpPr>
          <p:nvPr>
            <p:ph idx="1" orient="vert" type="body"/>
          </p:nvPr>
        </p:nvSpPr>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C543D10D-1B83-4EE9-8835-AFAF7628ADB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orient="vert" type="title"/>
          </p:nvPr>
        </p:nvSpPr>
        <p:spPr>
          <a:xfrm>
            <a:off x="6629400" y="274638"/>
            <a:ext cx="2057400" cy="5851525"/>
          </a:xfrm>
        </p:spPr>
        <p:txBody>
          <a:bodyPr numCol="1" vert="eaVert"/>
          <a:lstStyle/>
          <a:p>
            <a:r>
              <a:rPr lang="en-US" smtClean="0"/>
              <a:t>Click to edit Master title style</a:t>
            </a:r>
            <a:endParaRPr lang="en-US"/>
          </a:p>
        </p:txBody>
      </p:sp>
      <p:sp>
        <p:nvSpPr>
          <p:cNvPr id="3" name="Vertical Text Placeholder 2"/>
          <p:cNvSpPr>
            <a:spLocks noGrp="1"/>
          </p:cNvSpPr>
          <p:nvPr>
            <p:ph idx="1" orient="vert" type="body"/>
          </p:nvPr>
        </p:nvSpPr>
        <p:spPr>
          <a:xfrm>
            <a:off x="457200" y="274638"/>
            <a:ext cx="6019800" cy="5851525"/>
          </a:xfrm>
        </p:spPr>
        <p:txBody>
          <a:bodyPr numCol="1"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8A0F8399-60D2-4F5D-9CEE-64FA3803ED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idx="10" sz="half" type="dt"/>
          </p:nvPr>
        </p:nvSpPr>
        <p:spPr/>
        <p:txBody>
          <a:bodyPr numCol="1"/>
          <a:lstStyle>
            <a:lvl1pPr>
              <a:defRPr/>
            </a:lvl1pPr>
          </a:lstStyle>
          <a:p>
            <a:endParaRPr lang="en-US"/>
          </a:p>
        </p:txBody>
      </p:sp>
      <p:sp>
        <p:nvSpPr>
          <p:cNvPr id="5" name="Footer Placeholder 4"/>
          <p:cNvSpPr>
            <a:spLocks noGrp="1"/>
          </p:cNvSpPr>
          <p:nvPr>
            <p:ph idx="11" sz="quarter" type="ftr"/>
          </p:nvPr>
        </p:nvSpPr>
        <p:spPr/>
        <p:txBody>
          <a:bodyPr numCol="1"/>
          <a:lstStyle>
            <a:lvl1pPr>
              <a:defRPr/>
            </a:lvl1pPr>
          </a:lstStyle>
          <a:p>
            <a:endParaRPr lang="en-US"/>
          </a:p>
        </p:txBody>
      </p:sp>
      <p:sp>
        <p:nvSpPr>
          <p:cNvPr id="6" name="Slide Number Placeholder 5"/>
          <p:cNvSpPr>
            <a:spLocks noGrp="1"/>
          </p:cNvSpPr>
          <p:nvPr>
            <p:ph idx="12" sz="quarter" type="sldNum"/>
          </p:nvPr>
        </p:nvSpPr>
        <p:spPr/>
        <p:txBody>
          <a:bodyPr numCol="1"/>
          <a:lstStyle>
            <a:lvl1pPr>
              <a:defRPr/>
            </a:lvl1pPr>
          </a:lstStyle>
          <a:p>
            <a:fld id="{A5BC7F78-48E6-4BBC-B0E1-56BD2A17FC9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numCol="1"/>
          <a:lstStyle>
            <a:lvl1pPr algn="l">
              <a:defRPr b="1" cap="all" sz="4000"/>
            </a:lvl1pPr>
          </a:lstStyle>
          <a:p>
            <a:r>
              <a:rPr lang="en-US" smtClean="0"/>
              <a:t>Click to edit Master title style</a:t>
            </a:r>
            <a:endParaRPr lang="en-US"/>
          </a:p>
        </p:txBody>
      </p:sp>
      <p:sp>
        <p:nvSpPr>
          <p:cNvPr id="3" name="Text Placeholder 2"/>
          <p:cNvSpPr>
            <a:spLocks noGrp="1"/>
          </p:cNvSpPr>
          <p:nvPr>
            <p:ph idx="1" type="body"/>
          </p:nvPr>
        </p:nvSpPr>
        <p:spPr>
          <a:xfrm>
            <a:off x="722313" y="2906713"/>
            <a:ext cx="7772400" cy="1500187"/>
          </a:xfrm>
        </p:spPr>
        <p:txBody>
          <a:bodyPr anchor="b" numCol="1"/>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5" name="Footer Placeholder 4"/>
          <p:cNvSpPr>
            <a:spLocks noGrp="1"/>
          </p:cNvSpPr>
          <p:nvPr>
            <p:ph idx="11" sz="quarter" type="ftr"/>
          </p:nvPr>
        </p:nvSpPr>
        <p:spPr/>
        <p:txBody>
          <a:bodyPr numCol="1"/>
          <a:lstStyle/>
          <a:p>
            <a:endParaRPr lang="en-US"/>
          </a:p>
        </p:txBody>
      </p:sp>
      <p:sp>
        <p:nvSpPr>
          <p:cNvPr id="6" name="Slide Number Placeholder 5"/>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idx="1" sz="half"/>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idx="2" sz="half"/>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idx="10" sz="half" type="dt"/>
          </p:nvPr>
        </p:nvSpPr>
        <p:spPr/>
        <p:txBody>
          <a:bodyPr numCol="1"/>
          <a:lstStyle>
            <a:lvl1pPr>
              <a:defRPr/>
            </a:lvl1pPr>
          </a:lstStyle>
          <a:p>
            <a:endParaRPr lang="en-US"/>
          </a:p>
        </p:txBody>
      </p:sp>
      <p:sp>
        <p:nvSpPr>
          <p:cNvPr id="6" name="Footer Placeholder 5"/>
          <p:cNvSpPr>
            <a:spLocks noGrp="1"/>
          </p:cNvSpPr>
          <p:nvPr>
            <p:ph idx="11" sz="quarter" type="ftr"/>
          </p:nvPr>
        </p:nvSpPr>
        <p:spPr/>
        <p:txBody>
          <a:bodyPr numCol="1"/>
          <a:lstStyle>
            <a:lvl1pPr>
              <a:defRPr/>
            </a:lvl1pPr>
          </a:lstStyle>
          <a:p>
            <a:endParaRPr lang="en-US"/>
          </a:p>
        </p:txBody>
      </p:sp>
      <p:sp>
        <p:nvSpPr>
          <p:cNvPr id="7" name="Slide Number Placeholder 6"/>
          <p:cNvSpPr>
            <a:spLocks noGrp="1"/>
          </p:cNvSpPr>
          <p:nvPr>
            <p:ph idx="12" sz="quarter" type="sldNum"/>
          </p:nvPr>
        </p:nvSpPr>
        <p:spPr/>
        <p:txBody>
          <a:bodyPr numCol="1"/>
          <a:lstStyle>
            <a:lvl1pPr>
              <a:defRPr/>
            </a:lvl1pPr>
          </a:lstStyle>
          <a:p>
            <a:fld id="{146B05A8-4507-4941-A8ED-92C83DD237D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US"/>
          </a:p>
        </p:txBody>
      </p:sp>
      <p:sp>
        <p:nvSpPr>
          <p:cNvPr id="3" name="Text Placeholder 2"/>
          <p:cNvSpPr>
            <a:spLocks noGrp="1"/>
          </p:cNvSpPr>
          <p:nvPr>
            <p:ph idx="1" type="body"/>
          </p:nvPr>
        </p:nvSpPr>
        <p:spPr>
          <a:xfrm>
            <a:off x="457200" y="1535113"/>
            <a:ext cx="4040188"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4" name="Content Placeholder 3"/>
          <p:cNvSpPr>
            <a:spLocks noGrp="1"/>
          </p:cNvSpPr>
          <p:nvPr>
            <p:ph idx="2" sz="half"/>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idx="3" sz="quarter" type="body"/>
          </p:nvPr>
        </p:nvSpPr>
        <p:spPr>
          <a:xfrm>
            <a:off x="4645025" y="1535113"/>
            <a:ext cx="4041775" cy="639762"/>
          </a:xfrm>
        </p:spPr>
        <p:txBody>
          <a:bodyPr anchor="b" numCol="1"/>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6" name="Content Placeholder 5"/>
          <p:cNvSpPr>
            <a:spLocks noGrp="1"/>
          </p:cNvSpPr>
          <p:nvPr>
            <p:ph idx="4" sz="quarter"/>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8" name="Footer Placeholder 7"/>
          <p:cNvSpPr>
            <a:spLocks noGrp="1"/>
          </p:cNvSpPr>
          <p:nvPr>
            <p:ph idx="11" sz="quarter" type="ftr"/>
          </p:nvPr>
        </p:nvSpPr>
        <p:spPr/>
        <p:txBody>
          <a:bodyPr numCol="1"/>
          <a:lstStyle/>
          <a:p>
            <a:endParaRPr lang="en-US"/>
          </a:p>
        </p:txBody>
      </p:sp>
      <p:sp>
        <p:nvSpPr>
          <p:cNvPr id="9" name="Slide Number Placeholder 8"/>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Date Placeholder 2"/>
          <p:cNvSpPr>
            <a:spLocks noGrp="1"/>
          </p:cNvSpPr>
          <p:nvPr>
            <p:ph idx="10" sz="half" type="dt"/>
          </p:nvPr>
        </p:nvSpPr>
        <p:spPr/>
        <p:txBody>
          <a:bodyPr numCol="1"/>
          <a:lstStyle>
            <a:lvl1pPr>
              <a:defRPr/>
            </a:lvl1pPr>
          </a:lstStyle>
          <a:p>
            <a:endParaRPr lang="en-US"/>
          </a:p>
        </p:txBody>
      </p:sp>
      <p:sp>
        <p:nvSpPr>
          <p:cNvPr id="4" name="Footer Placeholder 3"/>
          <p:cNvSpPr>
            <a:spLocks noGrp="1"/>
          </p:cNvSpPr>
          <p:nvPr>
            <p:ph idx="11" sz="quarter" type="ftr"/>
          </p:nvPr>
        </p:nvSpPr>
        <p:spPr/>
        <p:txBody>
          <a:bodyPr numCol="1"/>
          <a:lstStyle>
            <a:lvl1pPr>
              <a:defRPr/>
            </a:lvl1pPr>
          </a:lstStyle>
          <a:p>
            <a:endParaRPr lang="en-US"/>
          </a:p>
        </p:txBody>
      </p:sp>
      <p:sp>
        <p:nvSpPr>
          <p:cNvPr id="5" name="Slide Number Placeholder 4"/>
          <p:cNvSpPr>
            <a:spLocks noGrp="1"/>
          </p:cNvSpPr>
          <p:nvPr>
            <p:ph idx="12" sz="quarter" type="sldNum"/>
          </p:nvPr>
        </p:nvSpPr>
        <p:spPr/>
        <p:txBody>
          <a:bodyPr numCol="1"/>
          <a:lstStyle>
            <a:lvl1pPr>
              <a:defRPr/>
            </a:lvl1pPr>
          </a:lstStyle>
          <a:p>
            <a:fld id="{2D52B7B6-6F1B-4A62-B87E-81AD4998D87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 name=""/>
        <p:cNvGrpSpPr/>
        <p:nvPr/>
      </p:nvGrpSpPr>
      <p:grpSpPr>
        <a:xfrm>
          <a:off x="0" y="0"/>
          <a:ext cx="0" cy="0"/>
          <a:chOff x="0" y="0"/>
          <a:chExt cx="0" cy="0"/>
        </a:xfrm>
      </p:grpSpPr>
      <p:sp>
        <p:nvSpPr>
          <p:cNvPr id="2" name="Date Placeholder 1"/>
          <p:cNvSpPr>
            <a:spLocks noGrp="1"/>
          </p:cNvSpPr>
          <p:nvPr>
            <p:ph idx="10" sz="half" type="dt"/>
          </p:nvPr>
        </p:nvSpPr>
        <p:spPr/>
        <p:txBody>
          <a:bodyPr numCol="1"/>
          <a:lstStyle>
            <a:lvl1pPr>
              <a:defRPr/>
            </a:lvl1pPr>
          </a:lstStyle>
          <a:p>
            <a:endParaRPr lang="en-US"/>
          </a:p>
        </p:txBody>
      </p:sp>
      <p:sp>
        <p:nvSpPr>
          <p:cNvPr id="3" name="Footer Placeholder 2"/>
          <p:cNvSpPr>
            <a:spLocks noGrp="1"/>
          </p:cNvSpPr>
          <p:nvPr>
            <p:ph idx="11" sz="quarter" type="ftr"/>
          </p:nvPr>
        </p:nvSpPr>
        <p:spPr/>
        <p:txBody>
          <a:bodyPr numCol="1"/>
          <a:lstStyle>
            <a:lvl1pPr>
              <a:defRPr/>
            </a:lvl1pPr>
          </a:lstStyle>
          <a:p>
            <a:endParaRPr lang="en-US"/>
          </a:p>
        </p:txBody>
      </p:sp>
      <p:sp>
        <p:nvSpPr>
          <p:cNvPr id="4" name="Slide Number Placeholder 3"/>
          <p:cNvSpPr>
            <a:spLocks noGrp="1"/>
          </p:cNvSpPr>
          <p:nvPr>
            <p:ph idx="12" sz="quarter" type="sldNum"/>
          </p:nvPr>
        </p:nvSpPr>
        <p:spPr/>
        <p:txBody>
          <a:bodyPr numCol="1"/>
          <a:lstStyle>
            <a:lvl1pPr>
              <a:defRPr/>
            </a:lvl1pPr>
          </a:lstStyle>
          <a:p>
            <a:fld id="{08F7B79A-4EA2-44AE-9F7F-F6A143AD223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numCol="1"/>
          <a:lstStyle>
            <a:lvl1pPr algn="l">
              <a:defRPr b="1" sz="2000"/>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idx="2" sz="half" type="body"/>
          </p:nvPr>
        </p:nvSpPr>
        <p:spPr>
          <a:xfrm>
            <a:off x="457200" y="1435100"/>
            <a:ext cx="3008313" cy="4691063"/>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numCol="1"/>
          <a:lstStyle>
            <a:lvl1pPr algn="l">
              <a:defRPr b="1" sz="2000"/>
            </a:lvl1pPr>
          </a:lstStyle>
          <a:p>
            <a:r>
              <a:rPr lang="en-US" smtClean="0"/>
              <a:t>Click to edit Master title style</a:t>
            </a:r>
            <a:endParaRPr lang="en-US"/>
          </a:p>
        </p:txBody>
      </p:sp>
      <p:sp>
        <p:nvSpPr>
          <p:cNvPr id="3" name="Picture Placeholder 2"/>
          <p:cNvSpPr>
            <a:spLocks noGrp="1"/>
          </p:cNvSpPr>
          <p:nvPr>
            <p:ph idx="1" type="pic"/>
          </p:nvPr>
        </p:nvSpPr>
        <p:spPr>
          <a:xfrm>
            <a:off x="1792288" y="612775"/>
            <a:ext cx="5486400" cy="4114800"/>
          </a:xfrm>
        </p:spPr>
        <p:txBody>
          <a:bodyPr numCol="1"/>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4" name="Text Placeholder 3"/>
          <p:cNvSpPr>
            <a:spLocks noGrp="1"/>
          </p:cNvSpPr>
          <p:nvPr>
            <p:ph idx="2" sz="half" type="body"/>
          </p:nvPr>
        </p:nvSpPr>
        <p:spPr>
          <a:xfrm>
            <a:off x="1792288" y="5367338"/>
            <a:ext cx="5486400" cy="804862"/>
          </a:xfrm>
        </p:spPr>
        <p:txBody>
          <a:bodyPr numCol="1"/>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5" name="Date Placeholder 4"/>
          <p:cNvSpPr>
            <a:spLocks noGrp="1"/>
          </p:cNvSpPr>
          <p:nvPr>
            <p:ph idx="10" sz="half" type="dt"/>
          </p:nvPr>
        </p:nvSpPr>
        <p:spPr/>
        <p:txBody>
          <a:bodyPr numCol="1"/>
          <a:lstStyle/>
          <a:p>
            <a:fld id="{4E83BA4B-50FE-4B84-AE64-D7F085A2A31A}" type="datetimeFigureOut">
              <a:rPr lang="en-US" smtClean="0"/>
              <a:t>2/4/2014</a:t>
            </a:fld>
            <a:endParaRPr lang="en-US"/>
          </a:p>
        </p:txBody>
      </p:sp>
      <p:sp>
        <p:nvSpPr>
          <p:cNvPr id="6" name="Footer Placeholder 5"/>
          <p:cNvSpPr>
            <a:spLocks noGrp="1"/>
          </p:cNvSpPr>
          <p:nvPr>
            <p:ph idx="11" sz="quarter" type="ftr"/>
          </p:nvPr>
        </p:nvSpPr>
        <p:spPr/>
        <p:txBody>
          <a:bodyPr numCol="1"/>
          <a:lstStyle/>
          <a:p>
            <a:endParaRPr lang="en-US"/>
          </a:p>
        </p:txBody>
      </p:sp>
      <p:sp>
        <p:nvSpPr>
          <p:cNvPr id="7" name="Slide Number Placeholder 6"/>
          <p:cNvSpPr>
            <a:spLocks noGrp="1"/>
          </p:cNvSpPr>
          <p:nvPr>
            <p:ph idx="12" sz="quarter" type="sldNum"/>
          </p:nvPr>
        </p:nvSpPr>
        <p:spPr/>
        <p:txBody>
          <a:bodyPr numCol="1"/>
          <a:lstStyle/>
          <a:p>
            <a:fld id="{FD6B306A-339E-4A68-B601-FE88844A1F9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 name="Text Box 1"/>
          <p:cNvSpPr>
            <a:spLocks/>
          </p:cNvSpPr>
          <p:nvPr>
            <p:ph type="title"/>
          </p:nvPr>
        </p:nvSpPr>
        <p:spPr>
          <a:xfrm>
            <a:off x="457200" y="274637"/>
            <a:ext cx="8229600" cy="1143000"/>
          </a:xfrm>
          <a:prstGeom prst="rect">
            <a:avLst/>
          </a:prstGeom>
          <a:ln>
            <a:noFill/>
          </a:ln>
        </p:spPr>
        <p:txBody>
          <a:bodyPr anchor="ctr" numCol="1"/>
          <a:lstStyle/>
          <a:p>
            <a:endParaRPr/>
          </a:p>
        </p:txBody>
      </p:sp>
      <p:sp>
        <p:nvSpPr>
          <p:cNvPr id="2" name="Text Box 2"/>
          <p:cNvSpPr>
            <a:spLocks/>
          </p:cNvSpPr>
          <p:nvPr>
            <p:ph idx="1" type="body"/>
          </p:nvPr>
        </p:nvSpPr>
        <p:spPr>
          <a:xfrm>
            <a:off x="457200" y="1600200"/>
            <a:ext cx="8229600" cy="4525962"/>
          </a:xfrm>
          <a:prstGeom prst="rect">
            <a:avLst/>
          </a:prstGeom>
          <a:ln>
            <a:noFill/>
          </a:ln>
        </p:spPr>
        <p:txBody>
          <a:bodyPr numCol="1"/>
          <a:lstStyle/>
          <a:p>
            <a:endParaRPr/>
          </a:p>
          <a:p>
            <a:endParaRPr/>
          </a:p>
          <a:p>
            <a:endParaRPr/>
          </a:p>
          <a:p>
            <a:endParaRPr/>
          </a:p>
          <a:p>
            <a:endParaRPr/>
          </a:p>
        </p:txBody>
      </p:sp>
      <p:sp>
        <p:nvSpPr>
          <p:cNvPr id="3" name="Text Box 3"/>
          <p:cNvSpPr>
            <a:spLocks/>
          </p:cNvSpPr>
          <p:nvPr>
            <p:ph idx="2" sz="half" type="dt"/>
          </p:nvPr>
        </p:nvSpPr>
        <p:spPr>
          <a:xfrm>
            <a:off x="457200" y="6245225"/>
            <a:ext cx="2133600" cy="476250"/>
          </a:xfrm>
          <a:prstGeom prst="rect">
            <a:avLst/>
          </a:prstGeom>
          <a:ln>
            <a:noFill/>
          </a:ln>
        </p:spPr>
        <p:txBody>
          <a:bodyPr numCol="1"/>
          <a:lstStyle/>
          <a:p>
            <a:endParaRPr/>
          </a:p>
        </p:txBody>
      </p:sp>
      <p:sp>
        <p:nvSpPr>
          <p:cNvPr id="4" name="Text Box 4"/>
          <p:cNvSpPr>
            <a:spLocks/>
          </p:cNvSpPr>
          <p:nvPr>
            <p:ph idx="3" sz="quarter" type="ftr"/>
          </p:nvPr>
        </p:nvSpPr>
        <p:spPr>
          <a:xfrm>
            <a:off x="3124200" y="6245225"/>
            <a:ext cx="2895600" cy="476250"/>
          </a:xfrm>
          <a:prstGeom prst="rect">
            <a:avLst/>
          </a:prstGeom>
          <a:ln>
            <a:noFill/>
          </a:ln>
        </p:spPr>
        <p:txBody>
          <a:bodyPr numCol="1"/>
          <a:lstStyle/>
          <a:p>
            <a:endParaRPr/>
          </a:p>
        </p:txBody>
      </p:sp>
      <p:sp>
        <p:nvSpPr>
          <p:cNvPr id="5" name="Text Box 5"/>
          <p:cNvSpPr>
            <a:spLocks/>
          </p:cNvSpPr>
          <p:nvPr>
            <p:ph idx="4" sz="quarter" type="sldNum"/>
          </p:nvPr>
        </p:nvSpPr>
        <p:spPr>
          <a:xfrm>
            <a:off x="6553200" y="6245225"/>
            <a:ext cx="2133600" cy="476250"/>
          </a:xfrm>
          <a:prstGeom prst="rect">
            <a:avLst/>
          </a:prstGeom>
          <a:ln>
            <a:noFill/>
          </a:ln>
        </p:spPr>
        <p:txBody>
          <a:bodyPr numCol="1"/>
          <a:lstStyle/>
          <a:p>
            <a:pPr algn="r"/>
            <a:r>
              <a:rPr dirty="0" lang="en-US" smtClean="0" sz="1400"/>
              <a:t>*</a:t>
            </a:r>
          </a:p>
        </p:txBody>
      </p:sp>
    </p:spTree>
  </p:cSld>
  <p:clrMap accent1="accent1" accent2="accent2" accent3="accent3" accent4="accent4" accent5="accent5" accent6="accent6" bg1="lt1" bg2="lt2" folHlink="folHlink" hlink="hlink" tx1="dk1" tx2="dk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xStyles>
    <p:titleStyle>
      <a:lvl1pPr algn="ctr" defTabSz="914400" fontAlgn="base" indent="0" marL="0" rtl="0">
        <a:lnSpc>
          <a:spcPct val="100000"/>
        </a:lnSpc>
        <a:spcBef>
          <a:spcPct val="0"/>
        </a:spcBef>
        <a:spcAft>
          <a:spcPct val="0"/>
        </a:spcAft>
        <a:buNone/>
        <a:defRPr b="0" baseline="0" dirty="0" i="0" lang="en-US" smtClean="0" sz="4400" u="none">
          <a:solidFill>
            <a:schemeClr val="tx2"/>
          </a:solidFill>
          <a:latin charset="0" typeface="Arial"/>
        </a:defRPr>
      </a:lvl1pPr>
    </p:titleStyle>
    <p:bodyStyle>
      <a:lvl1pPr algn="l" defTabSz="914400" fontAlgn="base" indent="-342900" marL="342900" rtl="0">
        <a:lnSpc>
          <a:spcPct val="100000"/>
        </a:lnSpc>
        <a:spcBef>
          <a:spcPct val="20000"/>
        </a:spcBef>
        <a:spcAft>
          <a:spcPct val="0"/>
        </a:spcAft>
        <a:buChar char="•"/>
        <a:defRPr b="0" baseline="0" dirty="0" i="0" lang="en-US" smtClean="0" sz="3200" u="none">
          <a:solidFill>
            <a:schemeClr val="tx1"/>
          </a:solidFill>
          <a:latin charset="0" typeface="Arial"/>
        </a:defRPr>
      </a:lvl1pPr>
      <a:lvl2pPr indent="-285750" marL="742950">
        <a:lnSpc>
          <a:spcPct val="100000"/>
        </a:lnSpc>
        <a:spcBef>
          <a:spcPct val="20000"/>
        </a:spcBef>
        <a:spcAft>
          <a:spcPct val="0"/>
        </a:spcAft>
        <a:buChar char="–"/>
        <a:defRPr b="0" dirty="0" i="0" lang="en-US" smtClean="0" sz="2800" u="none">
          <a:solidFill>
            <a:schemeClr val="tx1"/>
          </a:solidFill>
          <a:latin charset="0" typeface="Arial"/>
        </a:defRPr>
      </a:lvl2pPr>
      <a:lvl3pPr indent="-228600" marL="1143000">
        <a:lnSpc>
          <a:spcPct val="100000"/>
        </a:lnSpc>
        <a:spcBef>
          <a:spcPct val="20000"/>
        </a:spcBef>
        <a:spcAft>
          <a:spcPct val="0"/>
        </a:spcAft>
        <a:buChar char="•"/>
        <a:defRPr b="0" dirty="0" i="0" lang="en-US" smtClean="0" sz="2400" u="none">
          <a:solidFill>
            <a:schemeClr val="tx1"/>
          </a:solidFill>
          <a:latin charset="0" typeface="Arial"/>
        </a:defRPr>
      </a:lvl3pPr>
      <a:lvl4pPr indent="-228600" marL="1600200">
        <a:lnSpc>
          <a:spcPct val="100000"/>
        </a:lnSpc>
        <a:spcBef>
          <a:spcPct val="20000"/>
        </a:spcBef>
        <a:spcAft>
          <a:spcPct val="0"/>
        </a:spcAft>
        <a:buChar char="–"/>
        <a:defRPr b="0" dirty="0" i="0" lang="en-US" smtClean="0" sz="2000" u="none">
          <a:solidFill>
            <a:schemeClr val="tx1"/>
          </a:solidFill>
          <a:latin charset="0" typeface="Arial"/>
        </a:defRPr>
      </a:lvl4pPr>
      <a:lvl5pPr indent="-228600" marL="2057400">
        <a:lnSpc>
          <a:spcPct val="100000"/>
        </a:lnSpc>
        <a:spcBef>
          <a:spcPct val="20000"/>
        </a:spcBef>
        <a:spcAft>
          <a:spcPct val="0"/>
        </a:spcAft>
        <a:buChar char="»"/>
        <a:defRPr b="0" dirty="0" i="0" lang="en-US" smtClean="0" sz="2000" u="none">
          <a:solidFill>
            <a:schemeClr val="tx1"/>
          </a:solidFill>
          <a:latin charset="0" typeface="Arial"/>
        </a:defRPr>
      </a:lvl5pPr>
    </p:bodyStyle>
    <p:otherStyle>
      <a:lvl1pPr algn="l" defTabSz="914400" fontAlgn="base" indent="0" marL="0" rtl="0">
        <a:lnSpc>
          <a:spcPct val="100000"/>
        </a:lnSpc>
        <a:spcBef>
          <a:spcPct val="0"/>
        </a:spcBef>
        <a:spcAft>
          <a:spcPct val="0"/>
        </a:spcAft>
        <a:buNone/>
        <a:defRPr b="0" baseline="0" dirty="0" i="0" lang="en-US" smtClean="0" sz="1800" u="none">
          <a:solidFill>
            <a:schemeClr val="tx1"/>
          </a:solidFill>
          <a:latin charset="0" typeface="Arial"/>
        </a:defRPr>
      </a:lvl1pPr>
      <a:lvl2pPr indent="0" marL="457200">
        <a:lnSpc>
          <a:spcPct val="100000"/>
        </a:lnSpc>
        <a:spcBef>
          <a:spcPct val="0"/>
        </a:spcBef>
        <a:spcAft>
          <a:spcPct val="0"/>
        </a:spcAft>
        <a:buNone/>
        <a:defRPr b="0" dirty="0" i="0" lang="en-US" smtClean="0" sz="1800" u="none">
          <a:solidFill>
            <a:schemeClr val="tx1"/>
          </a:solidFill>
          <a:latin charset="0" typeface="Arial"/>
        </a:defRPr>
      </a:lvl2pPr>
      <a:lvl3pPr indent="0" marL="914400">
        <a:lnSpc>
          <a:spcPct val="100000"/>
        </a:lnSpc>
        <a:spcBef>
          <a:spcPct val="0"/>
        </a:spcBef>
        <a:spcAft>
          <a:spcPct val="0"/>
        </a:spcAft>
        <a:buNone/>
        <a:defRPr b="0" dirty="0" i="0" lang="en-US" smtClean="0" sz="1800" u="none">
          <a:solidFill>
            <a:schemeClr val="tx1"/>
          </a:solidFill>
          <a:latin charset="0" typeface="Arial"/>
        </a:defRPr>
      </a:lvl3pPr>
      <a:lvl4pPr indent="0" marL="1371600">
        <a:lnSpc>
          <a:spcPct val="100000"/>
        </a:lnSpc>
        <a:spcBef>
          <a:spcPct val="0"/>
        </a:spcBef>
        <a:spcAft>
          <a:spcPct val="0"/>
        </a:spcAft>
        <a:buNone/>
        <a:defRPr b="0" dirty="0" i="0" lang="en-US" smtClean="0" sz="1800" u="none">
          <a:solidFill>
            <a:schemeClr val="tx1"/>
          </a:solidFill>
          <a:latin charset="0" typeface="Arial"/>
        </a:defRPr>
      </a:lvl4pPr>
      <a:lvl5pPr indent="0" marL="1828800">
        <a:lnSpc>
          <a:spcPct val="100000"/>
        </a:lnSpc>
        <a:spcBef>
          <a:spcPct val="0"/>
        </a:spcBef>
        <a:spcAft>
          <a:spcPct val="0"/>
        </a:spcAft>
        <a:buNone/>
        <a:defRPr b="0" dirty="0" i="0" lang="en-US" smtClean="0" sz="1800" u="none">
          <a:solidFill>
            <a:schemeClr val="tx1"/>
          </a:solidFill>
          <a:latin charset="0" typeface="Arial"/>
        </a:defRPr>
      </a:lvl5pPr>
    </p:otherStyle>
  </p:txStyles>
</p:sldMaster>
</file>

<file path=ppt/slides/_rels/slide1.xml.rels><?xml version="1.0" encoding="UTF-8" standalone="yes"?><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<Relationships xmlns="http://schemas.openxmlformats.org/package/2006/relationships"><Relationship Id="rId5" Target="../media/image42.jpeg" Type="http://schemas.openxmlformats.org/officeDocument/2006/relationships/image"/><Relationship Id="rId4" Target="../media/image41.jpeg" Type="http://schemas.openxmlformats.org/officeDocument/2006/relationships/image"/><Relationship Id="rId3" Target="../media/image40.jpeg" Type="http://schemas.openxmlformats.org/officeDocument/2006/relationships/image"/><Relationship Id="rId2" Target="../media/image39.png" Type="http://schemas.openxmlformats.org/officeDocument/2006/relationships/image"/><Relationship Id="rId1" Target="../slideLayouts/slideLayout7.xml" Type="http://schemas.openxmlformats.org/officeDocument/2006/relationships/slideLayout"/></Relationships>
</file>

<file path=ppt/slides/_rels/slide11.xml.rels><?xml version="1.0" encoding="UTF-8" standalone="yes"?><Relationships xmlns="http://schemas.openxmlformats.org/package/2006/relationships"><Relationship Id="rId4" Target="../media/image45.jpeg" Type="http://schemas.openxmlformats.org/officeDocument/2006/relationships/image"/><Relationship Id="rId3" Target="../media/image44.jpeg" Type="http://schemas.openxmlformats.org/officeDocument/2006/relationships/image"/><Relationship Id="rId2" Target="../media/image43.jpeg" Type="http://schemas.openxmlformats.org/officeDocument/2006/relationships/imag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4" Target="../media/image48.jpeg" Type="http://schemas.openxmlformats.org/officeDocument/2006/relationships/image"/><Relationship Id="rId3" Target="../media/image47.jpeg" Type="http://schemas.openxmlformats.org/officeDocument/2006/relationships/image"/><Relationship Id="rId2" Target="../media/image46.jpeg" Type="http://schemas.openxmlformats.org/officeDocument/2006/relationships/image"/><Relationship Id="rId1" Target="../slideLayouts/slideLayout7.xml" Type="http://schemas.openxmlformats.org/officeDocument/2006/relationships/slideLayout"/></Relationships>
</file>

<file path=ppt/slides/_rels/slide13.xml.rels><?xml version="1.0" encoding="UTF-8" standalone="yes"?><Relationships xmlns="http://schemas.openxmlformats.org/package/2006/relationships"><Relationship Id="rId4" Target="../media/image51.jpeg" Type="http://schemas.openxmlformats.org/officeDocument/2006/relationships/image"/><Relationship Id="rId3" Target="../media/image50.jpeg" Type="http://schemas.openxmlformats.org/officeDocument/2006/relationships/image"/><Relationship Id="rId2" Target="../media/image49.jpeg" Type="http://schemas.openxmlformats.org/officeDocument/2006/relationships/image"/><Relationship Id="rId1" Target="../slideLayouts/slideLayout7.xml" Type="http://schemas.openxmlformats.org/officeDocument/2006/relationships/slideLayout"/></Relationships>
</file>

<file path=ppt/slides/_rels/slide14.xml.rels><?xml version="1.0" encoding="UTF-8" standalone="yes"?><Relationships xmlns="http://schemas.openxmlformats.org/package/2006/relationships"><Relationship Id="rId5" Target="../media/image55.png" Type="http://schemas.openxmlformats.org/officeDocument/2006/relationships/image"/><Relationship Id="rId4" Target="../media/image54.jpeg" Type="http://schemas.openxmlformats.org/officeDocument/2006/relationships/image"/><Relationship Id="rId3" Target="../media/image53.jpeg" Type="http://schemas.openxmlformats.org/officeDocument/2006/relationships/image"/><Relationship Id="rId2" Target="../media/image52.jpeg" Type="http://schemas.openxmlformats.org/officeDocument/2006/relationships/image"/><Relationship Id="rId1" Target="../slideLayouts/slideLayout7.xml" Type="http://schemas.openxmlformats.org/officeDocument/2006/relationships/slideLayout"/></Relationships>
</file>

<file path=ppt/slides/_rels/slide2.xml.rels><?xml version="1.0" encoding="UTF-8" standalone="yes"?><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<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<Relationships xmlns="http://schemas.openxmlformats.org/package/2006/relationships"><Relationship Id="rId6" Target="../media/image26.jpeg" Type="http://schemas.openxmlformats.org/officeDocument/2006/relationships/image"/><Relationship Id="rId5" Target="../media/image25.jpeg" Type="http://schemas.openxmlformats.org/officeDocument/2006/relationships/image"/><Relationship Id="rId4" Target="../media/image24.jpeg" Type="http://schemas.openxmlformats.org/officeDocument/2006/relationships/image"/><Relationship Id="rId3" Target="../media/image23.jpeg" Type="http://schemas.openxmlformats.org/officeDocument/2006/relationships/image"/><Relationship Id="rId2" Target="../media/image22.jpeg" Type="http://schemas.openxmlformats.org/officeDocument/2006/relationships/image"/><Relationship Id="rId1" Target="../slideLayouts/slideLayout7.xml" Type="http://schemas.openxmlformats.org/officeDocument/2006/relationships/slideLayout"/></Relationships>
</file>

<file path=ppt/slides/_rels/slide5.xml.rels><?xml version="1.0" encoding="UTF-8" standalone="yes"?><Relationships xmlns="http://schemas.openxmlformats.org/package/2006/relationships"><Relationship Id="rId4" Target="../media/image29.jpeg" Type="http://schemas.openxmlformats.org/officeDocument/2006/relationships/image"/><Relationship Id="rId3" Target="../media/image28.jpeg" Type="http://schemas.openxmlformats.org/officeDocument/2006/relationships/image"/><Relationship Id="rId2" Target="../media/image27.jpeg" Type="http://schemas.openxmlformats.org/officeDocument/2006/relationships/image"/><Relationship Id="rId1" Target="../slideLayouts/slideLayout7.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1.wmf" Type="http://schemas.openxmlformats.org/officeDocument/2006/relationships/image"/><Relationship Id="rId2" Target="../notesSlides/notesSlide1.xml" Type="http://schemas.openxmlformats.org/officeDocument/2006/relationships/notesSlid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4" Target="../media/image32.jpeg" Type="http://schemas.openxmlformats.org/officeDocument/2006/relationships/image"/><Relationship Id="rId3" Target="../media/image31.jpeg" Type="http://schemas.openxmlformats.org/officeDocument/2006/relationships/image"/><Relationship Id="rId2" Target="../media/image30.jpeg" Type="http://schemas.openxmlformats.org/officeDocument/2006/relationships/image"/><Relationship Id="rId1" Target="../slideLayouts/slideLayout7.xml" Type="http://schemas.openxmlformats.org/officeDocument/2006/relationships/slideLayout"/></Relationships>
</file>

<file path=ppt/slides/_rels/slide8.xml.rels><?xml version="1.0" encoding="UTF-8" standalone="yes"?><Relationships xmlns="http://schemas.openxmlformats.org/package/2006/relationships"><Relationship Id="rId4" Target="../media/image35.jpeg" Type="http://schemas.openxmlformats.org/officeDocument/2006/relationships/image"/><Relationship Id="rId3" Target="../media/image34.jpeg" Type="http://schemas.openxmlformats.org/officeDocument/2006/relationships/image"/><Relationship Id="rId2" Target="../media/image33.jpeg" Type="http://schemas.openxmlformats.org/officeDocument/2006/relationships/image"/><Relationship Id="rId1" Target="../slideLayouts/slideLayout7.xml" Type="http://schemas.openxmlformats.org/officeDocument/2006/relationships/slideLayout"/></Relationships>
</file>

<file path=ppt/slides/_rels/slide9.xml.rels><?xml version="1.0" encoding="UTF-8" standalone="yes"?><Relationships xmlns="http://schemas.openxmlformats.org/package/2006/relationships"><Relationship Id="rId4" Target="../media/image38.jpeg" Type="http://schemas.openxmlformats.org/officeDocument/2006/relationships/image"/><Relationship Id="rId3" Target="../media/image37.jpeg" Type="http://schemas.openxmlformats.org/officeDocument/2006/relationships/image"/><Relationship Id="rId2" Target="../media/image36.jpeg" Type="http://schemas.openxmlformats.org/officeDocument/2006/relationships/image"/><Relationship Id="rId1" Target="../slideLayouts/slideLayout7.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6"/>
          <p:cNvSpPr>
            <a:spLocks/>
          </p:cNvSpPr>
          <p:nvPr/>
        </p:nvSpPr>
        <p:spPr>
          <a:xfrm>
            <a:off x="250825" y="188912"/>
            <a:ext cx="8642350" cy="6408737"/>
          </a:xfrm>
          <a:prstGeom prst="roundRect">
            <a:avLst>
              <a:gd fmla="val 16667" name="adj"/>
            </a:avLst>
          </a:prstGeom>
          <a:solidFill>
            <a:srgbClr val="FF0000"/>
          </a:solidFill>
          <a:ln>
            <a:solidFill>
              <a:schemeClr val="tx1"/>
            </a:solidFill>
            <a:round/>
            <a:headEnd/>
            <a:tailEnd/>
          </a:ln>
        </p:spPr>
        <p:txBody>
          <a:bodyPr anchor="ctr" numCol="1"/>
          <a:lstStyle/>
          <a:p>
            <a:pPr algn="ctr" indent="0" marL="0">
              <a:spcBef>
                <a:spcPct val="0"/>
              </a:spcBef>
              <a:buNone/>
            </a:pPr>
            <a:r>
              <a:rPr b="1" dirty="0" lang="en-US" smtClean="0" u="sng">
                <a:solidFill>
                  <a:schemeClr val="bg1"/>
                </a:solidFill>
                <a:latin charset="0" pitchFamily="34" typeface="Tekton Pro Ext"/>
              </a:rPr>
              <a:t>LEARNING OBJECTIVES</a:t>
            </a:r>
          </a:p>
          <a:p>
            <a:pPr algn="ctr" indent="0" marL="0">
              <a:spcBef>
                <a:spcPct val="0"/>
              </a:spcBef>
              <a:buNone/>
            </a:pPr>
            <a:endParaRPr b="1" dirty="0" lang="en-US" smtClean="0" u="sng">
              <a:solidFill>
                <a:schemeClr val="bg1"/>
              </a:solidFill>
              <a:latin charset="0" pitchFamily="34" typeface="Tekton Pro Ext"/>
            </a:endParaRPr>
          </a:p>
          <a:p>
            <a:pPr indent="0" marL="0">
              <a:spcBef>
                <a:spcPct val="0"/>
              </a:spcBef>
            </a:pPr>
          </a:p>
          <a:p>
            <a:pPr indent="0" marL="0">
              <a:spcBef>
                <a:spcPct val="0"/>
              </a:spcBef>
              <a:buNone/>
            </a:pPr>
            <a:endParaRPr dirty="0" lang="en-US" smtClean="0">
              <a:solidFill>
                <a:schemeClr val="bg1"/>
              </a:solidFill>
              <a:latin charset="0" pitchFamily="66" typeface="Comic Sans MS"/>
            </a:endParaRPr>
          </a:p>
          <a:p>
            <a:pPr indent="0" marL="0">
              <a:spcBef>
                <a:spcPct val="0"/>
              </a:spcBef>
            </a:pPr>
            <a:r>
              <a:rPr dirty="0" lang="en-US" smtClean="0">
                <a:solidFill>
                  <a:schemeClr val="bg1"/>
                </a:solidFill>
                <a:latin charset="0" pitchFamily="66" typeface="Comic Sans MS"/>
              </a:rPr>
              <a:t>To be introduced to Britain at the turn of the Twentieth century</a:t>
            </a:r>
          </a:p>
          <a:p>
            <a:pPr indent="0" marL="0">
              <a:spcBef>
                <a:spcPct val="0"/>
              </a:spcBef>
              <a:buNone/>
            </a:pPr>
            <a:endParaRPr dirty="0" lang="en-US" smtClean="0">
              <a:solidFill>
                <a:schemeClr val="bg1"/>
              </a:solidFill>
              <a:latin charset="0" pitchFamily="66" typeface="Comic Sans MS"/>
            </a:endParaRPr>
          </a:p>
          <a:p>
            <a:pPr indent="0" marL="0">
              <a:spcBef>
                <a:spcPct val="0"/>
              </a:spcBef>
              <a:buNone/>
            </a:pPr>
            <a:endParaRPr dirty="0" lang="en-US" smtClean="0">
              <a:solidFill>
                <a:schemeClr val="bg1"/>
              </a:solidFill>
              <a:latin charset="0" pitchFamily="66"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 Box 196"/>
          <p:cNvSpPr>
            <a:spLocks/>
          </p:cNvSpPr>
          <p:nvPr/>
        </p:nvSpPr>
        <p:spPr>
          <a:xfrm>
            <a:off x="457200" y="304800"/>
            <a:ext cx="1905000" cy="1219200"/>
          </a:xfrm>
          <a:prstGeom prst="ellipse">
            <a:avLst/>
          </a:prstGeom>
          <a:solidFill>
            <a:schemeClr val="accent1"/>
          </a:solidFill>
          <a:ln>
            <a:solidFill>
              <a:schemeClr val="tx1"/>
            </a:solidFill>
            <a:round/>
            <a:headEnd/>
            <a:tailEnd/>
          </a:ln>
        </p:spPr>
        <p:txBody>
          <a:bodyPr anchor="ctr" numCol="1" wrap="none"/>
          <a:lstStyle/>
          <a:p>
            <a:endParaRPr/>
          </a:p>
        </p:txBody>
      </p:sp>
      <p:sp>
        <p:nvSpPr>
          <p:cNvPr id="197" name="Text Box 197"/>
          <p:cNvSpPr txBox="1">
            <a:spLocks/>
          </p:cNvSpPr>
          <p:nvPr/>
        </p:nvSpPr>
        <p:spPr>
          <a:xfrm>
            <a:off x="533400" y="609600"/>
            <a:ext cx="1752600" cy="579437"/>
          </a:xfrm>
          <a:prstGeom prst="rect">
            <a:avLst/>
          </a:prstGeom>
          <a:noFill/>
          <a:ln>
            <a:noFill/>
          </a:ln>
        </p:spPr>
        <p:txBody>
          <a:bodyPr numCol="1">
            <a:spAutoFit/>
          </a:bodyPr>
          <a:lstStyle/>
          <a:p>
            <a:pPr indent="0" marL="0">
              <a:spcBef>
                <a:spcPct val="50000"/>
              </a:spcBef>
              <a:buNone/>
            </a:pPr>
            <a:r>
              <a:rPr dirty="0" lang="en-US" smtClean="0">
                <a:latin charset="0" pitchFamily="66" typeface="Comic Sans MS"/>
              </a:rPr>
              <a:t>Women</a:t>
            </a:r>
          </a:p>
        </p:txBody>
      </p:sp>
      <p:pic>
        <p:nvPicPr>
          <p:cNvPr id="198" name="Picture 198"/>
          <p:cNvPicPr>
            <a:picLocks noChangeAspect="1"/>
          </p:cNvPicPr>
          <p:nvPr/>
        </p:nvPicPr>
        <p:blipFill>
          <a:blip r:embed="rId2"/>
          <a:stretch/>
        </p:blipFill>
        <p:spPr>
          <a:xfrm>
            <a:off x="6629400" y="3200400"/>
            <a:ext cx="2343150" cy="3448050"/>
          </a:xfrm>
          <a:prstGeom prst="rect">
            <a:avLst/>
          </a:prstGeom>
          <a:noFill/>
          <a:ln>
            <a:noFill/>
          </a:ln>
        </p:spPr>
      </p:pic>
      <p:pic>
        <p:nvPicPr>
          <p:cNvPr id="200" name="Picture 200"/>
          <p:cNvPicPr>
            <a:picLocks noChangeAspect="1"/>
          </p:cNvPicPr>
          <p:nvPr/>
        </p:nvPicPr>
        <p:blipFill>
          <a:blip r:embed="rId3"/>
          <a:stretch/>
        </p:blipFill>
        <p:spPr>
          <a:xfrm>
            <a:off x="304800" y="1905000"/>
            <a:ext cx="2022475" cy="3019425"/>
          </a:xfrm>
          <a:prstGeom prst="rect">
            <a:avLst/>
          </a:prstGeom>
          <a:noFill/>
          <a:ln>
            <a:noFill/>
          </a:ln>
        </p:spPr>
      </p:pic>
      <p:sp>
        <p:nvSpPr>
          <p:cNvPr id="202" name="Text Box 202"/>
          <p:cNvSpPr>
            <a:spLocks/>
          </p:cNvSpPr>
          <p:nvPr/>
        </p:nvSpPr>
        <p:spPr>
          <a:xfrm>
            <a:off x="2743200" y="3124200"/>
            <a:ext cx="3429000" cy="3505200"/>
          </a:xfrm>
          <a:prstGeom prst="rect">
            <a:avLst/>
          </a:prstGeom>
          <a:solidFill>
            <a:srgbClr val="FFFF00"/>
          </a:solidFill>
          <a:ln>
            <a:solidFill>
              <a:schemeClr val="tx1"/>
            </a:solidFill>
            <a:round/>
            <a:headEnd/>
            <a:tailEnd/>
          </a:ln>
        </p:spPr>
        <p:txBody>
          <a:bodyPr anchor="ctr" numCol="1" wrap="none"/>
          <a:lstStyle/>
          <a:p>
            <a:endParaRPr/>
          </a:p>
        </p:txBody>
      </p:sp>
      <p:sp>
        <p:nvSpPr>
          <p:cNvPr id="203" name="Text Box 203"/>
          <p:cNvSpPr txBox="1">
            <a:spLocks/>
          </p:cNvSpPr>
          <p:nvPr/>
        </p:nvSpPr>
        <p:spPr>
          <a:xfrm>
            <a:off x="2971800" y="3276600"/>
            <a:ext cx="2971800" cy="3113087"/>
          </a:xfrm>
          <a:prstGeom prst="rect">
            <a:avLst/>
          </a:prstGeom>
          <a:noFill/>
          <a:ln>
            <a:noFill/>
          </a:ln>
        </p:spPr>
        <p:txBody>
          <a:bodyPr numCol="1">
            <a:spAutoFit/>
          </a:bodyPr>
          <a:lstStyle/>
          <a:p>
            <a:pPr algn="ctr" indent="0" marL="0">
              <a:spcBef>
                <a:spcPct val="50000"/>
              </a:spcBef>
              <a:buNone/>
            </a:pPr>
            <a:r>
              <a:rPr dirty="0" lang="en-US" smtClean="0" sz="1800">
                <a:latin charset="0" pitchFamily="66" typeface="Comic Sans MS"/>
              </a:rPr>
              <a:t>A woman born before 1900 could expect a typical life of domesticity and drudgery. By 1928, women had achieved the vote on equal terms with men and by the 1950s had proved their equal worth through war work – but the campaign to achieve equality took a lot longer. </a:t>
            </a:r>
          </a:p>
        </p:txBody>
      </p:sp>
      <p:sp>
        <p:nvSpPr>
          <p:cNvPr id="204" name="Text Box 204"/>
          <p:cNvSpPr>
            <a:spLocks/>
          </p:cNvSpPr>
          <p:nvPr/>
        </p:nvSpPr>
        <p:spPr>
          <a:xfrm>
            <a:off x="304800" y="5029200"/>
            <a:ext cx="2209800" cy="1828800"/>
          </a:xfrm>
          <a:prstGeom prst="ellipse">
            <a:avLst/>
          </a:prstGeom>
          <a:solidFill>
            <a:srgbClr val="FF0000"/>
          </a:solidFill>
          <a:ln>
            <a:solidFill>
              <a:schemeClr val="tx1"/>
            </a:solidFill>
            <a:round/>
            <a:headEnd/>
            <a:tailEnd/>
          </a:ln>
        </p:spPr>
        <p:txBody>
          <a:bodyPr anchor="ctr" numCol="1" wrap="none"/>
          <a:lstStyle/>
          <a:p>
            <a:endParaRPr/>
          </a:p>
        </p:txBody>
      </p:sp>
      <p:sp>
        <p:nvSpPr>
          <p:cNvPr id="205" name="Text Box 205"/>
          <p:cNvSpPr txBox="1">
            <a:spLocks/>
          </p:cNvSpPr>
          <p:nvPr/>
        </p:nvSpPr>
        <p:spPr>
          <a:xfrm>
            <a:off x="685800" y="5181600"/>
            <a:ext cx="1447800" cy="1465262"/>
          </a:xfrm>
          <a:prstGeom prst="rect">
            <a:avLst/>
          </a:prstGeom>
          <a:noFill/>
          <a:ln>
            <a:noFill/>
          </a:ln>
        </p:spPr>
        <p:txBody>
          <a:bodyPr numCol="1">
            <a:spAutoFit/>
          </a:bodyPr>
          <a:lstStyle/>
          <a:p>
            <a:pPr algn="ctr" indent="0" marL="0">
              <a:spcBef>
                <a:spcPct val="50000"/>
              </a:spcBef>
              <a:buNone/>
            </a:pPr>
            <a:r>
              <a:rPr dirty="0" lang="en-US" smtClean="0" sz="1800">
                <a:latin charset="0" pitchFamily="66" typeface="Comic Sans MS"/>
              </a:rPr>
              <a:t>Women’s fashions caused permanent damage!</a:t>
            </a:r>
          </a:p>
        </p:txBody>
      </p:sp>
      <p:sp>
        <p:nvSpPr>
          <p:cNvPr id="206" name="Text Box 206"/>
          <p:cNvSpPr>
            <a:spLocks/>
          </p:cNvSpPr>
          <p:nvPr/>
        </p:nvSpPr>
        <p:spPr>
          <a:xfrm flipV="1">
            <a:off x="609600" y="3124200"/>
            <a:ext cx="609600" cy="2438400"/>
          </a:xfrm>
          <a:prstGeom prst="line">
            <a:avLst/>
          </a:prstGeom>
          <a:noFill/>
          <a:ln>
            <a:solidFill>
              <a:schemeClr val="tx1"/>
            </a:solidFill>
            <a:round/>
            <a:headEnd type="none"/>
            <a:tailEnd type="triangle"/>
          </a:ln>
        </p:spPr>
      </p:sp>
      <p:pic>
        <p:nvPicPr>
          <p:cNvPr id="207" name="Picture 207"/>
          <p:cNvPicPr>
            <a:picLocks noChangeAspect="1"/>
          </p:cNvPicPr>
          <p:nvPr/>
        </p:nvPicPr>
        <p:blipFill>
          <a:blip r:embed="rId4"/>
          <a:stretch/>
        </p:blipFill>
        <p:spPr>
          <a:xfrm>
            <a:off x="5943600" y="152400"/>
            <a:ext cx="2809875" cy="2895600"/>
          </a:xfrm>
          <a:prstGeom prst="rect">
            <a:avLst/>
          </a:prstGeom>
          <a:noFill/>
          <a:ln>
            <a:noFill/>
          </a:ln>
        </p:spPr>
      </p:pic>
      <p:pic>
        <p:nvPicPr>
          <p:cNvPr id="209" name="Picture 209"/>
          <p:cNvPicPr>
            <a:picLocks noChangeAspect="1"/>
          </p:cNvPicPr>
          <p:nvPr/>
        </p:nvPicPr>
        <p:blipFill>
          <a:blip r:embed="rId5"/>
          <a:stretch/>
        </p:blipFill>
        <p:spPr>
          <a:xfrm>
            <a:off x="2743200" y="152400"/>
            <a:ext cx="2905125" cy="2895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Picture 211"/>
          <p:cNvPicPr>
            <a:picLocks noChangeAspect="1"/>
          </p:cNvPicPr>
          <p:nvPr/>
        </p:nvPicPr>
        <p:blipFill>
          <a:blip r:embed="rId2"/>
          <a:stretch/>
        </p:blipFill>
        <p:spPr>
          <a:xfrm>
            <a:off x="6515100" y="0"/>
            <a:ext cx="2628900" cy="3505200"/>
          </a:xfrm>
          <a:prstGeom prst="rect">
            <a:avLst/>
          </a:prstGeom>
          <a:noFill/>
          <a:ln>
            <a:noFill/>
          </a:ln>
        </p:spPr>
      </p:pic>
      <p:sp>
        <p:nvSpPr>
          <p:cNvPr id="213" name="Text Box 213"/>
          <p:cNvSpPr>
            <a:spLocks/>
          </p:cNvSpPr>
          <p:nvPr/>
        </p:nvSpPr>
        <p:spPr>
          <a:xfrm>
            <a:off x="457200" y="304800"/>
            <a:ext cx="3581400" cy="1524000"/>
          </a:xfrm>
          <a:prstGeom prst="ellipse">
            <a:avLst/>
          </a:prstGeom>
          <a:solidFill>
            <a:srgbClr val="CC99FF"/>
          </a:solidFill>
          <a:ln>
            <a:solidFill>
              <a:schemeClr val="tx1"/>
            </a:solidFill>
            <a:round/>
            <a:headEnd/>
            <a:tailEnd/>
          </a:ln>
        </p:spPr>
        <p:txBody>
          <a:bodyPr anchor="ctr" numCol="1" wrap="none"/>
          <a:lstStyle/>
          <a:p>
            <a:endParaRPr/>
          </a:p>
        </p:txBody>
      </p:sp>
      <p:sp>
        <p:nvSpPr>
          <p:cNvPr id="214" name="Text Box 214"/>
          <p:cNvSpPr txBox="1">
            <a:spLocks/>
          </p:cNvSpPr>
          <p:nvPr/>
        </p:nvSpPr>
        <p:spPr>
          <a:xfrm>
            <a:off x="914400" y="685800"/>
            <a:ext cx="2590800" cy="579437"/>
          </a:xfrm>
          <a:prstGeom prst="rect">
            <a:avLst/>
          </a:prstGeom>
          <a:noFill/>
          <a:ln>
            <a:noFill/>
          </a:ln>
        </p:spPr>
        <p:txBody>
          <a:bodyPr numCol="1">
            <a:spAutoFit/>
          </a:bodyPr>
          <a:lstStyle/>
          <a:p>
            <a:pPr indent="0" marL="0">
              <a:spcBef>
                <a:spcPct val="50000"/>
              </a:spcBef>
              <a:buNone/>
            </a:pPr>
            <a:r>
              <a:rPr dirty="0" lang="en-US" smtClean="0">
                <a:latin charset="0" pitchFamily="66" typeface="Comic Sans MS"/>
              </a:rPr>
              <a:t>Employment</a:t>
            </a:r>
          </a:p>
        </p:txBody>
      </p:sp>
      <p:pic>
        <p:nvPicPr>
          <p:cNvPr id="215" name="Picture 215"/>
          <p:cNvPicPr>
            <a:picLocks noChangeAspect="1"/>
          </p:cNvPicPr>
          <p:nvPr/>
        </p:nvPicPr>
        <p:blipFill>
          <a:blip r:embed="rId3"/>
          <a:stretch/>
        </p:blipFill>
        <p:spPr>
          <a:xfrm>
            <a:off x="0" y="1905000"/>
            <a:ext cx="4191000" cy="3124200"/>
          </a:xfrm>
          <a:prstGeom prst="rect">
            <a:avLst/>
          </a:prstGeom>
          <a:noFill/>
          <a:ln>
            <a:noFill/>
          </a:ln>
        </p:spPr>
      </p:pic>
      <p:pic>
        <p:nvPicPr>
          <p:cNvPr id="217" name="Picture 217"/>
          <p:cNvPicPr>
            <a:picLocks noChangeAspect="1"/>
          </p:cNvPicPr>
          <p:nvPr/>
        </p:nvPicPr>
        <p:blipFill>
          <a:blip r:embed="rId4"/>
          <a:stretch/>
        </p:blipFill>
        <p:spPr>
          <a:xfrm>
            <a:off x="4191000" y="2514600"/>
            <a:ext cx="3057525" cy="2524125"/>
          </a:xfrm>
          <a:prstGeom prst="rect">
            <a:avLst/>
          </a:prstGeom>
          <a:noFill/>
          <a:ln>
            <a:noFill/>
          </a:ln>
        </p:spPr>
      </p:pic>
      <p:sp>
        <p:nvSpPr>
          <p:cNvPr id="219" name="Text Box 219"/>
          <p:cNvSpPr>
            <a:spLocks/>
          </p:cNvSpPr>
          <p:nvPr/>
        </p:nvSpPr>
        <p:spPr>
          <a:xfrm>
            <a:off x="0" y="5029200"/>
            <a:ext cx="9144000" cy="1828800"/>
          </a:xfrm>
          <a:prstGeom prst="rect">
            <a:avLst/>
          </a:prstGeom>
          <a:solidFill>
            <a:srgbClr val="FF0000"/>
          </a:solidFill>
          <a:ln>
            <a:solidFill>
              <a:schemeClr val="tx1"/>
            </a:solidFill>
            <a:round/>
            <a:headEnd/>
            <a:tailEnd/>
          </a:ln>
        </p:spPr>
        <p:txBody>
          <a:bodyPr anchor="ctr" numCol="1" wrap="none"/>
          <a:lstStyle/>
          <a:p>
            <a:endParaRPr/>
          </a:p>
        </p:txBody>
      </p:sp>
      <p:sp>
        <p:nvSpPr>
          <p:cNvPr id="220" name="Text Box 220"/>
          <p:cNvSpPr txBox="1">
            <a:spLocks/>
          </p:cNvSpPr>
          <p:nvPr/>
        </p:nvSpPr>
        <p:spPr>
          <a:xfrm>
            <a:off x="152400" y="5105400"/>
            <a:ext cx="8839200" cy="1739900"/>
          </a:xfrm>
          <a:prstGeom prst="rect">
            <a:avLst/>
          </a:prstGeom>
          <a:noFill/>
          <a:ln>
            <a:noFill/>
          </a:ln>
        </p:spPr>
        <p:txBody>
          <a:bodyPr numCol="1">
            <a:spAutoFit/>
          </a:bodyPr>
          <a:lstStyle/>
          <a:p>
            <a:pPr indent="0" marL="0">
              <a:spcBef>
                <a:spcPct val="50000"/>
              </a:spcBef>
              <a:buNone/>
            </a:pPr>
            <a:r>
              <a:rPr dirty="0" lang="en-US" smtClean="0" sz="1800">
                <a:latin charset="0" pitchFamily="66" typeface="Comic Sans MS"/>
              </a:rPr>
              <a:t>The rights of workers are a constant theme in this period. In 1900, the conditions that the majority of British people lived in were squalid. Following the Wall Street Crash, a period of depression, hunger and unemployment followed that led to strikes and misery for many working class people. The government was often criticised for doing too little and too late to address these issues – not much as changed then!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 Box 221"/>
          <p:cNvSpPr>
            <a:spLocks/>
          </p:cNvSpPr>
          <p:nvPr/>
        </p:nvSpPr>
        <p:spPr>
          <a:xfrm>
            <a:off x="152400" y="152400"/>
            <a:ext cx="3276600" cy="914400"/>
          </a:xfrm>
          <a:prstGeom prst="ellipse">
            <a:avLst/>
          </a:prstGeom>
          <a:solidFill>
            <a:srgbClr val="FF99CC"/>
          </a:solidFill>
          <a:ln>
            <a:solidFill>
              <a:schemeClr val="tx1"/>
            </a:solidFill>
            <a:round/>
            <a:headEnd/>
            <a:tailEnd/>
          </a:ln>
        </p:spPr>
        <p:txBody>
          <a:bodyPr anchor="ctr" numCol="1" wrap="none"/>
          <a:lstStyle/>
          <a:p>
            <a:endParaRPr/>
          </a:p>
        </p:txBody>
      </p:sp>
      <p:sp>
        <p:nvSpPr>
          <p:cNvPr id="222" name="Text Box 222"/>
          <p:cNvSpPr txBox="1">
            <a:spLocks/>
          </p:cNvSpPr>
          <p:nvPr/>
        </p:nvSpPr>
        <p:spPr>
          <a:xfrm>
            <a:off x="609600" y="304800"/>
            <a:ext cx="2667000" cy="579437"/>
          </a:xfrm>
          <a:prstGeom prst="rect">
            <a:avLst/>
          </a:prstGeom>
          <a:noFill/>
          <a:ln>
            <a:noFill/>
          </a:ln>
        </p:spPr>
        <p:txBody>
          <a:bodyPr numCol="1">
            <a:spAutoFit/>
          </a:bodyPr>
          <a:lstStyle/>
          <a:p>
            <a:pPr indent="0" marL="0">
              <a:spcBef>
                <a:spcPct val="50000"/>
              </a:spcBef>
              <a:buNone/>
            </a:pPr>
            <a:r>
              <a:rPr dirty="0" lang="en-US" smtClean="0">
                <a:latin charset="0" pitchFamily="66" typeface="Comic Sans MS"/>
              </a:rPr>
              <a:t>Education</a:t>
            </a:r>
          </a:p>
        </p:txBody>
      </p:sp>
      <p:pic>
        <p:nvPicPr>
          <p:cNvPr id="223" name="Picture 223"/>
          <p:cNvPicPr>
            <a:picLocks noChangeAspect="1"/>
          </p:cNvPicPr>
          <p:nvPr/>
        </p:nvPicPr>
        <p:blipFill>
          <a:blip r:embed="rId2"/>
          <a:stretch/>
        </p:blipFill>
        <p:spPr>
          <a:xfrm>
            <a:off x="152400" y="1143000"/>
            <a:ext cx="4800600" cy="3048000"/>
          </a:xfrm>
          <a:prstGeom prst="rect">
            <a:avLst/>
          </a:prstGeom>
          <a:noFill/>
          <a:ln>
            <a:noFill/>
          </a:ln>
        </p:spPr>
      </p:pic>
      <p:pic>
        <p:nvPicPr>
          <p:cNvPr id="225" name="Picture 225"/>
          <p:cNvPicPr>
            <a:picLocks noChangeAspect="1"/>
          </p:cNvPicPr>
          <p:nvPr/>
        </p:nvPicPr>
        <p:blipFill>
          <a:blip r:embed="rId3"/>
          <a:stretch/>
        </p:blipFill>
        <p:spPr>
          <a:xfrm>
            <a:off x="5810250" y="0"/>
            <a:ext cx="3333750" cy="3810000"/>
          </a:xfrm>
          <a:prstGeom prst="rect">
            <a:avLst/>
          </a:prstGeom>
          <a:noFill/>
          <a:ln>
            <a:noFill/>
          </a:ln>
        </p:spPr>
      </p:pic>
      <p:pic>
        <p:nvPicPr>
          <p:cNvPr id="227" name="Picture 227"/>
          <p:cNvPicPr>
            <a:picLocks noChangeAspect="1"/>
          </p:cNvPicPr>
          <p:nvPr/>
        </p:nvPicPr>
        <p:blipFill>
          <a:blip r:embed="rId4"/>
          <a:stretch/>
        </p:blipFill>
        <p:spPr>
          <a:xfrm>
            <a:off x="4953000" y="3598862"/>
            <a:ext cx="4191000" cy="3259137"/>
          </a:xfrm>
          <a:prstGeom prst="rect">
            <a:avLst/>
          </a:prstGeom>
          <a:noFill/>
          <a:ln>
            <a:noFill/>
          </a:ln>
        </p:spPr>
      </p:pic>
      <p:sp>
        <p:nvSpPr>
          <p:cNvPr id="229" name="Text Box 229"/>
          <p:cNvSpPr>
            <a:spLocks/>
          </p:cNvSpPr>
          <p:nvPr/>
        </p:nvSpPr>
        <p:spPr>
          <a:xfrm>
            <a:off x="0" y="4191000"/>
            <a:ext cx="5029200" cy="2667000"/>
          </a:xfrm>
          <a:prstGeom prst="rect">
            <a:avLst/>
          </a:prstGeom>
          <a:solidFill>
            <a:schemeClr val="accent1"/>
          </a:solidFill>
          <a:ln>
            <a:solidFill>
              <a:schemeClr val="tx1"/>
            </a:solidFill>
            <a:round/>
            <a:headEnd/>
            <a:tailEnd/>
          </a:ln>
        </p:spPr>
        <p:txBody>
          <a:bodyPr anchor="ctr" numCol="1" wrap="none"/>
          <a:lstStyle/>
          <a:p>
            <a:endParaRPr/>
          </a:p>
        </p:txBody>
      </p:sp>
      <p:sp>
        <p:nvSpPr>
          <p:cNvPr id="230" name="Text Box 230"/>
          <p:cNvSpPr txBox="1">
            <a:spLocks/>
          </p:cNvSpPr>
          <p:nvPr/>
        </p:nvSpPr>
        <p:spPr>
          <a:xfrm>
            <a:off x="0" y="4294187"/>
            <a:ext cx="4876800" cy="2563812"/>
          </a:xfrm>
          <a:prstGeom prst="rect">
            <a:avLst/>
          </a:prstGeom>
          <a:noFill/>
          <a:ln>
            <a:noFill/>
          </a:ln>
        </p:spPr>
        <p:txBody>
          <a:bodyPr numCol="1">
            <a:spAutoFit/>
          </a:bodyPr>
          <a:lstStyle/>
          <a:p>
            <a:pPr algn="ctr" indent="0" marL="0">
              <a:spcBef>
                <a:spcPct val="50000"/>
              </a:spcBef>
              <a:buNone/>
            </a:pPr>
            <a:r>
              <a:rPr dirty="0" lang="en-US" smtClean="0" sz="1800">
                <a:latin charset="0" pitchFamily="66" typeface="Comic Sans MS"/>
              </a:rPr>
              <a:t>Governments started to take education for all more seriously, before 1915 only rich children really benefitted from education. By 1944, Butler’s Education Act had established the principle of free education for all but still quotas for girls continued – if these had no been in place over 2/3 of grammar school places would have gone to girls and this was seen as unacceptable!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 Box 231"/>
          <p:cNvSpPr>
            <a:spLocks/>
          </p:cNvSpPr>
          <p:nvPr/>
        </p:nvSpPr>
        <p:spPr>
          <a:xfrm>
            <a:off x="457200" y="381000"/>
            <a:ext cx="4038600" cy="1066800"/>
          </a:xfrm>
          <a:prstGeom prst="ellipse">
            <a:avLst/>
          </a:prstGeom>
          <a:solidFill>
            <a:srgbClr val="008000"/>
          </a:solidFill>
          <a:ln>
            <a:solidFill>
              <a:schemeClr val="tx1"/>
            </a:solidFill>
            <a:round/>
            <a:headEnd/>
            <a:tailEnd/>
          </a:ln>
        </p:spPr>
        <p:txBody>
          <a:bodyPr anchor="ctr" numCol="1" wrap="none"/>
          <a:lstStyle/>
          <a:p>
            <a:endParaRPr/>
          </a:p>
        </p:txBody>
      </p:sp>
      <p:sp>
        <p:nvSpPr>
          <p:cNvPr id="232" name="Text Box 232"/>
          <p:cNvSpPr txBox="1">
            <a:spLocks/>
          </p:cNvSpPr>
          <p:nvPr/>
        </p:nvSpPr>
        <p:spPr>
          <a:xfrm>
            <a:off x="990600" y="685800"/>
            <a:ext cx="3048000" cy="579437"/>
          </a:xfrm>
          <a:prstGeom prst="rect">
            <a:avLst/>
          </a:prstGeom>
          <a:noFill/>
          <a:ln>
            <a:noFill/>
          </a:ln>
        </p:spPr>
        <p:txBody>
          <a:bodyPr numCol="1">
            <a:spAutoFit/>
          </a:bodyPr>
          <a:lstStyle/>
          <a:p>
            <a:pPr algn="ctr" indent="0" marL="0">
              <a:spcBef>
                <a:spcPct val="50000"/>
              </a:spcBef>
              <a:buNone/>
            </a:pPr>
            <a:r>
              <a:rPr dirty="0" lang="en-US" smtClean="0">
                <a:latin charset="0" pitchFamily="66" typeface="Comic Sans MS"/>
              </a:rPr>
              <a:t>Health</a:t>
            </a:r>
          </a:p>
        </p:txBody>
      </p:sp>
      <p:pic>
        <p:nvPicPr>
          <p:cNvPr id="233" name="Picture 233"/>
          <p:cNvPicPr>
            <a:picLocks noChangeAspect="1"/>
          </p:cNvPicPr>
          <p:nvPr/>
        </p:nvPicPr>
        <p:blipFill>
          <a:blip r:embed="rId2"/>
          <a:stretch/>
        </p:blipFill>
        <p:spPr>
          <a:xfrm>
            <a:off x="5486400" y="2133600"/>
            <a:ext cx="3657600" cy="2400300"/>
          </a:xfrm>
          <a:prstGeom prst="rect">
            <a:avLst/>
          </a:prstGeom>
          <a:noFill/>
          <a:ln>
            <a:noFill/>
          </a:ln>
        </p:spPr>
      </p:pic>
      <p:pic>
        <p:nvPicPr>
          <p:cNvPr id="235" name="Picture 235"/>
          <p:cNvPicPr>
            <a:picLocks noChangeAspect="1"/>
          </p:cNvPicPr>
          <p:nvPr/>
        </p:nvPicPr>
        <p:blipFill>
          <a:blip r:embed="rId3"/>
          <a:stretch/>
        </p:blipFill>
        <p:spPr>
          <a:xfrm>
            <a:off x="228600" y="2133600"/>
            <a:ext cx="5486400" cy="4581525"/>
          </a:xfrm>
          <a:prstGeom prst="rect">
            <a:avLst/>
          </a:prstGeom>
          <a:noFill/>
          <a:ln>
            <a:noFill/>
          </a:ln>
        </p:spPr>
      </p:pic>
      <p:pic>
        <p:nvPicPr>
          <p:cNvPr id="237" name="Picture 237"/>
          <p:cNvPicPr>
            <a:picLocks noChangeAspect="1"/>
          </p:cNvPicPr>
          <p:nvPr/>
        </p:nvPicPr>
        <p:blipFill>
          <a:blip r:embed="rId4"/>
          <a:stretch/>
        </p:blipFill>
        <p:spPr>
          <a:xfrm>
            <a:off x="5562600" y="4533900"/>
            <a:ext cx="3581400" cy="2324100"/>
          </a:xfrm>
          <a:prstGeom prst="rect">
            <a:avLst/>
          </a:prstGeom>
          <a:noFill/>
          <a:ln>
            <a:noFill/>
          </a:ln>
        </p:spPr>
      </p:pic>
      <p:sp>
        <p:nvSpPr>
          <p:cNvPr id="239" name="Text Box 239"/>
          <p:cNvSpPr>
            <a:spLocks/>
          </p:cNvSpPr>
          <p:nvPr/>
        </p:nvSpPr>
        <p:spPr>
          <a:xfrm>
            <a:off x="4724400" y="0"/>
            <a:ext cx="4419600" cy="2133600"/>
          </a:xfrm>
          <a:prstGeom prst="rect">
            <a:avLst/>
          </a:prstGeom>
          <a:solidFill>
            <a:schemeClr val="accent1"/>
          </a:solidFill>
          <a:ln>
            <a:solidFill>
              <a:schemeClr val="tx1"/>
            </a:solidFill>
            <a:round/>
            <a:headEnd/>
            <a:tailEnd/>
          </a:ln>
        </p:spPr>
        <p:txBody>
          <a:bodyPr anchor="ctr" numCol="1" wrap="none"/>
          <a:lstStyle/>
          <a:p>
            <a:endParaRPr/>
          </a:p>
        </p:txBody>
      </p:sp>
      <p:sp>
        <p:nvSpPr>
          <p:cNvPr id="240" name="Text Box 240"/>
          <p:cNvSpPr txBox="1">
            <a:spLocks/>
          </p:cNvSpPr>
          <p:nvPr/>
        </p:nvSpPr>
        <p:spPr>
          <a:xfrm>
            <a:off x="4953000" y="152400"/>
            <a:ext cx="4038600" cy="2014537"/>
          </a:xfrm>
          <a:prstGeom prst="rect">
            <a:avLst/>
          </a:prstGeom>
          <a:noFill/>
          <a:ln>
            <a:noFill/>
          </a:ln>
        </p:spPr>
        <p:txBody>
          <a:bodyPr numCol="1">
            <a:spAutoFit/>
          </a:bodyPr>
          <a:lstStyle/>
          <a:p>
            <a:pPr algn="ctr" indent="0" marL="0">
              <a:spcBef>
                <a:spcPct val="50000"/>
              </a:spcBef>
              <a:buNone/>
            </a:pPr>
            <a:r>
              <a:rPr dirty="0" lang="en-US" smtClean="0" sz="1800"/>
              <a:t>Whilst in 1900, British people suffered from disease, poverty and poor living standards, by 1950 the government had taken active steps to improve the health of the nation through the introduction of the Welfare State and the NHS.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icture 241"/>
          <p:cNvPicPr>
            <a:picLocks noChangeAspect="1"/>
          </p:cNvPicPr>
          <p:nvPr/>
        </p:nvPicPr>
        <p:blipFill>
          <a:blip r:embed="rId2"/>
          <a:stretch/>
        </p:blipFill>
        <p:spPr>
          <a:xfrm>
            <a:off x="228600" y="1219200"/>
            <a:ext cx="3209925" cy="4229100"/>
          </a:xfrm>
          <a:prstGeom prst="rect">
            <a:avLst/>
          </a:prstGeom>
          <a:noFill/>
          <a:ln>
            <a:noFill/>
          </a:ln>
        </p:spPr>
      </p:pic>
      <p:sp>
        <p:nvSpPr>
          <p:cNvPr id="243" name="Text Box 243"/>
          <p:cNvSpPr>
            <a:spLocks/>
          </p:cNvSpPr>
          <p:nvPr/>
        </p:nvSpPr>
        <p:spPr>
          <a:xfrm>
            <a:off x="228600" y="4724400"/>
            <a:ext cx="3429000" cy="2133600"/>
          </a:xfrm>
          <a:prstGeom prst="ellipse">
            <a:avLst/>
          </a:prstGeom>
          <a:solidFill>
            <a:schemeClr val="accent1"/>
          </a:solidFill>
          <a:ln>
            <a:solidFill>
              <a:schemeClr val="tx1"/>
            </a:solidFill>
            <a:round/>
            <a:headEnd/>
            <a:tailEnd/>
          </a:ln>
        </p:spPr>
        <p:txBody>
          <a:bodyPr anchor="ctr" numCol="1" wrap="none"/>
          <a:lstStyle/>
          <a:p>
            <a:endParaRPr/>
          </a:p>
        </p:txBody>
      </p:sp>
      <p:sp>
        <p:nvSpPr>
          <p:cNvPr id="244" name="Text Box 244"/>
          <p:cNvSpPr>
            <a:spLocks/>
          </p:cNvSpPr>
          <p:nvPr/>
        </p:nvSpPr>
        <p:spPr>
          <a:xfrm>
            <a:off x="152400" y="152400"/>
            <a:ext cx="4114800" cy="914400"/>
          </a:xfrm>
          <a:prstGeom prst="rect">
            <a:avLst/>
          </a:prstGeom>
          <a:solidFill>
            <a:srgbClr val="FF6600"/>
          </a:solidFill>
          <a:ln>
            <a:solidFill>
              <a:schemeClr val="tx1"/>
            </a:solidFill>
            <a:round/>
            <a:headEnd/>
            <a:tailEnd/>
          </a:ln>
        </p:spPr>
        <p:txBody>
          <a:bodyPr anchor="ctr" numCol="1" wrap="none"/>
          <a:lstStyle/>
          <a:p>
            <a:endParaRPr/>
          </a:p>
        </p:txBody>
      </p:sp>
      <p:sp>
        <p:nvSpPr>
          <p:cNvPr id="245" name="Text Box 245"/>
          <p:cNvSpPr txBox="1">
            <a:spLocks/>
          </p:cNvSpPr>
          <p:nvPr/>
        </p:nvSpPr>
        <p:spPr>
          <a:xfrm>
            <a:off x="228600" y="228600"/>
            <a:ext cx="3886200" cy="641350"/>
          </a:xfrm>
          <a:prstGeom prst="rect">
            <a:avLst/>
          </a:prstGeom>
          <a:noFill/>
          <a:ln>
            <a:noFill/>
          </a:ln>
        </p:spPr>
        <p:txBody>
          <a:bodyPr numCol="1">
            <a:spAutoFit/>
          </a:bodyPr>
          <a:lstStyle/>
          <a:p>
            <a:pPr indent="0" marL="0">
              <a:spcBef>
                <a:spcPct val="50000"/>
              </a:spcBef>
              <a:buNone/>
            </a:pPr>
            <a:r>
              <a:rPr dirty="0" lang="en-US" smtClean="0" sz="3600">
                <a:latin charset="0" pitchFamily="66" typeface="Comic Sans MS"/>
              </a:rPr>
              <a:t>Entertainment</a:t>
            </a:r>
          </a:p>
        </p:txBody>
      </p:sp>
      <p:sp>
        <p:nvSpPr>
          <p:cNvPr id="246" name="Text Box 246"/>
          <p:cNvSpPr txBox="1">
            <a:spLocks/>
          </p:cNvSpPr>
          <p:nvPr/>
        </p:nvSpPr>
        <p:spPr>
          <a:xfrm>
            <a:off x="3505200" y="2286000"/>
            <a:ext cx="2514600" cy="1552575"/>
          </a:xfrm>
          <a:prstGeom prst="rect">
            <a:avLst/>
          </a:prstGeom>
          <a:noFill/>
          <a:ln>
            <a:noFill/>
          </a:ln>
        </p:spPr>
        <p:txBody>
          <a:bodyPr numCol="1">
            <a:spAutoFit/>
          </a:bodyPr>
          <a:lstStyle/>
          <a:p>
            <a:pPr algn="ctr" indent="0" marL="0">
              <a:spcBef>
                <a:spcPct val="50000"/>
              </a:spcBef>
              <a:buNone/>
            </a:pPr>
            <a:r>
              <a:rPr dirty="0" lang="en-US" smtClean="0" sz="2400">
                <a:latin charset="0" pitchFamily="66" typeface="Comic Sans MS"/>
              </a:rPr>
              <a:t>The early 20</a:t>
            </a:r>
            <a:r>
              <a:rPr baseline="30000" dirty="0" lang="en-US" smtClean="0" sz="2400">
                <a:latin charset="0" pitchFamily="66" typeface="Comic Sans MS"/>
              </a:rPr>
              <a:t>th</a:t>
            </a:r>
            <a:r>
              <a:rPr dirty="0" lang="en-US" smtClean="0" sz="2400">
                <a:latin charset="0" pitchFamily="66" typeface="Comic Sans MS"/>
              </a:rPr>
              <a:t> century saw an explosion in entertainment </a:t>
            </a:r>
          </a:p>
        </p:txBody>
      </p:sp>
      <p:pic>
        <p:nvPicPr>
          <p:cNvPr id="247" name="Picture 247"/>
          <p:cNvPicPr>
            <a:picLocks noChangeAspect="1"/>
          </p:cNvPicPr>
          <p:nvPr/>
        </p:nvPicPr>
        <p:blipFill>
          <a:blip r:embed="rId3"/>
          <a:stretch/>
        </p:blipFill>
        <p:spPr>
          <a:xfrm>
            <a:off x="4419600" y="152400"/>
            <a:ext cx="4572000" cy="2085975"/>
          </a:xfrm>
          <a:prstGeom prst="rect">
            <a:avLst/>
          </a:prstGeom>
          <a:noFill/>
          <a:ln>
            <a:noFill/>
          </a:ln>
        </p:spPr>
      </p:pic>
      <p:pic>
        <p:nvPicPr>
          <p:cNvPr id="249" name="Picture 249"/>
          <p:cNvPicPr>
            <a:picLocks noChangeAspect="1"/>
          </p:cNvPicPr>
          <p:nvPr/>
        </p:nvPicPr>
        <p:blipFill>
          <a:blip r:embed="rId4"/>
          <a:stretch/>
        </p:blipFill>
        <p:spPr>
          <a:xfrm>
            <a:off x="6629400" y="2286000"/>
            <a:ext cx="2371725" cy="3467100"/>
          </a:xfrm>
          <a:prstGeom prst="rect">
            <a:avLst/>
          </a:prstGeom>
          <a:noFill/>
          <a:ln>
            <a:noFill/>
          </a:ln>
        </p:spPr>
      </p:pic>
      <p:sp>
        <p:nvSpPr>
          <p:cNvPr id="251" name="Text Box 251"/>
          <p:cNvSpPr txBox="1">
            <a:spLocks/>
          </p:cNvSpPr>
          <p:nvPr/>
        </p:nvSpPr>
        <p:spPr>
          <a:xfrm>
            <a:off x="381000" y="4953000"/>
            <a:ext cx="3200400" cy="1739900"/>
          </a:xfrm>
          <a:prstGeom prst="rect">
            <a:avLst/>
          </a:prstGeom>
          <a:noFill/>
          <a:ln>
            <a:noFill/>
          </a:ln>
        </p:spPr>
        <p:txBody>
          <a:bodyPr numCol="1">
            <a:spAutoFit/>
          </a:bodyPr>
          <a:lstStyle/>
          <a:p>
            <a:pPr algn="ctr" indent="0" marL="0">
              <a:spcBef>
                <a:spcPct val="50000"/>
              </a:spcBef>
              <a:buNone/>
            </a:pPr>
            <a:r>
              <a:rPr dirty="0" lang="en-US" smtClean="0" sz="1800"/>
              <a:t>NB: Most people in Britain could not afford TV’s and Jazz clubs but the cinema was very cheap. 100 millions tickets were sold every week in 1920’s Britain.  </a:t>
            </a:r>
          </a:p>
        </p:txBody>
      </p:sp>
      <p:pic>
        <p:nvPicPr>
          <p:cNvPr id="252" name="Picture 252"/>
          <p:cNvPicPr>
            <a:picLocks noChangeAspect="1"/>
          </p:cNvPicPr>
          <p:nvPr/>
        </p:nvPicPr>
        <p:blipFill>
          <a:blip r:embed="rId5"/>
          <a:stretch/>
        </p:blipFill>
        <p:spPr>
          <a:xfrm>
            <a:off x="3733800" y="3998912"/>
            <a:ext cx="2895600" cy="27447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 Box 64"/>
          <p:cNvSpPr>
            <a:spLocks/>
          </p:cNvSpPr>
          <p:nvPr/>
        </p:nvSpPr>
        <p:spPr>
          <a:xfrm>
            <a:off x="3492500" y="1341437"/>
            <a:ext cx="2305050" cy="1671637"/>
          </a:xfrm>
          <a:prstGeom prst="ellipse">
            <a:avLst/>
          </a:prstGeom>
          <a:solidFill>
            <a:srgbClr val="FF0000"/>
          </a:solidFill>
          <a:ln>
            <a:solidFill>
              <a:schemeClr val="tx1"/>
            </a:solidFill>
            <a:round/>
            <a:headEnd/>
            <a:tailEnd/>
          </a:ln>
        </p:spPr>
        <p:txBody>
          <a:bodyPr anchor="ctr" numCol="1"/>
          <a:lstStyle/>
          <a:p>
            <a:pPr algn="ctr" indent="0" marL="0">
              <a:spcBef>
                <a:spcPct val="0"/>
              </a:spcBef>
              <a:buNone/>
            </a:pPr>
            <a:r>
              <a:rPr dirty="0" lang="en-US" smtClean="0" sz="2400">
                <a:solidFill>
                  <a:schemeClr val="bg1"/>
                </a:solidFill>
                <a:latin charset="0" pitchFamily="66" typeface="Comic Sans MS"/>
              </a:rPr>
              <a:t>EARLY 20</a:t>
            </a:r>
            <a:r>
              <a:rPr baseline="30000" dirty="0" lang="en-US" smtClean="0" sz="2400">
                <a:solidFill>
                  <a:schemeClr val="bg1"/>
                </a:solidFill>
                <a:latin charset="0" pitchFamily="66" typeface="Comic Sans MS"/>
              </a:rPr>
              <a:t>th</a:t>
            </a:r>
            <a:r>
              <a:rPr dirty="0" lang="en-US" smtClean="0" sz="2400">
                <a:solidFill>
                  <a:schemeClr val="bg1"/>
                </a:solidFill>
                <a:latin charset="0" pitchFamily="66" typeface="Comic Sans MS"/>
              </a:rPr>
              <a:t> CENTURY BRITAIN</a:t>
            </a:r>
          </a:p>
        </p:txBody>
      </p:sp>
      <p:sp>
        <p:nvSpPr>
          <p:cNvPr id="65" name="Text Box 65"/>
          <p:cNvSpPr>
            <a:spLocks/>
          </p:cNvSpPr>
          <p:nvPr/>
        </p:nvSpPr>
        <p:spPr>
          <a:xfrm>
            <a:off x="827087" y="1916112"/>
            <a:ext cx="1295400" cy="609600"/>
          </a:xfrm>
          <a:prstGeom prst="rect">
            <a:avLst/>
          </a:prstGeom>
          <a:solidFill>
            <a:schemeClr val="accent1"/>
          </a:solidFill>
          <a:ln>
            <a:solidFill>
              <a:schemeClr val="tx1"/>
            </a:solidFill>
            <a:round/>
            <a:headEnd/>
            <a:tailEnd/>
          </a:ln>
        </p:spPr>
        <p:txBody>
          <a:bodyPr anchor="ctr" numCol="1" wrap="none"/>
          <a:lstStyle/>
          <a:p>
            <a:pPr algn="ctr" indent="0" marL="0">
              <a:spcBef>
                <a:spcPct val="0"/>
              </a:spcBef>
              <a:buNone/>
            </a:pPr>
            <a:r>
              <a:rPr b="1" dirty="0" lang="en-US" smtClean="0" sz="2400">
                <a:latin charset="0" pitchFamily="66" typeface="Comic Sans MS"/>
              </a:rPr>
              <a:t>social</a:t>
            </a:r>
          </a:p>
        </p:txBody>
      </p:sp>
      <p:sp>
        <p:nvSpPr>
          <p:cNvPr id="66" name="Text Box 66"/>
          <p:cNvSpPr>
            <a:spLocks/>
          </p:cNvSpPr>
          <p:nvPr/>
        </p:nvSpPr>
        <p:spPr>
          <a:xfrm>
            <a:off x="6732587" y="1916112"/>
            <a:ext cx="1295400" cy="609600"/>
          </a:xfrm>
          <a:prstGeom prst="rect">
            <a:avLst/>
          </a:prstGeom>
          <a:solidFill>
            <a:schemeClr val="accent1"/>
          </a:solidFill>
          <a:ln>
            <a:solidFill>
              <a:schemeClr val="tx1"/>
            </a:solidFill>
            <a:round/>
            <a:headEnd/>
            <a:tailEnd/>
          </a:ln>
        </p:spPr>
        <p:txBody>
          <a:bodyPr anchor="ctr" numCol="1" wrap="none"/>
          <a:lstStyle/>
          <a:p>
            <a:pPr algn="ctr" indent="0" marL="0">
              <a:spcBef>
                <a:spcPct val="0"/>
              </a:spcBef>
              <a:buNone/>
            </a:pPr>
            <a:r>
              <a:rPr b="1" dirty="0" lang="en-US" smtClean="0" sz="2400">
                <a:latin charset="0" pitchFamily="66" typeface="Comic Sans MS"/>
              </a:rPr>
              <a:t>economic</a:t>
            </a:r>
          </a:p>
        </p:txBody>
      </p:sp>
      <p:sp>
        <p:nvSpPr>
          <p:cNvPr id="67" name="Text Box 67"/>
          <p:cNvSpPr>
            <a:spLocks/>
          </p:cNvSpPr>
          <p:nvPr/>
        </p:nvSpPr>
        <p:spPr>
          <a:xfrm flipH="1" flipV="1">
            <a:off x="2124075" y="2205037"/>
            <a:ext cx="1368425" cy="73025"/>
          </a:xfrm>
          <a:prstGeom prst="line">
            <a:avLst/>
          </a:prstGeom>
          <a:noFill/>
          <a:ln>
            <a:solidFill>
              <a:schemeClr val="tx1"/>
            </a:solidFill>
            <a:round/>
            <a:headEnd/>
            <a:tailEnd/>
          </a:ln>
        </p:spPr>
      </p:sp>
      <p:sp>
        <p:nvSpPr>
          <p:cNvPr id="68" name="Text Box 68"/>
          <p:cNvSpPr>
            <a:spLocks/>
          </p:cNvSpPr>
          <p:nvPr/>
        </p:nvSpPr>
        <p:spPr>
          <a:xfrm flipV="1">
            <a:off x="5867400" y="2205037"/>
            <a:ext cx="865187" cy="7937"/>
          </a:xfrm>
          <a:prstGeom prst="line">
            <a:avLst/>
          </a:prstGeom>
          <a:noFill/>
          <a:ln>
            <a:solidFill>
              <a:schemeClr val="tx1"/>
            </a:solidFill>
            <a:round/>
            <a:headEnd/>
            <a:tailEnd/>
          </a:ln>
        </p:spPr>
      </p:sp>
      <p:sp>
        <p:nvSpPr>
          <p:cNvPr id="69" name="Text Box 69"/>
          <p:cNvSpPr txBox="1">
            <a:spLocks/>
          </p:cNvSpPr>
          <p:nvPr/>
        </p:nvSpPr>
        <p:spPr>
          <a:xfrm>
            <a:off x="323850" y="1125537"/>
            <a:ext cx="1584325" cy="366712"/>
          </a:xfrm>
          <a:prstGeom prst="rect">
            <a:avLst/>
          </a:prstGeom>
          <a:noFill/>
          <a:ln>
            <a:noFill/>
          </a:ln>
        </p:spPr>
        <p:txBody>
          <a:bodyPr numCol="1">
            <a:spAutoFit/>
          </a:bodyPr>
          <a:lstStyle/>
          <a:p>
            <a:pPr indent="0" marL="0">
              <a:spcBef>
                <a:spcPct val="50000"/>
              </a:spcBef>
              <a:buNone/>
            </a:pPr>
            <a:r>
              <a:rPr dirty="0" lang="en-US" smtClean="0" sz="1800"/>
              <a:t>SIDE 1</a:t>
            </a:r>
          </a:p>
        </p:txBody>
      </p:sp>
      <p:sp>
        <p:nvSpPr>
          <p:cNvPr id="70" name="Text Box 70"/>
          <p:cNvSpPr>
            <a:spLocks/>
          </p:cNvSpPr>
          <p:nvPr/>
        </p:nvSpPr>
        <p:spPr>
          <a:xfrm>
            <a:off x="3132137" y="4868862"/>
            <a:ext cx="3673475" cy="1152525"/>
          </a:xfrm>
          <a:prstGeom prst="ellipse">
            <a:avLst/>
          </a:prstGeom>
          <a:solidFill>
            <a:srgbClr val="FF0000"/>
          </a:solidFill>
          <a:ln>
            <a:solidFill>
              <a:schemeClr val="tx1"/>
            </a:solidFill>
            <a:round/>
            <a:headEnd/>
            <a:tailEnd/>
          </a:ln>
        </p:spPr>
        <p:txBody>
          <a:bodyPr anchor="ctr" numCol="1"/>
          <a:lstStyle/>
          <a:p>
            <a:pPr algn="ctr" indent="0" marL="0">
              <a:spcBef>
                <a:spcPct val="0"/>
              </a:spcBef>
              <a:buNone/>
            </a:pPr>
            <a:r>
              <a:rPr dirty="0" lang="en-US" smtClean="0" sz="2000">
                <a:solidFill>
                  <a:schemeClr val="bg1"/>
                </a:solidFill>
                <a:latin charset="0" pitchFamily="66" typeface="Comic Sans MS"/>
              </a:rPr>
              <a:t>EARLY  20</a:t>
            </a:r>
            <a:r>
              <a:rPr baseline="30000" dirty="0" lang="en-US" smtClean="0" sz="2000">
                <a:solidFill>
                  <a:schemeClr val="bg1"/>
                </a:solidFill>
                <a:latin charset="0" pitchFamily="66" typeface="Comic Sans MS"/>
              </a:rPr>
              <a:t>TH</a:t>
            </a:r>
            <a:r>
              <a:rPr dirty="0" lang="en-US" smtClean="0" sz="2000">
                <a:solidFill>
                  <a:schemeClr val="bg1"/>
                </a:solidFill>
                <a:latin charset="0" pitchFamily="66" typeface="Comic Sans MS"/>
              </a:rPr>
              <a:t> CENTURY</a:t>
            </a:r>
          </a:p>
          <a:p>
            <a:pPr algn="ctr" indent="0" marL="0">
              <a:spcBef>
                <a:spcPct val="0"/>
              </a:spcBef>
              <a:buNone/>
            </a:pPr>
            <a:r>
              <a:rPr dirty="0" lang="en-US" smtClean="0" sz="2000" u="sng">
                <a:solidFill>
                  <a:schemeClr val="bg1"/>
                </a:solidFill>
                <a:latin charset="0" pitchFamily="66" typeface="Comic Sans MS"/>
              </a:rPr>
              <a:t>POLITICAL</a:t>
            </a:r>
            <a:r>
              <a:rPr dirty="0" lang="en-US" smtClean="0" sz="2000">
                <a:solidFill>
                  <a:schemeClr val="bg1"/>
                </a:solidFill>
                <a:latin charset="0" pitchFamily="66" typeface="Comic Sans MS"/>
              </a:rPr>
              <a:t> BRITAIN</a:t>
            </a:r>
          </a:p>
        </p:txBody>
      </p:sp>
      <p:sp>
        <p:nvSpPr>
          <p:cNvPr id="71" name="Text Box 71"/>
          <p:cNvSpPr txBox="1">
            <a:spLocks/>
          </p:cNvSpPr>
          <p:nvPr/>
        </p:nvSpPr>
        <p:spPr>
          <a:xfrm>
            <a:off x="468312" y="4005262"/>
            <a:ext cx="1584325" cy="366712"/>
          </a:xfrm>
          <a:prstGeom prst="rect">
            <a:avLst/>
          </a:prstGeom>
          <a:noFill/>
          <a:ln>
            <a:noFill/>
          </a:ln>
        </p:spPr>
        <p:txBody>
          <a:bodyPr numCol="1">
            <a:spAutoFit/>
          </a:bodyPr>
          <a:lstStyle/>
          <a:p>
            <a:pPr indent="0" marL="0">
              <a:spcBef>
                <a:spcPct val="50000"/>
              </a:spcBef>
              <a:buNone/>
            </a:pPr>
            <a:r>
              <a:rPr dirty="0" lang="en-US" smtClean="0" sz="1800"/>
              <a:t>SIDE 2</a:t>
            </a:r>
          </a:p>
        </p:txBody>
      </p:sp>
      <p:sp>
        <p:nvSpPr>
          <p:cNvPr id="72" name="Text Box 72"/>
          <p:cNvSpPr>
            <a:spLocks/>
          </p:cNvSpPr>
          <p:nvPr/>
        </p:nvSpPr>
        <p:spPr>
          <a:xfrm>
            <a:off x="0" y="3644900"/>
            <a:ext cx="9144000" cy="0"/>
          </a:xfrm>
          <a:prstGeom prst="line">
            <a:avLst/>
          </a:prstGeom>
          <a:noFill/>
          <a:ln>
            <a:solidFill>
              <a:schemeClr val="tx1"/>
            </a:solidFill>
            <a:round/>
            <a:headEnd/>
            <a:tailEnd/>
          </a:ln>
        </p:spPr>
      </p:sp>
      <p:sp>
        <p:nvSpPr>
          <p:cNvPr id="73" name="Text Box 73"/>
          <p:cNvSpPr>
            <a:spLocks/>
          </p:cNvSpPr>
          <p:nvPr/>
        </p:nvSpPr>
        <p:spPr>
          <a:xfrm>
            <a:off x="0" y="0"/>
            <a:ext cx="9144000" cy="765175"/>
          </a:xfrm>
          <a:prstGeom prst="roundRect">
            <a:avLst>
              <a:gd fmla="val 16667" name="adj"/>
            </a:avLst>
          </a:prstGeom>
          <a:solidFill>
            <a:srgbClr val="008000"/>
          </a:solidFill>
          <a:ln>
            <a:solidFill>
              <a:schemeClr val="tx1"/>
            </a:solidFill>
            <a:round/>
            <a:headEnd/>
            <a:tailEnd/>
          </a:ln>
        </p:spPr>
        <p:txBody>
          <a:bodyPr anchor="ctr" numCol="1" wrap="none"/>
          <a:lstStyle/>
          <a:p>
            <a:pPr algn="ctr" indent="0" marL="0">
              <a:spcBef>
                <a:spcPct val="0"/>
              </a:spcBef>
              <a:buNone/>
            </a:pPr>
            <a:r>
              <a:rPr b="1" dirty="0" lang="en-US" smtClean="0" sz="2400">
                <a:solidFill>
                  <a:schemeClr val="bg1"/>
                </a:solidFill>
                <a:latin charset="0" pitchFamily="66" typeface="Comic Sans MS"/>
              </a:rPr>
              <a:t>BRITAIN AT THE TURN OF THE TWENTIETH CENTURY</a:t>
            </a:r>
          </a:p>
        </p:txBody>
      </p:sp>
      <p:sp>
        <p:nvSpPr>
          <p:cNvPr id="74" name="Text Box 74"/>
          <p:cNvSpPr>
            <a:spLocks/>
          </p:cNvSpPr>
          <p:nvPr/>
        </p:nvSpPr>
        <p:spPr>
          <a:xfrm>
            <a:off x="900112" y="5373687"/>
            <a:ext cx="1295400" cy="609600"/>
          </a:xfrm>
          <a:prstGeom prst="rect">
            <a:avLst/>
          </a:prstGeom>
          <a:solidFill>
            <a:schemeClr val="accent1"/>
          </a:solidFill>
          <a:ln>
            <a:solidFill>
              <a:schemeClr val="tx1"/>
            </a:solidFill>
            <a:round/>
            <a:headEnd/>
            <a:tailEnd/>
          </a:ln>
        </p:spPr>
        <p:txBody>
          <a:bodyPr anchor="ctr" numCol="1" wrap="none"/>
          <a:lstStyle/>
          <a:p>
            <a:pPr algn="ctr" indent="0" marL="0">
              <a:spcBef>
                <a:spcPct val="0"/>
              </a:spcBef>
              <a:buNone/>
            </a:pPr>
            <a:r>
              <a:rPr b="1" dirty="0" lang="en-US" smtClean="0" sz="2400">
                <a:latin charset="0" pitchFamily="66" typeface="Comic Sans MS"/>
              </a:rPr>
              <a:t>Voting</a:t>
            </a:r>
          </a:p>
        </p:txBody>
      </p:sp>
      <p:sp>
        <p:nvSpPr>
          <p:cNvPr id="75" name="Text Box 75"/>
          <p:cNvSpPr>
            <a:spLocks/>
          </p:cNvSpPr>
          <p:nvPr/>
        </p:nvSpPr>
        <p:spPr>
          <a:xfrm>
            <a:off x="7848600" y="5445125"/>
            <a:ext cx="1295400" cy="609600"/>
          </a:xfrm>
          <a:prstGeom prst="rect">
            <a:avLst/>
          </a:prstGeom>
          <a:solidFill>
            <a:schemeClr val="accent1"/>
          </a:solidFill>
          <a:ln>
            <a:solidFill>
              <a:schemeClr val="tx1"/>
            </a:solidFill>
            <a:round/>
            <a:headEnd/>
            <a:tailEnd/>
          </a:ln>
        </p:spPr>
        <p:txBody>
          <a:bodyPr anchor="ctr" numCol="1" wrap="none"/>
          <a:lstStyle/>
          <a:p>
            <a:pPr algn="ctr" indent="0" marL="0">
              <a:spcBef>
                <a:spcPct val="0"/>
              </a:spcBef>
              <a:buNone/>
            </a:pPr>
            <a:r>
              <a:rPr b="1" dirty="0" lang="en-US" smtClean="0" sz="2400">
                <a:latin charset="0" pitchFamily="66" typeface="Comic Sans MS"/>
              </a:rPr>
              <a:t>Laws</a:t>
            </a:r>
          </a:p>
        </p:txBody>
      </p:sp>
      <p:sp>
        <p:nvSpPr>
          <p:cNvPr id="76" name="Text Box 76"/>
          <p:cNvSpPr>
            <a:spLocks/>
          </p:cNvSpPr>
          <p:nvPr/>
        </p:nvSpPr>
        <p:spPr>
          <a:xfrm>
            <a:off x="3924300" y="3933825"/>
            <a:ext cx="1584325" cy="538162"/>
          </a:xfrm>
          <a:prstGeom prst="rect">
            <a:avLst/>
          </a:prstGeom>
          <a:solidFill>
            <a:schemeClr val="accent1"/>
          </a:solidFill>
          <a:ln>
            <a:solidFill>
              <a:schemeClr val="tx1"/>
            </a:solidFill>
            <a:round/>
            <a:headEnd/>
            <a:tailEnd/>
          </a:ln>
        </p:spPr>
        <p:txBody>
          <a:bodyPr anchor="ctr" numCol="1" wrap="none"/>
          <a:lstStyle/>
          <a:p>
            <a:pPr algn="ctr" indent="0" marL="0">
              <a:spcBef>
                <a:spcPct val="0"/>
              </a:spcBef>
              <a:buNone/>
            </a:pPr>
            <a:r>
              <a:rPr b="1" dirty="0" lang="en-US" smtClean="0" sz="1800">
                <a:latin charset="0" pitchFamily="66" typeface="Comic Sans MS"/>
              </a:rPr>
              <a:t>Empire/ Wars</a:t>
            </a:r>
          </a:p>
        </p:txBody>
      </p:sp>
      <p:sp>
        <p:nvSpPr>
          <p:cNvPr id="77" name="Text Box 77"/>
          <p:cNvSpPr>
            <a:spLocks/>
          </p:cNvSpPr>
          <p:nvPr/>
        </p:nvSpPr>
        <p:spPr>
          <a:xfrm>
            <a:off x="4284662" y="6319837"/>
            <a:ext cx="1584325" cy="538162"/>
          </a:xfrm>
          <a:prstGeom prst="rect">
            <a:avLst/>
          </a:prstGeom>
          <a:solidFill>
            <a:schemeClr val="accent1"/>
          </a:solidFill>
          <a:ln>
            <a:solidFill>
              <a:schemeClr val="tx1"/>
            </a:solidFill>
            <a:round/>
            <a:headEnd/>
            <a:tailEnd/>
          </a:ln>
        </p:spPr>
        <p:txBody>
          <a:bodyPr anchor="ctr" numCol="1" wrap="none"/>
          <a:lstStyle/>
          <a:p>
            <a:pPr algn="ctr" indent="0" marL="0">
              <a:spcBef>
                <a:spcPct val="0"/>
              </a:spcBef>
              <a:buNone/>
            </a:pPr>
            <a:r>
              <a:rPr b="1" dirty="0" lang="en-US" smtClean="0" sz="1800">
                <a:latin charset="0" pitchFamily="66" typeface="Comic Sans MS"/>
              </a:rPr>
              <a:t>Key figures</a:t>
            </a:r>
          </a:p>
        </p:txBody>
      </p:sp>
      <p:sp>
        <p:nvSpPr>
          <p:cNvPr id="78" name="Text Box 78"/>
          <p:cNvSpPr>
            <a:spLocks/>
          </p:cNvSpPr>
          <p:nvPr/>
        </p:nvSpPr>
        <p:spPr>
          <a:xfrm flipV="1">
            <a:off x="2195512" y="5516562"/>
            <a:ext cx="936625" cy="73025"/>
          </a:xfrm>
          <a:prstGeom prst="line">
            <a:avLst/>
          </a:prstGeom>
          <a:noFill/>
          <a:ln>
            <a:solidFill>
              <a:schemeClr val="tx1"/>
            </a:solidFill>
            <a:round/>
            <a:headEnd/>
            <a:tailEnd/>
          </a:ln>
        </p:spPr>
      </p:sp>
      <p:sp>
        <p:nvSpPr>
          <p:cNvPr id="79" name="Text Box 79"/>
          <p:cNvSpPr>
            <a:spLocks/>
          </p:cNvSpPr>
          <p:nvPr/>
        </p:nvSpPr>
        <p:spPr>
          <a:xfrm>
            <a:off x="6732587" y="5589587"/>
            <a:ext cx="1079500" cy="144462"/>
          </a:xfrm>
          <a:prstGeom prst="line">
            <a:avLst/>
          </a:prstGeom>
          <a:noFill/>
          <a:ln>
            <a:solidFill>
              <a:schemeClr val="tx1"/>
            </a:solidFill>
            <a:round/>
            <a:headEnd/>
            <a:tailEnd/>
          </a:ln>
        </p:spPr>
      </p:sp>
      <p:sp>
        <p:nvSpPr>
          <p:cNvPr id="80" name="Text Box 80"/>
          <p:cNvSpPr>
            <a:spLocks/>
          </p:cNvSpPr>
          <p:nvPr/>
        </p:nvSpPr>
        <p:spPr>
          <a:xfrm flipH="1" flipV="1">
            <a:off x="4859337" y="4437062"/>
            <a:ext cx="0" cy="431800"/>
          </a:xfrm>
          <a:prstGeom prst="line">
            <a:avLst/>
          </a:prstGeom>
          <a:noFill/>
          <a:ln>
            <a:solidFill>
              <a:schemeClr val="tx1"/>
            </a:solidFill>
            <a:round/>
            <a:headEnd/>
            <a:tailEnd/>
          </a:ln>
        </p:spPr>
      </p:sp>
      <p:sp>
        <p:nvSpPr>
          <p:cNvPr id="81" name="Text Box 81"/>
          <p:cNvSpPr>
            <a:spLocks/>
          </p:cNvSpPr>
          <p:nvPr/>
        </p:nvSpPr>
        <p:spPr>
          <a:xfrm>
            <a:off x="4932362" y="6021387"/>
            <a:ext cx="0" cy="287337"/>
          </a:xfrm>
          <a:prstGeom prst="line">
            <a:avLst/>
          </a:prstGeom>
          <a:noFill/>
          <a:ln>
            <a:solidFill>
              <a:schemeClr val="tx1"/>
            </a:solidFill>
            <a:round/>
            <a:headEnd/>
            <a:tailEn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 Box 82"/>
          <p:cNvSpPr>
            <a:spLocks/>
          </p:cNvSpPr>
          <p:nvPr/>
        </p:nvSpPr>
        <p:spPr>
          <a:xfrm>
            <a:off x="611187" y="476250"/>
            <a:ext cx="8281987" cy="5905500"/>
          </a:xfrm>
          <a:prstGeom prst="roundRect">
            <a:avLst>
              <a:gd fmla="val 16667" name="adj"/>
            </a:avLst>
          </a:prstGeom>
          <a:solidFill>
            <a:schemeClr val="accent1"/>
          </a:solidFill>
          <a:ln>
            <a:solidFill>
              <a:schemeClr val="tx1"/>
            </a:solidFill>
            <a:round/>
            <a:headEnd/>
            <a:tailEnd/>
          </a:ln>
        </p:spPr>
        <p:txBody>
          <a:bodyPr anchor="ctr" numCol="1"/>
          <a:lstStyle/>
          <a:p>
            <a:pPr indent="0" marL="0">
              <a:spcBef>
                <a:spcPct val="0"/>
              </a:spcBef>
              <a:buNone/>
            </a:pPr>
            <a:r>
              <a:rPr b="1" dirty="0" lang="en-US" smtClean="0" sz="2800" u="sng">
                <a:latin charset="0" pitchFamily="66" typeface="Comic Sans MS"/>
              </a:rPr>
              <a:t>TASK </a:t>
            </a:r>
          </a:p>
          <a:p>
            <a:pPr indent="0" marL="0">
              <a:spcBef>
                <a:spcPct val="0"/>
              </a:spcBef>
              <a:buNone/>
            </a:pPr>
            <a:endParaRPr b="1" dirty="0" lang="en-US" smtClean="0" sz="2800" u="sng">
              <a:latin charset="0" pitchFamily="66" typeface="Comic Sans MS"/>
            </a:endParaRPr>
          </a:p>
          <a:p>
            <a:pPr indent="0" marL="0">
              <a:spcBef>
                <a:spcPct val="0"/>
              </a:spcBef>
              <a:buNone/>
            </a:pPr>
            <a:r>
              <a:rPr dirty="0" lang="en-US" smtClean="0" sz="2800">
                <a:latin charset="0" pitchFamily="66" typeface="Comic Sans MS"/>
              </a:rPr>
              <a:t>You have been given a fact sheet about Britain in 1900. </a:t>
            </a:r>
          </a:p>
          <a:p>
            <a:pPr indent="0" marL="0">
              <a:spcBef>
                <a:spcPct val="0"/>
              </a:spcBef>
              <a:buNone/>
            </a:pPr>
            <a:endParaRPr dirty="0" lang="en-US" smtClean="0" sz="2800">
              <a:latin charset="0" pitchFamily="66" typeface="Comic Sans MS"/>
            </a:endParaRPr>
          </a:p>
          <a:p>
            <a:pPr indent="0" marL="0">
              <a:spcBef>
                <a:spcPct val="0"/>
              </a:spcBef>
              <a:buNone/>
            </a:pPr>
            <a:r>
              <a:rPr dirty="0" lang="en-US" smtClean="0" sz="2800">
                <a:latin charset="0" pitchFamily="66" typeface="Comic Sans MS"/>
              </a:rPr>
              <a:t>Add your facts to the right place on your mind-map/ notes/ table.</a:t>
            </a:r>
          </a:p>
          <a:p>
            <a:pPr indent="0" marL="0">
              <a:spcBef>
                <a:spcPct val="0"/>
              </a:spcBef>
              <a:buNone/>
            </a:pPr>
            <a:r>
              <a:rPr sz="2800">
                <a:latin typeface="Comic Sans MS"/>
              </a:rPr>
              <a:t/>
            </a:r>
          </a:p>
          <a:p>
            <a:pPr indent="0" marL="0">
              <a:spcBef>
                <a:spcPct val="0"/>
              </a:spcBef>
              <a:buNone/>
            </a:pPr>
            <a:r>
              <a:rPr sz="2800">
                <a:latin typeface="Comic Sans MS"/>
              </a:rPr>
              <a:t>Then add information from slides 4-14 to your notes.</a:t>
            </a:r>
          </a:p>
          <a:p>
            <a:pPr indent="0" marL="0">
              <a:spcBef>
                <a:spcPct val="0"/>
              </a:spcBef>
              <a:buNone/>
            </a:pPr>
            <a:endParaRPr dirty="0" lang="en-US" smtClean="0" sz="2800">
              <a:latin charset="0" pitchFamily="66" typeface="Comic Sans MS"/>
            </a:endParaRPr>
          </a:p>
          <a:p>
            <a:pPr indent="0" marL="0">
              <a:spcBef>
                <a:spcPct val="0"/>
              </a:spcBef>
              <a:buNone/>
            </a:pPr>
          </a:p>
          <a:p>
            <a:pPr indent="0" marL="0">
              <a:spcBef>
                <a:spcPct val="0"/>
              </a:spcBef>
              <a:buNone/>
            </a:pPr>
            <a:endParaRPr b="1" dirty="0" lang="en-US" smtClean="0" sz="2800" u="sng">
              <a:latin charset="0" pitchFamily="66" typeface="Comic Sans MS"/>
            </a:endParaRPr>
          </a:p>
          <a:p>
            <a:pPr indent="0" marL="0">
              <a:spcBef>
                <a:spcPct val="0"/>
              </a:spcBef>
              <a:buNone/>
            </a:pPr>
            <a:endParaRPr b="1" dirty="0" lang="en-US" smtClean="0" sz="2800" u="sng">
              <a:latin charset="0" pitchFamily="66"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 Box 129"/>
          <p:cNvSpPr>
            <a:spLocks/>
          </p:cNvSpPr>
          <p:nvPr/>
        </p:nvSpPr>
        <p:spPr>
          <a:xfrm>
            <a:off x="304800" y="533400"/>
            <a:ext cx="2514600" cy="1752600"/>
          </a:xfrm>
          <a:prstGeom prst="ellipse">
            <a:avLst/>
          </a:prstGeom>
          <a:solidFill>
            <a:srgbClr val="FFFF00"/>
          </a:solidFill>
          <a:ln>
            <a:solidFill>
              <a:schemeClr val="tx1"/>
            </a:solidFill>
            <a:round/>
            <a:headEnd/>
            <a:tailEnd/>
          </a:ln>
        </p:spPr>
        <p:txBody>
          <a:bodyPr anchor="ctr" numCol="1" wrap="none"/>
          <a:lstStyle/>
          <a:p>
            <a:endParaRPr/>
          </a:p>
        </p:txBody>
      </p:sp>
      <p:sp>
        <p:nvSpPr>
          <p:cNvPr id="130" name="Text Box 130"/>
          <p:cNvSpPr txBox="1">
            <a:spLocks/>
          </p:cNvSpPr>
          <p:nvPr/>
        </p:nvSpPr>
        <p:spPr>
          <a:xfrm>
            <a:off x="533400" y="1066800"/>
            <a:ext cx="2209800" cy="579437"/>
          </a:xfrm>
          <a:prstGeom prst="rect">
            <a:avLst/>
          </a:prstGeom>
          <a:noFill/>
          <a:ln>
            <a:noFill/>
          </a:ln>
        </p:spPr>
        <p:txBody>
          <a:bodyPr numCol="1">
            <a:spAutoFit/>
          </a:bodyPr>
          <a:lstStyle/>
          <a:p>
            <a:pPr indent="0" marL="0">
              <a:spcBef>
                <a:spcPct val="50000"/>
              </a:spcBef>
              <a:buNone/>
            </a:pPr>
            <a:r>
              <a:rPr dirty="0" lang="en-US" smtClean="0">
                <a:latin charset="0" pitchFamily="66" typeface="Comic Sans MS"/>
              </a:rPr>
              <a:t>Monarchy</a:t>
            </a:r>
          </a:p>
        </p:txBody>
      </p:sp>
      <p:pic>
        <p:nvPicPr>
          <p:cNvPr id="131" name="Picture 131"/>
          <p:cNvPicPr>
            <a:picLocks noChangeAspect="1"/>
          </p:cNvPicPr>
          <p:nvPr/>
        </p:nvPicPr>
        <p:blipFill>
          <a:blip r:embed="rId2"/>
          <a:stretch/>
        </p:blipFill>
        <p:spPr>
          <a:xfrm>
            <a:off x="6251575" y="228600"/>
            <a:ext cx="2578100" cy="3048000"/>
          </a:xfrm>
          <a:prstGeom prst="rect">
            <a:avLst/>
          </a:prstGeom>
          <a:noFill/>
          <a:ln>
            <a:noFill/>
          </a:ln>
        </p:spPr>
      </p:pic>
      <p:pic>
        <p:nvPicPr>
          <p:cNvPr id="133" name="Picture 133"/>
          <p:cNvPicPr>
            <a:picLocks noChangeAspect="1"/>
          </p:cNvPicPr>
          <p:nvPr/>
        </p:nvPicPr>
        <p:blipFill>
          <a:blip r:embed="rId3"/>
          <a:stretch/>
        </p:blipFill>
        <p:spPr>
          <a:xfrm>
            <a:off x="304800" y="2667000"/>
            <a:ext cx="3406775" cy="3981450"/>
          </a:xfrm>
          <a:prstGeom prst="rect">
            <a:avLst/>
          </a:prstGeom>
          <a:noFill/>
          <a:ln>
            <a:noFill/>
          </a:ln>
        </p:spPr>
      </p:pic>
      <p:pic>
        <p:nvPicPr>
          <p:cNvPr id="135" name="Picture 135"/>
          <p:cNvPicPr>
            <a:picLocks noChangeAspect="1"/>
          </p:cNvPicPr>
          <p:nvPr/>
        </p:nvPicPr>
        <p:blipFill>
          <a:blip r:embed="rId4"/>
          <a:stretch/>
        </p:blipFill>
        <p:spPr>
          <a:xfrm>
            <a:off x="5638800" y="3987800"/>
            <a:ext cx="3352800" cy="2717800"/>
          </a:xfrm>
          <a:prstGeom prst="rect">
            <a:avLst/>
          </a:prstGeom>
          <a:noFill/>
          <a:ln>
            <a:noFill/>
          </a:ln>
        </p:spPr>
      </p:pic>
      <p:sp>
        <p:nvSpPr>
          <p:cNvPr id="137" name="Text Box 137"/>
          <p:cNvSpPr>
            <a:spLocks/>
          </p:cNvSpPr>
          <p:nvPr/>
        </p:nvSpPr>
        <p:spPr>
          <a:xfrm>
            <a:off x="3733800" y="152400"/>
            <a:ext cx="2514600" cy="4038600"/>
          </a:xfrm>
          <a:prstGeom prst="rect">
            <a:avLst/>
          </a:prstGeom>
          <a:solidFill>
            <a:srgbClr val="3366FF"/>
          </a:solidFill>
          <a:ln>
            <a:solidFill>
              <a:schemeClr val="tx1"/>
            </a:solidFill>
            <a:round/>
            <a:headEnd/>
            <a:tailEnd/>
          </a:ln>
        </p:spPr>
        <p:txBody>
          <a:bodyPr anchor="ctr" numCol="1" wrap="none"/>
          <a:lstStyle/>
          <a:p>
            <a:endParaRPr/>
          </a:p>
        </p:txBody>
      </p:sp>
      <p:sp>
        <p:nvSpPr>
          <p:cNvPr id="138" name="Text Box 138"/>
          <p:cNvSpPr txBox="1">
            <a:spLocks/>
          </p:cNvSpPr>
          <p:nvPr/>
        </p:nvSpPr>
        <p:spPr>
          <a:xfrm>
            <a:off x="3886200" y="228600"/>
            <a:ext cx="2209800" cy="3937000"/>
          </a:xfrm>
          <a:prstGeom prst="rect">
            <a:avLst/>
          </a:prstGeom>
          <a:noFill/>
          <a:ln>
            <a:noFill/>
          </a:ln>
        </p:spPr>
        <p:txBody>
          <a:bodyPr numCol="1">
            <a:spAutoFit/>
          </a:bodyPr>
          <a:lstStyle/>
          <a:p>
            <a:pPr indent="0" marL="0">
              <a:spcBef>
                <a:spcPct val="50000"/>
              </a:spcBef>
              <a:buNone/>
            </a:pPr>
            <a:r>
              <a:rPr dirty="0" lang="en-US" smtClean="0" sz="1800"/>
              <a:t>The belief in the monarchy remained a strong feature of British life throughout the period but it was rocked by Edward VIII’s shock abdication in 1936 so that he could marry a </a:t>
            </a:r>
            <a:r>
              <a:rPr dirty="0" i="1" lang="en-US" smtClean="0" sz="1800"/>
              <a:t>married, American</a:t>
            </a:r>
            <a:r>
              <a:rPr dirty="0" lang="en-US" smtClean="0" sz="1800"/>
              <a:t> lady named Wallis Simpson. </a:t>
            </a:r>
          </a:p>
        </p:txBody>
      </p:sp>
      <p:pic>
        <p:nvPicPr>
          <p:cNvPr id="139" name="Picture 139"/>
          <p:cNvPicPr>
            <a:picLocks noChangeAspect="1"/>
          </p:cNvPicPr>
          <p:nvPr/>
        </p:nvPicPr>
        <p:blipFill>
          <a:blip r:embed="rId5"/>
          <a:stretch/>
        </p:blipFill>
        <p:spPr>
          <a:xfrm>
            <a:off x="0" y="2400300"/>
            <a:ext cx="3886200" cy="4457700"/>
          </a:xfrm>
          <a:prstGeom prst="rect">
            <a:avLst/>
          </a:prstGeom>
          <a:noFill/>
          <a:ln>
            <a:noFill/>
          </a:ln>
        </p:spPr>
      </p:pic>
      <p:pic>
        <p:nvPicPr>
          <p:cNvPr id="141" name="Picture 141"/>
          <p:cNvPicPr>
            <a:picLocks noChangeAspect="1"/>
          </p:cNvPicPr>
          <p:nvPr/>
        </p:nvPicPr>
        <p:blipFill>
          <a:blip r:embed="rId6"/>
          <a:stretch/>
        </p:blipFill>
        <p:spPr>
          <a:xfrm>
            <a:off x="3276600" y="4165600"/>
            <a:ext cx="2425700" cy="34401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 Box 143"/>
          <p:cNvSpPr>
            <a:spLocks/>
          </p:cNvSpPr>
          <p:nvPr/>
        </p:nvSpPr>
        <p:spPr>
          <a:xfrm>
            <a:off x="609600" y="533400"/>
            <a:ext cx="3733800" cy="1143000"/>
          </a:xfrm>
          <a:prstGeom prst="ellipse">
            <a:avLst/>
          </a:prstGeom>
          <a:solidFill>
            <a:srgbClr val="FF00FF"/>
          </a:solidFill>
          <a:ln>
            <a:solidFill>
              <a:schemeClr val="tx1"/>
            </a:solidFill>
            <a:round/>
            <a:headEnd/>
            <a:tailEnd/>
          </a:ln>
        </p:spPr>
        <p:txBody>
          <a:bodyPr anchor="ctr" numCol="1" wrap="none"/>
          <a:lstStyle/>
          <a:p>
            <a:endParaRPr/>
          </a:p>
        </p:txBody>
      </p:sp>
      <p:sp>
        <p:nvSpPr>
          <p:cNvPr id="144" name="Text Box 144"/>
          <p:cNvSpPr txBox="1">
            <a:spLocks/>
          </p:cNvSpPr>
          <p:nvPr/>
        </p:nvSpPr>
        <p:spPr>
          <a:xfrm>
            <a:off x="1066800" y="762000"/>
            <a:ext cx="2743200" cy="579437"/>
          </a:xfrm>
          <a:prstGeom prst="rect">
            <a:avLst/>
          </a:prstGeom>
          <a:noFill/>
          <a:ln>
            <a:noFill/>
          </a:ln>
        </p:spPr>
        <p:txBody>
          <a:bodyPr numCol="1">
            <a:spAutoFit/>
          </a:bodyPr>
          <a:lstStyle/>
          <a:p>
            <a:pPr indent="0" marL="0">
              <a:spcBef>
                <a:spcPct val="50000"/>
              </a:spcBef>
              <a:buNone/>
            </a:pPr>
            <a:r>
              <a:rPr dirty="0" lang="en-US" smtClean="0">
                <a:latin charset="0" pitchFamily="66" typeface="Comic Sans MS"/>
              </a:rPr>
              <a:t>Government</a:t>
            </a:r>
          </a:p>
        </p:txBody>
      </p:sp>
      <p:pic>
        <p:nvPicPr>
          <p:cNvPr id="145" name="Picture 145"/>
          <p:cNvPicPr>
            <a:picLocks noChangeAspect="1"/>
          </p:cNvPicPr>
          <p:nvPr/>
        </p:nvPicPr>
        <p:blipFill>
          <a:blip r:embed="rId2"/>
          <a:stretch/>
        </p:blipFill>
        <p:spPr>
          <a:xfrm>
            <a:off x="0" y="1752600"/>
            <a:ext cx="4648200" cy="3098800"/>
          </a:xfrm>
          <a:prstGeom prst="rect">
            <a:avLst/>
          </a:prstGeom>
          <a:noFill/>
          <a:ln>
            <a:noFill/>
          </a:ln>
        </p:spPr>
      </p:pic>
      <p:pic>
        <p:nvPicPr>
          <p:cNvPr id="147" name="Picture 147"/>
          <p:cNvPicPr>
            <a:picLocks noChangeAspect="1"/>
          </p:cNvPicPr>
          <p:nvPr/>
        </p:nvPicPr>
        <p:blipFill>
          <a:blip r:embed="rId3"/>
          <a:stretch/>
        </p:blipFill>
        <p:spPr>
          <a:xfrm>
            <a:off x="5943600" y="0"/>
            <a:ext cx="3200400" cy="4114800"/>
          </a:xfrm>
          <a:prstGeom prst="rect">
            <a:avLst/>
          </a:prstGeom>
          <a:noFill/>
          <a:ln>
            <a:noFill/>
          </a:ln>
        </p:spPr>
      </p:pic>
      <p:pic>
        <p:nvPicPr>
          <p:cNvPr id="149" name="Picture 149"/>
          <p:cNvPicPr>
            <a:picLocks noChangeAspect="1"/>
          </p:cNvPicPr>
          <p:nvPr/>
        </p:nvPicPr>
        <p:blipFill>
          <a:blip r:embed="rId4"/>
          <a:stretch/>
        </p:blipFill>
        <p:spPr>
          <a:xfrm>
            <a:off x="5962650" y="3775075"/>
            <a:ext cx="3181350" cy="3082925"/>
          </a:xfrm>
          <a:prstGeom prst="rect">
            <a:avLst/>
          </a:prstGeom>
          <a:noFill/>
          <a:ln>
            <a:noFill/>
          </a:ln>
        </p:spPr>
      </p:pic>
      <p:sp>
        <p:nvSpPr>
          <p:cNvPr id="151" name="Text Box 151"/>
          <p:cNvSpPr>
            <a:spLocks/>
          </p:cNvSpPr>
          <p:nvPr/>
        </p:nvSpPr>
        <p:spPr>
          <a:xfrm>
            <a:off x="0" y="4876800"/>
            <a:ext cx="5943600" cy="1981200"/>
          </a:xfrm>
          <a:prstGeom prst="rect">
            <a:avLst/>
          </a:prstGeom>
          <a:solidFill>
            <a:srgbClr val="FFFF00"/>
          </a:solidFill>
          <a:ln>
            <a:solidFill>
              <a:schemeClr val="tx1"/>
            </a:solidFill>
            <a:round/>
            <a:headEnd/>
            <a:tailEnd/>
          </a:ln>
        </p:spPr>
        <p:txBody>
          <a:bodyPr anchor="ctr" numCol="1" wrap="none"/>
          <a:lstStyle/>
          <a:p>
            <a:endParaRPr/>
          </a:p>
        </p:txBody>
      </p:sp>
      <p:sp>
        <p:nvSpPr>
          <p:cNvPr id="152" name="Text Box 152"/>
          <p:cNvSpPr txBox="1">
            <a:spLocks/>
          </p:cNvSpPr>
          <p:nvPr/>
        </p:nvSpPr>
        <p:spPr>
          <a:xfrm>
            <a:off x="0" y="4843462"/>
            <a:ext cx="5867400" cy="2014537"/>
          </a:xfrm>
          <a:prstGeom prst="rect">
            <a:avLst/>
          </a:prstGeom>
          <a:noFill/>
          <a:ln>
            <a:noFill/>
          </a:ln>
        </p:spPr>
        <p:txBody>
          <a:bodyPr numCol="1">
            <a:spAutoFit/>
          </a:bodyPr>
          <a:lstStyle/>
          <a:p>
            <a:pPr indent="0" marL="0">
              <a:spcBef>
                <a:spcPct val="50000"/>
              </a:spcBef>
              <a:buNone/>
            </a:pPr>
            <a:r>
              <a:rPr dirty="0" lang="en-US" smtClean="0" sz="1800">
                <a:latin charset="0" pitchFamily="66" typeface="Comic Sans MS"/>
              </a:rPr>
              <a:t>The role of government in people’s lives increased, especially during wartime but also in peacetime in terms of health, housing, education and welfare reforms. Whilst before 1906 the government would most often act in the interests of the army, empire or elites, increasingly their focus was forced towards provision for the people.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 Box 153"/>
          <p:cNvSpPr>
            <a:spLocks/>
          </p:cNvSpPr>
          <p:nvPr/>
        </p:nvSpPr>
        <p:spPr>
          <a:xfrm>
            <a:off x="395287" y="2060575"/>
            <a:ext cx="3671887" cy="1512887"/>
          </a:xfrm>
          <a:prstGeom prst="flowChartAlternateProcess">
            <a:avLst/>
          </a:prstGeom>
          <a:solidFill>
            <a:srgbClr val="FFCC00"/>
          </a:solidFill>
          <a:ln>
            <a:solidFill>
              <a:schemeClr val="tx1"/>
            </a:solidFill>
            <a:round/>
            <a:headEnd/>
            <a:tailEnd/>
          </a:ln>
        </p:spPr>
        <p:txBody>
          <a:bodyPr anchor="ctr" numCol="1" wrap="none"/>
          <a:lstStyle/>
          <a:p>
            <a:pPr algn="ctr" indent="0" marL="0">
              <a:spcBef>
                <a:spcPct val="0"/>
              </a:spcBef>
              <a:buNone/>
            </a:pPr>
            <a:r>
              <a:rPr dirty="0" lang="en-US" smtClean="0" sz="1800">
                <a:solidFill>
                  <a:srgbClr val="000066"/>
                </a:solidFill>
                <a:latin charset="0" pitchFamily="34" typeface="Arial Rounded MT Bold"/>
              </a:rPr>
              <a:t>In 1906 only one third of adults </a:t>
            </a:r>
          </a:p>
          <a:p>
            <a:pPr algn="ctr" indent="0" marL="0">
              <a:spcBef>
                <a:spcPct val="0"/>
              </a:spcBef>
              <a:buNone/>
            </a:pPr>
            <a:r>
              <a:rPr dirty="0" lang="en-US" smtClean="0" sz="1800">
                <a:solidFill>
                  <a:srgbClr val="000066"/>
                </a:solidFill>
                <a:latin charset="0" pitchFamily="34" typeface="Arial Rounded MT Bold"/>
              </a:rPr>
              <a:t>had the right to vote</a:t>
            </a:r>
            <a:r>
              <a:rPr dirty="0" lang="en-US" smtClean="0" sz="1800">
                <a:solidFill>
                  <a:srgbClr val="000066"/>
                </a:solidFill>
                <a:latin charset="0" pitchFamily="34" typeface="Square721 BT"/>
              </a:rPr>
              <a:t>.</a:t>
            </a:r>
          </a:p>
        </p:txBody>
      </p:sp>
      <p:sp>
        <p:nvSpPr>
          <p:cNvPr id="154" name="Text Box 154"/>
          <p:cNvSpPr>
            <a:spLocks/>
          </p:cNvSpPr>
          <p:nvPr/>
        </p:nvSpPr>
        <p:spPr>
          <a:xfrm>
            <a:off x="3924300" y="3573462"/>
            <a:ext cx="1223962" cy="360362"/>
          </a:xfrm>
          <a:prstGeom prst="line">
            <a:avLst/>
          </a:prstGeom>
          <a:noFill/>
          <a:ln w="76200">
            <a:solidFill>
              <a:schemeClr val="tx1"/>
            </a:solidFill>
            <a:round/>
            <a:headEnd type="none"/>
            <a:tailEnd type="stealth"/>
          </a:ln>
        </p:spPr>
      </p:sp>
      <p:sp>
        <p:nvSpPr>
          <p:cNvPr id="155" name="Text Box 155"/>
          <p:cNvSpPr>
            <a:spLocks/>
          </p:cNvSpPr>
          <p:nvPr/>
        </p:nvSpPr>
        <p:spPr>
          <a:xfrm>
            <a:off x="5076825" y="3933825"/>
            <a:ext cx="3671887" cy="1512887"/>
          </a:xfrm>
          <a:prstGeom prst="flowChartAlternateProcess">
            <a:avLst/>
          </a:prstGeom>
          <a:solidFill>
            <a:srgbClr val="FFCC00"/>
          </a:solidFill>
          <a:ln>
            <a:solidFill>
              <a:schemeClr val="tx1"/>
            </a:solidFill>
            <a:round/>
            <a:headEnd/>
            <a:tailEnd/>
          </a:ln>
        </p:spPr>
        <p:txBody>
          <a:bodyPr anchor="ctr" numCol="1" wrap="none"/>
          <a:lstStyle/>
          <a:p>
            <a:pPr algn="ctr" indent="0" marL="0">
              <a:spcBef>
                <a:spcPct val="0"/>
              </a:spcBef>
              <a:buNone/>
            </a:pPr>
            <a:r>
              <a:rPr dirty="0" lang="en-US" smtClean="0" sz="1800">
                <a:solidFill>
                  <a:srgbClr val="000066"/>
                </a:solidFill>
                <a:latin charset="0" pitchFamily="34" typeface="Arial Rounded MT Bold"/>
              </a:rPr>
              <a:t>By 1951 </a:t>
            </a:r>
          </a:p>
          <a:p>
            <a:pPr algn="ctr" indent="0" marL="0">
              <a:spcBef>
                <a:spcPct val="0"/>
              </a:spcBef>
              <a:buNone/>
            </a:pPr>
            <a:r>
              <a:rPr dirty="0" lang="en-US" smtClean="0" sz="1800">
                <a:solidFill>
                  <a:srgbClr val="000066"/>
                </a:solidFill>
                <a:latin charset="0" pitchFamily="34" typeface="Arial Rounded MT Bold"/>
              </a:rPr>
              <a:t>98% of all adults could vote.  </a:t>
            </a:r>
          </a:p>
          <a:p>
            <a:pPr algn="ctr" indent="0" marL="0">
              <a:spcBef>
                <a:spcPct val="0"/>
              </a:spcBef>
              <a:buNone/>
            </a:pPr>
            <a:r>
              <a:rPr dirty="0" lang="en-US" smtClean="0" sz="1800"/>
              <a:t>.</a:t>
            </a:r>
          </a:p>
        </p:txBody>
      </p:sp>
      <p:pic>
        <p:nvPicPr>
          <p:cNvPr id="156" name="Picture 156"/>
          <p:cNvPicPr>
            <a:picLocks noChangeAspect="1"/>
          </p:cNvPicPr>
          <p:nvPr/>
        </p:nvPicPr>
        <p:blipFill>
          <a:blip r:embed="rId3"/>
          <a:srcRect b="0" l="0" r="0" t="0"/>
          <a:stretch/>
        </p:blipFill>
        <p:spPr>
          <a:xfrm>
            <a:off x="2195512" y="3933825"/>
            <a:ext cx="1722437" cy="2333625"/>
          </a:xfrm>
          <a:prstGeom prst="rect">
            <a:avLst/>
          </a:prstGeom>
        </p:spPr>
      </p:pic>
      <p:sp>
        <p:nvSpPr>
          <p:cNvPr id="158" name="Text Box 158"/>
          <p:cNvSpPr txBox="1">
            <a:spLocks/>
          </p:cNvSpPr>
          <p:nvPr/>
        </p:nvSpPr>
        <p:spPr>
          <a:xfrm>
            <a:off x="1116012" y="1341437"/>
            <a:ext cx="6985000" cy="396875"/>
          </a:xfrm>
          <a:prstGeom prst="rect">
            <a:avLst/>
          </a:prstGeom>
          <a:noFill/>
          <a:ln>
            <a:noFill/>
          </a:ln>
        </p:spPr>
        <p:txBody>
          <a:bodyPr numCol="1">
            <a:spAutoFit/>
          </a:bodyPr>
          <a:lstStyle/>
          <a:p>
            <a:pPr indent="0" marL="0">
              <a:spcBef>
                <a:spcPct val="50000"/>
              </a:spcBef>
              <a:buNone/>
            </a:pPr>
            <a:r>
              <a:rPr dirty="0" lang="en-US" smtClean="0" sz="2000">
                <a:latin charset="0" pitchFamily="34" typeface="Arial Rounded MT Bold"/>
                <a:ea charset="0" typeface="Arial"/>
              </a:rPr>
              <a:t>Who has the right to vote in elections?</a:t>
            </a:r>
          </a:p>
        </p:txBody>
      </p:sp>
      <p:sp>
        <p:nvSpPr>
          <p:cNvPr id="159" name="Text Box 159"/>
          <p:cNvSpPr>
            <a:spLocks/>
          </p:cNvSpPr>
          <p:nvPr>
            <p:ph type="title"/>
          </p:nvPr>
        </p:nvSpPr>
        <p:spPr>
          <a:xfrm>
            <a:off x="457200" y="274637"/>
            <a:ext cx="8229600" cy="1143000"/>
          </a:xfrm>
          <a:prstGeom prst="rect">
            <a:avLst/>
          </a:prstGeom>
        </p:spPr>
        <p:txBody>
          <a:bodyPr anchor="ctr" bIns="45720" lIns="91440" numCol="1" rIns="91440" tIns="45720" wrap="square"/>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 Box 160"/>
          <p:cNvSpPr>
            <a:spLocks/>
          </p:cNvSpPr>
          <p:nvPr/>
        </p:nvSpPr>
        <p:spPr>
          <a:xfrm>
            <a:off x="228600" y="152400"/>
            <a:ext cx="2057400" cy="990600"/>
          </a:xfrm>
          <a:prstGeom prst="rect">
            <a:avLst/>
          </a:prstGeom>
          <a:solidFill>
            <a:srgbClr val="00CCFF"/>
          </a:solidFill>
          <a:ln>
            <a:solidFill>
              <a:schemeClr val="tx1"/>
            </a:solidFill>
            <a:round/>
            <a:headEnd/>
            <a:tailEnd/>
          </a:ln>
        </p:spPr>
        <p:txBody>
          <a:bodyPr anchor="ctr" numCol="1" wrap="none"/>
          <a:lstStyle/>
          <a:p>
            <a:endParaRPr/>
          </a:p>
        </p:txBody>
      </p:sp>
      <p:sp>
        <p:nvSpPr>
          <p:cNvPr id="161" name="Text Box 161"/>
          <p:cNvSpPr txBox="1">
            <a:spLocks/>
          </p:cNvSpPr>
          <p:nvPr/>
        </p:nvSpPr>
        <p:spPr>
          <a:xfrm>
            <a:off x="304800" y="304800"/>
            <a:ext cx="1905000" cy="641350"/>
          </a:xfrm>
          <a:prstGeom prst="rect">
            <a:avLst/>
          </a:prstGeom>
          <a:noFill/>
          <a:ln>
            <a:noFill/>
          </a:ln>
        </p:spPr>
        <p:txBody>
          <a:bodyPr numCol="1">
            <a:spAutoFit/>
          </a:bodyPr>
          <a:lstStyle/>
          <a:p>
            <a:pPr indent="0" marL="0">
              <a:spcBef>
                <a:spcPct val="50000"/>
              </a:spcBef>
              <a:buNone/>
            </a:pPr>
            <a:r>
              <a:rPr dirty="0" lang="en-US" smtClean="0" sz="3600">
                <a:latin charset="0" pitchFamily="66" typeface="Comic Sans MS"/>
              </a:rPr>
              <a:t>Empire</a:t>
            </a:r>
          </a:p>
        </p:txBody>
      </p:sp>
      <p:pic>
        <p:nvPicPr>
          <p:cNvPr id="162" name="Picture 162"/>
          <p:cNvPicPr>
            <a:picLocks noChangeAspect="1"/>
          </p:cNvPicPr>
          <p:nvPr/>
        </p:nvPicPr>
        <p:blipFill>
          <a:blip r:embed="rId2"/>
          <a:stretch/>
        </p:blipFill>
        <p:spPr>
          <a:xfrm>
            <a:off x="304800" y="3429000"/>
            <a:ext cx="4572000" cy="3143250"/>
          </a:xfrm>
          <a:prstGeom prst="rect">
            <a:avLst/>
          </a:prstGeom>
          <a:noFill/>
          <a:ln>
            <a:noFill/>
          </a:ln>
        </p:spPr>
      </p:pic>
      <p:pic>
        <p:nvPicPr>
          <p:cNvPr id="164" name="Picture 164"/>
          <p:cNvPicPr>
            <a:picLocks noChangeAspect="1"/>
          </p:cNvPicPr>
          <p:nvPr/>
        </p:nvPicPr>
        <p:blipFill>
          <a:blip r:embed="rId3"/>
          <a:stretch/>
        </p:blipFill>
        <p:spPr>
          <a:xfrm>
            <a:off x="6019800" y="152400"/>
            <a:ext cx="2743200" cy="3429000"/>
          </a:xfrm>
          <a:prstGeom prst="rect">
            <a:avLst/>
          </a:prstGeom>
          <a:noFill/>
          <a:ln>
            <a:noFill/>
          </a:ln>
        </p:spPr>
      </p:pic>
      <p:pic>
        <p:nvPicPr>
          <p:cNvPr id="166" name="Picture 166"/>
          <p:cNvPicPr>
            <a:picLocks noChangeAspect="1"/>
          </p:cNvPicPr>
          <p:nvPr/>
        </p:nvPicPr>
        <p:blipFill>
          <a:blip r:embed="rId4"/>
          <a:stretch/>
        </p:blipFill>
        <p:spPr>
          <a:xfrm>
            <a:off x="2438400" y="381000"/>
            <a:ext cx="3786187" cy="2860675"/>
          </a:xfrm>
          <a:prstGeom prst="rect">
            <a:avLst/>
          </a:prstGeom>
          <a:noFill/>
          <a:ln>
            <a:noFill/>
          </a:ln>
        </p:spPr>
      </p:pic>
      <p:sp>
        <p:nvSpPr>
          <p:cNvPr id="168" name="Text Box 168"/>
          <p:cNvSpPr>
            <a:spLocks/>
          </p:cNvSpPr>
          <p:nvPr/>
        </p:nvSpPr>
        <p:spPr>
          <a:xfrm>
            <a:off x="0" y="990600"/>
            <a:ext cx="2895600" cy="2971800"/>
          </a:xfrm>
          <a:prstGeom prst="ellipse">
            <a:avLst/>
          </a:prstGeom>
          <a:solidFill>
            <a:schemeClr val="accent1"/>
          </a:solidFill>
          <a:ln>
            <a:solidFill>
              <a:schemeClr val="tx1"/>
            </a:solidFill>
            <a:round/>
            <a:headEnd/>
            <a:tailEnd/>
          </a:ln>
        </p:spPr>
        <p:txBody>
          <a:bodyPr anchor="ctr" numCol="1" wrap="none"/>
          <a:lstStyle/>
          <a:p>
            <a:endParaRPr/>
          </a:p>
        </p:txBody>
      </p:sp>
      <p:sp>
        <p:nvSpPr>
          <p:cNvPr id="169" name="Text Box 169"/>
          <p:cNvSpPr txBox="1">
            <a:spLocks/>
          </p:cNvSpPr>
          <p:nvPr/>
        </p:nvSpPr>
        <p:spPr>
          <a:xfrm>
            <a:off x="304800" y="1219200"/>
            <a:ext cx="2209800" cy="2289175"/>
          </a:xfrm>
          <a:prstGeom prst="rect">
            <a:avLst/>
          </a:prstGeom>
          <a:noFill/>
          <a:ln>
            <a:noFill/>
          </a:ln>
        </p:spPr>
        <p:txBody>
          <a:bodyPr numCol="1">
            <a:spAutoFit/>
          </a:bodyPr>
          <a:lstStyle/>
          <a:p>
            <a:pPr algn="ctr" indent="0" marL="0">
              <a:spcBef>
                <a:spcPct val="50000"/>
              </a:spcBef>
              <a:buNone/>
            </a:pPr>
            <a:r>
              <a:rPr dirty="0" lang="en-US" smtClean="0" sz="1800">
                <a:latin charset="0" pitchFamily="66" typeface="Comic Sans MS"/>
              </a:rPr>
              <a:t>In 1906 Britain held the biggest empire in the world and still focused on being in ‘splendid isolation’ to the rest of the world. </a:t>
            </a:r>
          </a:p>
        </p:txBody>
      </p:sp>
      <p:sp>
        <p:nvSpPr>
          <p:cNvPr id="170" name="Text Box 170"/>
          <p:cNvSpPr>
            <a:spLocks/>
          </p:cNvSpPr>
          <p:nvPr/>
        </p:nvSpPr>
        <p:spPr>
          <a:xfrm>
            <a:off x="4953000" y="3581400"/>
            <a:ext cx="4191000" cy="3276600"/>
          </a:xfrm>
          <a:prstGeom prst="rect">
            <a:avLst/>
          </a:prstGeom>
          <a:solidFill>
            <a:srgbClr val="800080"/>
          </a:solidFill>
          <a:ln>
            <a:solidFill>
              <a:schemeClr val="tx1"/>
            </a:solidFill>
            <a:round/>
            <a:headEnd/>
            <a:tailEnd/>
          </a:ln>
        </p:spPr>
        <p:txBody>
          <a:bodyPr anchor="ctr" numCol="1" wrap="none"/>
          <a:lstStyle/>
          <a:p>
            <a:endParaRPr/>
          </a:p>
        </p:txBody>
      </p:sp>
      <p:sp>
        <p:nvSpPr>
          <p:cNvPr id="171" name="Text Box 171"/>
          <p:cNvSpPr txBox="1">
            <a:spLocks/>
          </p:cNvSpPr>
          <p:nvPr/>
        </p:nvSpPr>
        <p:spPr>
          <a:xfrm>
            <a:off x="5105400" y="3657600"/>
            <a:ext cx="3810000" cy="3046412"/>
          </a:xfrm>
          <a:prstGeom prst="rect">
            <a:avLst/>
          </a:prstGeom>
          <a:noFill/>
          <a:ln>
            <a:noFill/>
          </a:ln>
        </p:spPr>
        <p:txBody>
          <a:bodyPr numCol="1">
            <a:spAutoFit/>
          </a:bodyPr>
          <a:lstStyle/>
          <a:p>
            <a:pPr indent="0" marL="0">
              <a:spcBef>
                <a:spcPct val="50000"/>
              </a:spcBef>
              <a:buNone/>
            </a:pPr>
            <a:r>
              <a:rPr dirty="0" lang="en-US" smtClean="0" sz="2400">
                <a:latin charset="0" pitchFamily="66" typeface="Comic Sans MS"/>
              </a:rPr>
              <a:t>By the 1950s, Britain had been forced to give up some of its key overseas territories such as India, Ireland, Iraq, Egypt, Malaysia, Singapore, Australia, New Zealand and South Africa!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 Box 172"/>
          <p:cNvSpPr>
            <a:spLocks/>
          </p:cNvSpPr>
          <p:nvPr/>
        </p:nvSpPr>
        <p:spPr>
          <a:xfrm>
            <a:off x="152400" y="228600"/>
            <a:ext cx="3657600" cy="914400"/>
          </a:xfrm>
          <a:prstGeom prst="ellipse">
            <a:avLst/>
          </a:prstGeom>
          <a:solidFill>
            <a:schemeClr val="folHlink"/>
          </a:solidFill>
          <a:ln>
            <a:solidFill>
              <a:schemeClr val="tx1"/>
            </a:solidFill>
            <a:round/>
            <a:headEnd/>
            <a:tailEnd/>
          </a:ln>
        </p:spPr>
        <p:txBody>
          <a:bodyPr anchor="ctr" numCol="1" wrap="none"/>
          <a:lstStyle/>
          <a:p>
            <a:endParaRPr/>
          </a:p>
        </p:txBody>
      </p:sp>
      <p:sp>
        <p:nvSpPr>
          <p:cNvPr id="173" name="Text Box 173"/>
          <p:cNvSpPr txBox="1">
            <a:spLocks/>
          </p:cNvSpPr>
          <p:nvPr/>
        </p:nvSpPr>
        <p:spPr>
          <a:xfrm>
            <a:off x="762000" y="381000"/>
            <a:ext cx="2514600" cy="641350"/>
          </a:xfrm>
          <a:prstGeom prst="rect">
            <a:avLst/>
          </a:prstGeom>
          <a:noFill/>
          <a:ln>
            <a:noFill/>
          </a:ln>
        </p:spPr>
        <p:txBody>
          <a:bodyPr numCol="1">
            <a:spAutoFit/>
          </a:bodyPr>
          <a:lstStyle/>
          <a:p>
            <a:pPr indent="0" marL="0">
              <a:spcBef>
                <a:spcPct val="50000"/>
              </a:spcBef>
              <a:buNone/>
            </a:pPr>
            <a:r>
              <a:rPr dirty="0" lang="en-US" smtClean="0" sz="3600"/>
              <a:t>Transport</a:t>
            </a:r>
          </a:p>
        </p:txBody>
      </p:sp>
      <p:pic>
        <p:nvPicPr>
          <p:cNvPr id="174" name="Picture 174"/>
          <p:cNvPicPr>
            <a:picLocks noChangeAspect="1"/>
          </p:cNvPicPr>
          <p:nvPr/>
        </p:nvPicPr>
        <p:blipFill>
          <a:blip r:embed="rId2"/>
          <a:stretch/>
        </p:blipFill>
        <p:spPr>
          <a:xfrm>
            <a:off x="5486400" y="228600"/>
            <a:ext cx="3448050" cy="2544762"/>
          </a:xfrm>
          <a:prstGeom prst="rect">
            <a:avLst/>
          </a:prstGeom>
          <a:noFill/>
          <a:ln>
            <a:noFill/>
          </a:ln>
        </p:spPr>
      </p:pic>
      <p:pic>
        <p:nvPicPr>
          <p:cNvPr id="176" name="Picture 176"/>
          <p:cNvPicPr>
            <a:picLocks noChangeAspect="1"/>
          </p:cNvPicPr>
          <p:nvPr/>
        </p:nvPicPr>
        <p:blipFill>
          <a:blip r:embed="rId3"/>
          <a:stretch/>
        </p:blipFill>
        <p:spPr>
          <a:xfrm>
            <a:off x="0" y="1219200"/>
            <a:ext cx="3657600" cy="2538412"/>
          </a:xfrm>
          <a:prstGeom prst="rect">
            <a:avLst/>
          </a:prstGeom>
          <a:noFill/>
          <a:ln>
            <a:noFill/>
          </a:ln>
        </p:spPr>
      </p:pic>
      <p:sp>
        <p:nvSpPr>
          <p:cNvPr id="178" name="Text Box 178"/>
          <p:cNvSpPr>
            <a:spLocks/>
          </p:cNvSpPr>
          <p:nvPr/>
        </p:nvSpPr>
        <p:spPr>
          <a:xfrm>
            <a:off x="5334000" y="2895600"/>
            <a:ext cx="3657600" cy="3810000"/>
          </a:xfrm>
          <a:prstGeom prst="rect">
            <a:avLst/>
          </a:prstGeom>
          <a:solidFill>
            <a:schemeClr val="accent1"/>
          </a:solidFill>
          <a:ln>
            <a:solidFill>
              <a:schemeClr val="tx1"/>
            </a:solidFill>
            <a:round/>
            <a:headEnd/>
            <a:tailEnd/>
          </a:ln>
        </p:spPr>
        <p:txBody>
          <a:bodyPr anchor="ctr" numCol="1" wrap="none"/>
          <a:lstStyle/>
          <a:p>
            <a:endParaRPr/>
          </a:p>
        </p:txBody>
      </p:sp>
      <p:sp>
        <p:nvSpPr>
          <p:cNvPr id="179" name="Text Box 179"/>
          <p:cNvSpPr txBox="1">
            <a:spLocks/>
          </p:cNvSpPr>
          <p:nvPr/>
        </p:nvSpPr>
        <p:spPr>
          <a:xfrm>
            <a:off x="5486400" y="2971800"/>
            <a:ext cx="3429000" cy="3749675"/>
          </a:xfrm>
          <a:prstGeom prst="rect">
            <a:avLst/>
          </a:prstGeom>
          <a:noFill/>
          <a:ln>
            <a:noFill/>
          </a:ln>
        </p:spPr>
        <p:txBody>
          <a:bodyPr numCol="1">
            <a:spAutoFit/>
          </a:bodyPr>
          <a:lstStyle/>
          <a:p>
            <a:pPr algn="ctr" indent="0" marL="0">
              <a:spcBef>
                <a:spcPct val="50000"/>
              </a:spcBef>
              <a:buNone/>
            </a:pPr>
            <a:r>
              <a:rPr dirty="0" lang="en-US" smtClean="0" sz="2000">
                <a:latin charset="0" pitchFamily="66" typeface="Comic Sans MS"/>
              </a:rPr>
              <a:t>Modes of transport increased in number and popularity. Cars had a particular impact on leisure time, although the top speed limit for 20mph! You didn’t even need to pass a driving test until 1934 and you wouldn’t have encountered any traffic lights before the late 1930’s. </a:t>
            </a:r>
          </a:p>
        </p:txBody>
      </p:sp>
      <p:pic>
        <p:nvPicPr>
          <p:cNvPr id="180" name="Picture 180"/>
          <p:cNvPicPr>
            <a:picLocks noChangeAspect="1"/>
          </p:cNvPicPr>
          <p:nvPr/>
        </p:nvPicPr>
        <p:blipFill>
          <a:blip r:embed="rId4"/>
          <a:stretch/>
        </p:blipFill>
        <p:spPr>
          <a:xfrm>
            <a:off x="228600" y="3886200"/>
            <a:ext cx="4800600" cy="2624137"/>
          </a:xfrm>
          <a:prstGeom prst="rect">
            <a:avLst/>
          </a:prstGeom>
          <a:noFill/>
          <a:ln>
            <a:noFill/>
          </a:ln>
        </p:spPr>
      </p:pic>
      <p:sp>
        <p:nvSpPr>
          <p:cNvPr id="182" name="Text Box 182"/>
          <p:cNvSpPr>
            <a:spLocks/>
          </p:cNvSpPr>
          <p:nvPr/>
        </p:nvSpPr>
        <p:spPr>
          <a:xfrm>
            <a:off x="3810000" y="914400"/>
            <a:ext cx="1752600" cy="1905000"/>
          </a:xfrm>
          <a:prstGeom prst="ellipse">
            <a:avLst/>
          </a:prstGeom>
          <a:solidFill>
            <a:srgbClr val="FFFF00"/>
          </a:solidFill>
          <a:ln>
            <a:solidFill>
              <a:schemeClr val="tx1"/>
            </a:solidFill>
            <a:round/>
            <a:headEnd/>
            <a:tailEnd/>
          </a:ln>
        </p:spPr>
        <p:txBody>
          <a:bodyPr anchor="ctr" numCol="1" wrap="none"/>
          <a:lstStyle/>
          <a:p>
            <a:endParaRPr/>
          </a:p>
        </p:txBody>
      </p:sp>
      <p:sp>
        <p:nvSpPr>
          <p:cNvPr id="183" name="Text Box 183"/>
          <p:cNvSpPr txBox="1">
            <a:spLocks/>
          </p:cNvSpPr>
          <p:nvPr/>
        </p:nvSpPr>
        <p:spPr>
          <a:xfrm>
            <a:off x="3810000" y="1371600"/>
            <a:ext cx="1828800" cy="915987"/>
          </a:xfrm>
          <a:prstGeom prst="rect">
            <a:avLst/>
          </a:prstGeom>
          <a:noFill/>
          <a:ln>
            <a:noFill/>
          </a:ln>
        </p:spPr>
        <p:txBody>
          <a:bodyPr numCol="1">
            <a:spAutoFit/>
          </a:bodyPr>
          <a:lstStyle/>
          <a:p>
            <a:pPr indent="0" marL="0">
              <a:spcBef>
                <a:spcPct val="50000"/>
              </a:spcBef>
              <a:buNone/>
            </a:pPr>
            <a:r>
              <a:rPr dirty="0" lang="en-US" smtClean="0" sz="1800"/>
              <a:t>Only 1 in 10 people owned a car by 1940</a:t>
            </a:r>
          </a:p>
        </p:txBody>
      </p:sp>
      <p:sp>
        <p:nvSpPr>
          <p:cNvPr id="184" name="Text Box 184"/>
          <p:cNvSpPr>
            <a:spLocks/>
          </p:cNvSpPr>
          <p:nvPr/>
        </p:nvSpPr>
        <p:spPr>
          <a:xfrm flipV="1">
            <a:off x="4953000" y="914400"/>
            <a:ext cx="914400" cy="304800"/>
          </a:xfrm>
          <a:prstGeom prst="line">
            <a:avLst/>
          </a:prstGeom>
          <a:noFill/>
          <a:ln>
            <a:solidFill>
              <a:schemeClr val="tx1"/>
            </a:solidFill>
            <a:round/>
            <a:headEnd type="none"/>
            <a:tailEnd type="triangle"/>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 Box 185"/>
          <p:cNvSpPr>
            <a:spLocks/>
          </p:cNvSpPr>
          <p:nvPr/>
        </p:nvSpPr>
        <p:spPr>
          <a:xfrm>
            <a:off x="228600" y="228600"/>
            <a:ext cx="2667000" cy="1524000"/>
          </a:xfrm>
          <a:prstGeom prst="ellipse">
            <a:avLst/>
          </a:prstGeom>
          <a:solidFill>
            <a:srgbClr val="FF0000"/>
          </a:solidFill>
          <a:ln>
            <a:solidFill>
              <a:schemeClr val="tx1"/>
            </a:solidFill>
            <a:round/>
            <a:headEnd/>
            <a:tailEnd/>
          </a:ln>
        </p:spPr>
        <p:txBody>
          <a:bodyPr anchor="ctr" numCol="1" wrap="none"/>
          <a:lstStyle/>
          <a:p>
            <a:endParaRPr/>
          </a:p>
        </p:txBody>
      </p:sp>
      <p:sp>
        <p:nvSpPr>
          <p:cNvPr id="186" name="Text Box 186"/>
          <p:cNvSpPr txBox="1">
            <a:spLocks/>
          </p:cNvSpPr>
          <p:nvPr/>
        </p:nvSpPr>
        <p:spPr>
          <a:xfrm>
            <a:off x="533400" y="609600"/>
            <a:ext cx="2057400" cy="579437"/>
          </a:xfrm>
          <a:prstGeom prst="rect">
            <a:avLst/>
          </a:prstGeom>
          <a:noFill/>
          <a:ln>
            <a:noFill/>
          </a:ln>
        </p:spPr>
        <p:txBody>
          <a:bodyPr numCol="1">
            <a:spAutoFit/>
          </a:bodyPr>
          <a:lstStyle/>
          <a:p>
            <a:pPr indent="0" marL="0">
              <a:spcBef>
                <a:spcPct val="50000"/>
              </a:spcBef>
              <a:buNone/>
            </a:pPr>
            <a:r>
              <a:rPr dirty="0" lang="en-US" smtClean="0">
                <a:latin charset="0" pitchFamily="66" typeface="Comic Sans MS"/>
              </a:rPr>
              <a:t>Conflict</a:t>
            </a:r>
          </a:p>
        </p:txBody>
      </p:sp>
      <p:pic>
        <p:nvPicPr>
          <p:cNvPr id="187" name="Picture 187"/>
          <p:cNvPicPr>
            <a:picLocks noChangeAspect="1"/>
          </p:cNvPicPr>
          <p:nvPr/>
        </p:nvPicPr>
        <p:blipFill>
          <a:blip r:embed="rId2"/>
          <a:stretch/>
        </p:blipFill>
        <p:spPr>
          <a:xfrm>
            <a:off x="0" y="1828800"/>
            <a:ext cx="4648200" cy="3094037"/>
          </a:xfrm>
          <a:prstGeom prst="rect">
            <a:avLst/>
          </a:prstGeom>
          <a:noFill/>
          <a:ln>
            <a:noFill/>
          </a:ln>
        </p:spPr>
      </p:pic>
      <p:sp>
        <p:nvSpPr>
          <p:cNvPr id="189" name="Text Box 189"/>
          <p:cNvSpPr>
            <a:spLocks/>
          </p:cNvSpPr>
          <p:nvPr/>
        </p:nvSpPr>
        <p:spPr>
          <a:xfrm>
            <a:off x="4419600" y="3886200"/>
            <a:ext cx="4724400" cy="2819400"/>
          </a:xfrm>
          <a:prstGeom prst="rect">
            <a:avLst/>
          </a:prstGeom>
          <a:solidFill>
            <a:schemeClr val="accent1"/>
          </a:solidFill>
          <a:ln>
            <a:solidFill>
              <a:schemeClr val="tx1"/>
            </a:solidFill>
            <a:round/>
            <a:headEnd/>
            <a:tailEnd/>
          </a:ln>
        </p:spPr>
        <p:txBody>
          <a:bodyPr anchor="ctr" numCol="1" wrap="none"/>
          <a:lstStyle/>
          <a:p>
            <a:endParaRPr/>
          </a:p>
        </p:txBody>
      </p:sp>
      <p:sp>
        <p:nvSpPr>
          <p:cNvPr id="190" name="Text Box 190"/>
          <p:cNvSpPr txBox="1">
            <a:spLocks/>
          </p:cNvSpPr>
          <p:nvPr/>
        </p:nvSpPr>
        <p:spPr>
          <a:xfrm>
            <a:off x="4648200" y="5257800"/>
            <a:ext cx="4191000" cy="366712"/>
          </a:xfrm>
          <a:prstGeom prst="rect">
            <a:avLst/>
          </a:prstGeom>
          <a:noFill/>
          <a:ln>
            <a:noFill/>
          </a:ln>
        </p:spPr>
        <p:txBody>
          <a:bodyPr numCol="1">
            <a:spAutoFit/>
          </a:bodyPr>
          <a:lstStyle/>
          <a:p>
            <a:endParaRPr/>
          </a:p>
        </p:txBody>
      </p:sp>
      <p:pic>
        <p:nvPicPr>
          <p:cNvPr id="191" name="Picture 191"/>
          <p:cNvPicPr>
            <a:picLocks noChangeAspect="1"/>
          </p:cNvPicPr>
          <p:nvPr/>
        </p:nvPicPr>
        <p:blipFill>
          <a:blip r:embed="rId3"/>
          <a:stretch/>
        </p:blipFill>
        <p:spPr>
          <a:xfrm>
            <a:off x="838200" y="4522787"/>
            <a:ext cx="3524250" cy="2335212"/>
          </a:xfrm>
          <a:prstGeom prst="rect">
            <a:avLst/>
          </a:prstGeom>
          <a:noFill/>
          <a:ln>
            <a:noFill/>
          </a:ln>
        </p:spPr>
      </p:pic>
      <p:sp>
        <p:nvSpPr>
          <p:cNvPr id="193" name="Text Box 193"/>
          <p:cNvSpPr txBox="1">
            <a:spLocks/>
          </p:cNvSpPr>
          <p:nvPr/>
        </p:nvSpPr>
        <p:spPr>
          <a:xfrm>
            <a:off x="4648200" y="4038600"/>
            <a:ext cx="4191000" cy="2530475"/>
          </a:xfrm>
          <a:prstGeom prst="rect">
            <a:avLst/>
          </a:prstGeom>
          <a:noFill/>
          <a:ln>
            <a:noFill/>
          </a:ln>
        </p:spPr>
        <p:txBody>
          <a:bodyPr numCol="1">
            <a:spAutoFit/>
          </a:bodyPr>
          <a:lstStyle/>
          <a:p>
            <a:pPr algn="ctr" indent="0" marL="0">
              <a:spcBef>
                <a:spcPct val="50000"/>
              </a:spcBef>
              <a:buNone/>
            </a:pPr>
            <a:r>
              <a:rPr dirty="0" lang="en-US" smtClean="0" sz="2000">
                <a:latin charset="0" pitchFamily="66" typeface="Comic Sans MS"/>
              </a:rPr>
              <a:t>The British Government found itself at the centre of many conflicts between 1906 and 1951. Of course, World War One and World War Two but also conflict with Ireland over whether the Ireland should be independent from Britain. </a:t>
            </a:r>
          </a:p>
        </p:txBody>
      </p:sp>
      <p:pic>
        <p:nvPicPr>
          <p:cNvPr id="194" name="Picture 194"/>
          <p:cNvPicPr>
            <a:picLocks noChangeAspect="1"/>
          </p:cNvPicPr>
          <p:nvPr/>
        </p:nvPicPr>
        <p:blipFill>
          <a:blip r:embed="rId4"/>
          <a:stretch/>
        </p:blipFill>
        <p:spPr>
          <a:xfrm>
            <a:off x="4267200" y="0"/>
            <a:ext cx="4876800" cy="3751262"/>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ppt/theme/theme2.xml><?xml version="1.0" encoding="utf-8"?>
<a:theme xmlns:a="http://schemas.openxmlformats.org/drawingml/2006/main" name="Default Design">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accent1="accent1" accent2="accent2" accent3="accent3" accent4="accent4" accent5="accent5" accent6="accent6" bg1="lt1" bg2="lt2" folHlink="folHlink" hlink="hlink" tx1="dk1" tx2="dk2"/>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accent1="accent1" accent2="accent2" accent3="accent3" accent4="accent4" accent5="accent5" accent6="accent6" bg1="lt1" bg2="lt2" folHlink="folHlink" hlink="hlink" tx1="dk1" tx2="dk2"/>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accent1="accent1" accent2="accent2" accent3="accent3" accent4="accent4" accent5="accent5" accent6="accent6" bg1="lt1" bg2="lt2" folHlink="folHlink" hlink="hlink" tx1="dk1" tx2="dk2"/>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accent1="accent1" accent2="accent2" accent3="accent3" accent4="accent4" accent5="accent5" accent6="accent6" bg1="lt1" bg2="lt2" folHlink="folHlink" hlink="hlink" tx1="dk1" tx2="dk2"/>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accent1="accent1" accent2="accent2" accent3="accent3" accent4="accent4" accent5="accent5" accent6="accent6" bg1="lt1" bg2="lt2" folHlink="folHlink" hlink="hlink" tx1="dk1" tx2="dk2"/>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accent1="accent1" accent2="accent2" accent3="accent3" accent4="accent4" accent5="accent5" accent6="accent6" bg1="dk2" bg2="dk1" folHlink="folHlink" hlink="hlink" tx1="lt1" tx2="lt2"/>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accent1="accent1" accent2="accent2" accent3="accent3" accent4="accent4" accent5="accent5" accent6="accent6" bg1="dk2" bg2="dk1" folHlink="folHlink" hlink="hlink" tx1="lt1" tx2="lt2"/>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accent1="accent1" accent2="accent2" accent3="accent3" accent4="accent4" accent5="accent5" accent6="accent6" bg1="dk2" bg2="dk1" folHlink="folHlink" hlink="hlink" tx1="lt1" tx2="lt2"/>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accent1="accent1" accent2="accent2" accent3="accent3" accent4="accent4" accent5="accent5" accent6="accent6" bg1="dk2" bg2="dk1" folHlink="folHlink" hlink="hlink" tx1="lt1" tx2="lt2"/>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accent1="accent1" accent2="accent2" accent3="accent3" accent4="accent4" accent5="accent5" accent6="accent6" bg1="dk2" bg2="dk1" folHlink="folHlink" hlink="hlink" tx1="lt1" tx2="lt2"/>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accent1="accent1" accent2="accent2" accent3="accent3" accent4="accent4" accent5="accent5" accent6="accent6" bg1="dk2" bg2="dk1" folHlink="folHlink" hlink="hlink" tx1="lt1" tx2="lt2"/>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accent1="accent1" accent2="accent2" accent3="accent3" accent4="accent4" accent5="accent5" accent6="accent6" bg1="dk2" bg2="dk1" folHlink="folHlink" hlink="hlink" tx1="lt1" tx2="lt2"/>
    </a:extraClrScheme>
  </a:extraClrSchemeLst>
</a:theme>
</file>

<file path=docProps/app.xml><?xml version="1.0" encoding="utf-8"?>
<Properties xmlns="http://schemas.openxmlformats.org/officeDocument/2006/extended-properties" xmlns:vt="http://schemas.openxmlformats.org/officeDocument/2006/docPropsVTypes">
  <Words>1194</Words>
  <Paragraphs>158</Paragraphs>
  <Slides>32</Slides>
  <Notes>4</Notes>
  <TotalTime>0</TotalTime>
  <HiddenSlides>0</HiddenSlides>
  <ScaleCrop>false</ScaleCrop>
  <HyperlinksChanged>false</HyperlinksChanged>
  <Application>Microsoft Office PowerPoint</Application>
  <PresentationFormat/>
</Properties>
</file>