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Pseudocode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Key Revision Points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3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Indexing can start at 0 or 1. AQA often uses 1. Examples below make this assumption</a:t>
            </a:r>
          </a:p>
          <a:p>
            <a:r>
              <a:rPr lang="en-GB" dirty="0"/>
              <a:t>Declare and initialise an array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[5,3,2,7]</a:t>
            </a:r>
          </a:p>
          <a:p>
            <a:r>
              <a:rPr lang="en-GB" dirty="0"/>
              <a:t>Reassign values in an array</a:t>
            </a:r>
          </a:p>
          <a:p>
            <a:pPr lvl="1"/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6</a:t>
            </a:r>
          </a:p>
          <a:p>
            <a:pPr lvl="1"/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myArray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[3]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myArray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[3]+4</a:t>
            </a:r>
          </a:p>
          <a:p>
            <a:r>
              <a:rPr lang="en-GB" dirty="0">
                <a:sym typeface="Wingdings" panose="05000000000000000000" pitchFamily="2" charset="2"/>
              </a:rPr>
              <a:t>Access values in an array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OUTPUT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myArray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myNum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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myArray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[2]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73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Indexing can start at 0 or 1. AQA often uses 1. Examples below make this assumption</a:t>
            </a:r>
          </a:p>
          <a:p>
            <a:r>
              <a:rPr lang="en-GB" dirty="0"/>
              <a:t>Each element has a “row” and “column” index</a:t>
            </a:r>
          </a:p>
          <a:p>
            <a:r>
              <a:rPr lang="en-GB" dirty="0"/>
              <a:t>Declare and initialise a 2D array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my2DArray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[[5,3],[2,7],[4,1]]</a:t>
            </a:r>
          </a:p>
          <a:p>
            <a:r>
              <a:rPr lang="en-GB" dirty="0"/>
              <a:t>Reassign values in an array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my2DArray[2][1]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6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my2DArray[3][2]my2DArray[3][2]+4</a:t>
            </a:r>
          </a:p>
          <a:p>
            <a:r>
              <a:rPr lang="en-GB" dirty="0">
                <a:sym typeface="Wingdings" panose="05000000000000000000" pitchFamily="2" charset="2"/>
              </a:rPr>
              <a:t>Access values in an array</a:t>
            </a:r>
          </a:p>
          <a:p>
            <a:pPr lvl="1"/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OUTPUT my2DArray[1][2]</a:t>
            </a:r>
          </a:p>
          <a:p>
            <a:pPr lvl="1"/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myNum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 my2DArray[2][2]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92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pseudocode for appending to (or deleting from) an array</a:t>
            </a:r>
          </a:p>
          <a:p>
            <a:r>
              <a:rPr lang="en-GB" dirty="0"/>
              <a:t>By definition an array’s size is </a:t>
            </a:r>
            <a:r>
              <a:rPr lang="en-GB" b="1" u="sng" dirty="0"/>
              <a:t>fixed</a:t>
            </a:r>
            <a:r>
              <a:rPr lang="en-GB" dirty="0"/>
              <a:t> at declaration – you can’t add more elements</a:t>
            </a:r>
          </a:p>
        </p:txBody>
      </p:sp>
    </p:spTree>
    <p:extLst>
      <p:ext uri="{BB962C8B-B14F-4D97-AF65-F5344CB8AC3E}">
        <p14:creationId xmlns:p14="http://schemas.microsoft.com/office/powerpoint/2010/main" val="209258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81677"/>
            <a:ext cx="10554574" cy="3636511"/>
          </a:xfrm>
        </p:spPr>
        <p:txBody>
          <a:bodyPr/>
          <a:lstStyle/>
          <a:p>
            <a:r>
              <a:rPr lang="en-GB" u="sng" dirty="0"/>
              <a:t>Must</a:t>
            </a:r>
            <a:r>
              <a:rPr lang="en-GB" dirty="0"/>
              <a:t> have at least one RETURN</a:t>
            </a:r>
          </a:p>
          <a:p>
            <a:r>
              <a:rPr lang="en-GB" dirty="0"/>
              <a:t>Don’t forget END FUNCTION</a:t>
            </a:r>
          </a:p>
          <a:p>
            <a:r>
              <a:rPr lang="en-GB" dirty="0"/>
              <a:t>Include the parameters and type</a:t>
            </a:r>
          </a:p>
          <a:p>
            <a:r>
              <a:rPr lang="en-GB" dirty="0"/>
              <a:t>Code inside function should be indented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getArea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width, INT height)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INT area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width * height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RETURN area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END FUNCTION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8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PROCDEURES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16569"/>
            <a:ext cx="10554574" cy="3636511"/>
          </a:xfrm>
        </p:spPr>
        <p:txBody>
          <a:bodyPr>
            <a:normAutofit/>
          </a:bodyPr>
          <a:lstStyle/>
          <a:p>
            <a:r>
              <a:rPr lang="en-GB" dirty="0"/>
              <a:t>Does </a:t>
            </a:r>
            <a:r>
              <a:rPr lang="en-GB" b="1" u="sng" dirty="0"/>
              <a:t>NOT</a:t>
            </a:r>
            <a:r>
              <a:rPr lang="en-GB" dirty="0"/>
              <a:t> have a RETURN</a:t>
            </a:r>
          </a:p>
          <a:p>
            <a:r>
              <a:rPr lang="en-GB" dirty="0"/>
              <a:t>Don’t forget END PROCEDURE</a:t>
            </a:r>
          </a:p>
          <a:p>
            <a:r>
              <a:rPr lang="en-GB" dirty="0"/>
              <a:t>Include the parameters and type</a:t>
            </a:r>
          </a:p>
          <a:p>
            <a:r>
              <a:rPr lang="en-GB" dirty="0"/>
              <a:t>Code inside procedure should be indented</a:t>
            </a:r>
          </a:p>
          <a:p>
            <a:r>
              <a:rPr lang="en-GB" dirty="0"/>
              <a:t>Can use PROC instead of procedure</a:t>
            </a:r>
          </a:p>
          <a:p>
            <a:endParaRPr lang="en-GB" dirty="0"/>
          </a:p>
          <a:p>
            <a:pPr marL="40005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showArea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(INT area)</a:t>
            </a:r>
          </a:p>
          <a:p>
            <a:pPr marL="40005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OUTPUT “The area is “ + STR(area)</a:t>
            </a:r>
          </a:p>
          <a:p>
            <a:pPr marL="40005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PROCEDURE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53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basic syntax you’ll need in your exam is provided in this presentation</a:t>
            </a:r>
          </a:p>
          <a:p>
            <a:r>
              <a:rPr lang="en-GB" b="1" u="sng" dirty="0"/>
              <a:t>Practice writing pseudocode is just as (more!!!) important than knowing the syntax</a:t>
            </a:r>
          </a:p>
          <a:p>
            <a:r>
              <a:rPr lang="en-GB" dirty="0"/>
              <a:t>Use the past paper practice questions provided to develop your skills!</a:t>
            </a:r>
          </a:p>
        </p:txBody>
      </p:sp>
    </p:spTree>
    <p:extLst>
      <p:ext uri="{BB962C8B-B14F-4D97-AF65-F5344CB8AC3E}">
        <p14:creationId xmlns:p14="http://schemas.microsoft.com/office/powerpoint/2010/main" val="854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Used by programmers to write algorithms/ plan programs</a:t>
            </a:r>
          </a:p>
          <a:p>
            <a:r>
              <a:rPr lang="en-GB" dirty="0"/>
              <a:t>Not a real programming language (although it contains “program like” syntax)</a:t>
            </a:r>
          </a:p>
          <a:p>
            <a:r>
              <a:rPr lang="en-GB" dirty="0"/>
              <a:t>Can be translated into any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251958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INPUT/OUTPUT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Equivalent to input and print in Python. Don’t forget input always needs to be assigned somewhere i.e. a variable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“Hello Bert”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“Which way do you want to go?”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direction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USER INPUT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Distance  INT(USER INPUT)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98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an arrow to indicate assignment. Equivalent to using a single = sign in Python</a:t>
            </a:r>
          </a:p>
          <a:p>
            <a:r>
              <a:rPr lang="en-GB" dirty="0"/>
              <a:t>Arrow </a:t>
            </a:r>
            <a:r>
              <a:rPr lang="en-GB" u="sng" dirty="0"/>
              <a:t>always points to the left</a:t>
            </a:r>
            <a:r>
              <a:rPr lang="en-GB" dirty="0"/>
              <a:t>!</a:t>
            </a:r>
          </a:p>
          <a:p>
            <a:r>
              <a:rPr lang="en-GB" dirty="0"/>
              <a:t>Indicating the variable type is optional but if in doubt do it!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x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42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STRING user  “Bert”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CHAR initial  ‘A’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gameOver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 TRUE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STRING choice  USER INPUT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choice  INT(USER INPUT)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1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Equivalent to if/</a:t>
            </a:r>
            <a:r>
              <a:rPr lang="en-GB" dirty="0" err="1"/>
              <a:t>elif</a:t>
            </a:r>
            <a:r>
              <a:rPr lang="en-GB" dirty="0"/>
              <a:t>/else in Python</a:t>
            </a:r>
          </a:p>
          <a:p>
            <a:r>
              <a:rPr lang="en-GB" dirty="0"/>
              <a:t>Must have an END IF</a:t>
            </a:r>
          </a:p>
          <a:p>
            <a:r>
              <a:rPr lang="en-GB" dirty="0"/>
              <a:t>Example: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name = “Bert” THEN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OUTPUT “Hello Bert”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name = “Fred” THEN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OUTPUT “Hello Fred”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OUTPUT “Who are you?”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</a:p>
          <a:p>
            <a:pPr marL="5715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85358" y="3355596"/>
            <a:ext cx="4127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Note the </a:t>
            </a:r>
            <a:r>
              <a:rPr lang="en-GB" u="sng" dirty="0"/>
              <a:t>single</a:t>
            </a:r>
            <a:r>
              <a:rPr lang="en-GB" dirty="0"/>
              <a:t> = sign in if/</a:t>
            </a:r>
            <a:r>
              <a:rPr lang="en-GB" dirty="0" err="1"/>
              <a:t>elif</a:t>
            </a:r>
            <a:r>
              <a:rPr lang="en-GB" dirty="0"/>
              <a:t> part. It’s the comparison operator NOT the assignment operator. Equivalent to == in Python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068661" y="3456264"/>
            <a:ext cx="2139192" cy="41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4169329" y="4040542"/>
            <a:ext cx="20385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51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NESTED 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Must have two (or more) END IF statements – one for each IF</a:t>
            </a:r>
          </a:p>
          <a:p>
            <a:r>
              <a:rPr lang="en-GB" dirty="0"/>
              <a:t>Example: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18 THEN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OUTPUT “Discount”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&gt; 65 THEN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“Discount”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“Full price”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349617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ITERATION -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Python – for </a:t>
            </a:r>
            <a:r>
              <a:rPr lang="en-GB" dirty="0" err="1"/>
              <a:t>i</a:t>
            </a:r>
            <a:r>
              <a:rPr lang="en-GB" dirty="0"/>
              <a:t> in range(0,10):</a:t>
            </a:r>
          </a:p>
          <a:p>
            <a:r>
              <a:rPr lang="en-GB" dirty="0"/>
              <a:t>Pseudocode –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 0 TO 9 DO</a:t>
            </a:r>
          </a:p>
          <a:p>
            <a:r>
              <a:rPr lang="en-GB" dirty="0">
                <a:sym typeface="Wingdings" panose="05000000000000000000" pitchFamily="2" charset="2"/>
              </a:rPr>
              <a:t>Code inside the for block should be indented</a:t>
            </a:r>
          </a:p>
          <a:p>
            <a:r>
              <a:rPr lang="en-GB" dirty="0">
                <a:sym typeface="Wingdings" panose="05000000000000000000" pitchFamily="2" charset="2"/>
              </a:rPr>
              <a:t>Don’t forget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 FOR</a:t>
            </a:r>
          </a:p>
          <a:p>
            <a:r>
              <a:rPr lang="en-GB" dirty="0">
                <a:sym typeface="Wingdings" panose="05000000000000000000" pitchFamily="2" charset="2"/>
              </a:rPr>
              <a:t>For nested loops you need multiple END FORs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47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ITERATION -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Python: while x&lt;=100:</a:t>
            </a:r>
          </a:p>
          <a:p>
            <a:r>
              <a:rPr lang="en-GB" dirty="0"/>
              <a:t>Pseudocode: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&lt;= 100 DO</a:t>
            </a:r>
          </a:p>
          <a:p>
            <a:r>
              <a:rPr lang="en-GB" dirty="0">
                <a:sym typeface="Wingdings" panose="05000000000000000000" pitchFamily="2" charset="2"/>
              </a:rPr>
              <a:t>Code inside the for block should be indented</a:t>
            </a:r>
          </a:p>
          <a:p>
            <a:r>
              <a:rPr lang="en-GB" dirty="0">
                <a:sym typeface="Wingdings" panose="05000000000000000000" pitchFamily="2" charset="2"/>
              </a:rPr>
              <a:t>Don’t forget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 WHILE</a:t>
            </a:r>
          </a:p>
          <a:p>
            <a:r>
              <a:rPr lang="en-GB" dirty="0">
                <a:sym typeface="Wingdings" panose="05000000000000000000" pitchFamily="2" charset="2"/>
              </a:rPr>
              <a:t>For nested loops you need multiple END WHILEs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393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1">
      <a:dk1>
        <a:sysClr val="windowText" lastClr="000000"/>
      </a:dk1>
      <a:lt1>
        <a:sysClr val="window" lastClr="FFFFFF"/>
      </a:lt1>
      <a:dk2>
        <a:srgbClr val="454551"/>
      </a:dk2>
      <a:lt2>
        <a:srgbClr val="454551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63</TotalTime>
  <Words>585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Gothic</vt:lpstr>
      <vt:lpstr>Courier New</vt:lpstr>
      <vt:lpstr>Wingdings</vt:lpstr>
      <vt:lpstr>Wingdings 2</vt:lpstr>
      <vt:lpstr>Quotable</vt:lpstr>
      <vt:lpstr>Pseudocode</vt:lpstr>
      <vt:lpstr>NOTE</vt:lpstr>
      <vt:lpstr>PSEUDOCODE</vt:lpstr>
      <vt:lpstr>INPUT/OUTPUT</vt:lpstr>
      <vt:lpstr>ASSIGNMENT</vt:lpstr>
      <vt:lpstr>CONDITIONALS</vt:lpstr>
      <vt:lpstr>NESTED CONDITIONALS</vt:lpstr>
      <vt:lpstr>ITERATION - FOR</vt:lpstr>
      <vt:lpstr>ITERATION - WHILE</vt:lpstr>
      <vt:lpstr>ARRAYS</vt:lpstr>
      <vt:lpstr>2D ARRAYS</vt:lpstr>
      <vt:lpstr>ARRAY NOTE</vt:lpstr>
      <vt:lpstr>FUNCTIONS</vt:lpstr>
      <vt:lpstr>PROCDEURES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</dc:title>
  <dc:creator>Paul Burgess</dc:creator>
  <cp:lastModifiedBy>Paul Burgess</cp:lastModifiedBy>
  <cp:revision>9</cp:revision>
  <dcterms:created xsi:type="dcterms:W3CDTF">2017-02-25T09:31:53Z</dcterms:created>
  <dcterms:modified xsi:type="dcterms:W3CDTF">2017-02-26T13:14:34Z</dcterms:modified>
</cp:coreProperties>
</file>