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9"/>
  </p:notesMasterIdLst>
  <p:handoutMasterIdLst>
    <p:handoutMasterId r:id="rId20"/>
  </p:handoutMasterIdLst>
  <p:sldIdLst>
    <p:sldId id="311" r:id="rId4"/>
    <p:sldId id="257" r:id="rId5"/>
    <p:sldId id="273" r:id="rId6"/>
    <p:sldId id="274" r:id="rId7"/>
    <p:sldId id="275" r:id="rId8"/>
    <p:sldId id="256" r:id="rId9"/>
    <p:sldId id="320" r:id="rId10"/>
    <p:sldId id="276" r:id="rId11"/>
    <p:sldId id="277" r:id="rId12"/>
    <p:sldId id="278" r:id="rId13"/>
    <p:sldId id="319" r:id="rId14"/>
    <p:sldId id="321" r:id="rId15"/>
    <p:sldId id="279" r:id="rId16"/>
    <p:sldId id="280" r:id="rId17"/>
    <p:sldId id="288" r:id="rId18"/>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400E66-AC0D-4C8F-A02E-7C1C99BC2CFE}"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GB"/>
        </a:p>
      </dgm:t>
    </dgm:pt>
    <dgm:pt modelId="{E8408074-10BF-4D72-BB6A-C0E5DE483F79}">
      <dgm:prSet phldrT="[Text]"/>
      <dgm:spPr/>
      <dgm:t>
        <a:bodyPr/>
        <a:lstStyle/>
        <a:p>
          <a:r>
            <a:rPr lang="en-GB" dirty="0"/>
            <a:t>High Level Language</a:t>
          </a:r>
        </a:p>
      </dgm:t>
    </dgm:pt>
    <dgm:pt modelId="{D89BAA2A-7186-4876-BB70-1724C5555B0C}" type="parTrans" cxnId="{1076335D-AE66-4B84-9649-4910D13C0DC2}">
      <dgm:prSet/>
      <dgm:spPr/>
      <dgm:t>
        <a:bodyPr/>
        <a:lstStyle/>
        <a:p>
          <a:endParaRPr lang="en-GB"/>
        </a:p>
      </dgm:t>
    </dgm:pt>
    <dgm:pt modelId="{A5124544-7AEE-4418-8F75-AB4BE0E0CFC1}" type="sibTrans" cxnId="{1076335D-AE66-4B84-9649-4910D13C0DC2}">
      <dgm:prSet/>
      <dgm:spPr/>
      <dgm:t>
        <a:bodyPr/>
        <a:lstStyle/>
        <a:p>
          <a:endParaRPr lang="en-GB"/>
        </a:p>
      </dgm:t>
    </dgm:pt>
    <dgm:pt modelId="{BB030092-4804-46A8-829B-BBC55A7CA042}">
      <dgm:prSet phldrT="[Text]"/>
      <dgm:spPr/>
      <dgm:t>
        <a:bodyPr/>
        <a:lstStyle/>
        <a:p>
          <a:r>
            <a:rPr lang="en-GB" dirty="0"/>
            <a:t>Assembly Language</a:t>
          </a:r>
        </a:p>
      </dgm:t>
    </dgm:pt>
    <dgm:pt modelId="{29CAD2C6-1FD6-47D7-958B-78A9CB295832}" type="parTrans" cxnId="{A377B094-3E3D-42D7-987B-624B21CB5DBF}">
      <dgm:prSet/>
      <dgm:spPr/>
      <dgm:t>
        <a:bodyPr/>
        <a:lstStyle/>
        <a:p>
          <a:endParaRPr lang="en-GB"/>
        </a:p>
      </dgm:t>
    </dgm:pt>
    <dgm:pt modelId="{14250891-FE9B-4AB7-A9FD-39F6F76453B8}" type="sibTrans" cxnId="{A377B094-3E3D-42D7-987B-624B21CB5DBF}">
      <dgm:prSet/>
      <dgm:spPr/>
      <dgm:t>
        <a:bodyPr/>
        <a:lstStyle/>
        <a:p>
          <a:endParaRPr lang="en-GB"/>
        </a:p>
      </dgm:t>
    </dgm:pt>
    <dgm:pt modelId="{6B5EC44D-D087-43BF-9F23-849DE0A1B020}">
      <dgm:prSet phldrT="[Text]"/>
      <dgm:spPr/>
      <dgm:t>
        <a:bodyPr/>
        <a:lstStyle/>
        <a:p>
          <a:r>
            <a:rPr lang="en-GB" dirty="0"/>
            <a:t>Machine Language (Code)</a:t>
          </a:r>
        </a:p>
      </dgm:t>
    </dgm:pt>
    <dgm:pt modelId="{9A5EECC1-438D-43B9-91AF-52B1B12BDADE}" type="parTrans" cxnId="{F35EB464-AC8F-44D1-BA0E-AC0F9060A78E}">
      <dgm:prSet/>
      <dgm:spPr/>
      <dgm:t>
        <a:bodyPr/>
        <a:lstStyle/>
        <a:p>
          <a:endParaRPr lang="en-GB"/>
        </a:p>
      </dgm:t>
    </dgm:pt>
    <dgm:pt modelId="{57893A8A-1317-483E-924B-F486424DE462}" type="sibTrans" cxnId="{F35EB464-AC8F-44D1-BA0E-AC0F9060A78E}">
      <dgm:prSet/>
      <dgm:spPr/>
      <dgm:t>
        <a:bodyPr/>
        <a:lstStyle/>
        <a:p>
          <a:endParaRPr lang="en-GB"/>
        </a:p>
      </dgm:t>
    </dgm:pt>
    <dgm:pt modelId="{BC71819E-4A55-4CF0-A409-42E90E4C82FC}">
      <dgm:prSet phldrT="[Text]"/>
      <dgm:spPr/>
      <dgm:t>
        <a:bodyPr/>
        <a:lstStyle/>
        <a:p>
          <a:r>
            <a:rPr lang="en-GB" dirty="0"/>
            <a:t>Hardware (CPU)</a:t>
          </a:r>
        </a:p>
      </dgm:t>
    </dgm:pt>
    <dgm:pt modelId="{B575C58F-0427-46F7-A07A-E0D106D46584}" type="parTrans" cxnId="{6502C7E0-0ECA-47DB-A3E1-B20C0757AD87}">
      <dgm:prSet/>
      <dgm:spPr/>
      <dgm:t>
        <a:bodyPr/>
        <a:lstStyle/>
        <a:p>
          <a:endParaRPr lang="en-GB"/>
        </a:p>
      </dgm:t>
    </dgm:pt>
    <dgm:pt modelId="{7067D7A8-7264-4290-A9FC-C15F98D52B2C}" type="sibTrans" cxnId="{6502C7E0-0ECA-47DB-A3E1-B20C0757AD87}">
      <dgm:prSet/>
      <dgm:spPr/>
      <dgm:t>
        <a:bodyPr/>
        <a:lstStyle/>
        <a:p>
          <a:endParaRPr lang="en-GB"/>
        </a:p>
      </dgm:t>
    </dgm:pt>
    <dgm:pt modelId="{35DA4277-F930-443A-9FA0-59CD153B9759}" type="pres">
      <dgm:prSet presAssocID="{36400E66-AC0D-4C8F-A02E-7C1C99BC2CFE}" presName="outerComposite" presStyleCnt="0">
        <dgm:presLayoutVars>
          <dgm:chMax val="5"/>
          <dgm:dir/>
          <dgm:resizeHandles val="exact"/>
        </dgm:presLayoutVars>
      </dgm:prSet>
      <dgm:spPr/>
    </dgm:pt>
    <dgm:pt modelId="{1D8516EC-ABB6-47D0-AAC1-93B6374A81E7}" type="pres">
      <dgm:prSet presAssocID="{36400E66-AC0D-4C8F-A02E-7C1C99BC2CFE}" presName="dummyMaxCanvas" presStyleCnt="0">
        <dgm:presLayoutVars/>
      </dgm:prSet>
      <dgm:spPr/>
    </dgm:pt>
    <dgm:pt modelId="{72E17ECB-F63B-4267-BDED-B28F403FC2FE}" type="pres">
      <dgm:prSet presAssocID="{36400E66-AC0D-4C8F-A02E-7C1C99BC2CFE}" presName="FourNodes_1" presStyleLbl="node1" presStyleIdx="0" presStyleCnt="4">
        <dgm:presLayoutVars>
          <dgm:bulletEnabled val="1"/>
        </dgm:presLayoutVars>
      </dgm:prSet>
      <dgm:spPr/>
    </dgm:pt>
    <dgm:pt modelId="{8EEB038A-F51E-47FD-BE34-F3775BAE49B8}" type="pres">
      <dgm:prSet presAssocID="{36400E66-AC0D-4C8F-A02E-7C1C99BC2CFE}" presName="FourNodes_2" presStyleLbl="node1" presStyleIdx="1" presStyleCnt="4">
        <dgm:presLayoutVars>
          <dgm:bulletEnabled val="1"/>
        </dgm:presLayoutVars>
      </dgm:prSet>
      <dgm:spPr/>
    </dgm:pt>
    <dgm:pt modelId="{41EE32C1-1A58-4F12-99D6-63643E94486B}" type="pres">
      <dgm:prSet presAssocID="{36400E66-AC0D-4C8F-A02E-7C1C99BC2CFE}" presName="FourNodes_3" presStyleLbl="node1" presStyleIdx="2" presStyleCnt="4">
        <dgm:presLayoutVars>
          <dgm:bulletEnabled val="1"/>
        </dgm:presLayoutVars>
      </dgm:prSet>
      <dgm:spPr/>
    </dgm:pt>
    <dgm:pt modelId="{8F10EC24-C875-4923-93C3-A0DC14C7064C}" type="pres">
      <dgm:prSet presAssocID="{36400E66-AC0D-4C8F-A02E-7C1C99BC2CFE}" presName="FourNodes_4" presStyleLbl="node1" presStyleIdx="3" presStyleCnt="4">
        <dgm:presLayoutVars>
          <dgm:bulletEnabled val="1"/>
        </dgm:presLayoutVars>
      </dgm:prSet>
      <dgm:spPr/>
    </dgm:pt>
    <dgm:pt modelId="{7D6C3E1F-CD9D-4746-8254-36C4D15AD581}" type="pres">
      <dgm:prSet presAssocID="{36400E66-AC0D-4C8F-A02E-7C1C99BC2CFE}" presName="FourConn_1-2" presStyleLbl="fgAccFollowNode1" presStyleIdx="0" presStyleCnt="3">
        <dgm:presLayoutVars>
          <dgm:bulletEnabled val="1"/>
        </dgm:presLayoutVars>
      </dgm:prSet>
      <dgm:spPr/>
    </dgm:pt>
    <dgm:pt modelId="{9A64E201-736D-409D-ABB8-C198BCA5B5CC}" type="pres">
      <dgm:prSet presAssocID="{36400E66-AC0D-4C8F-A02E-7C1C99BC2CFE}" presName="FourConn_2-3" presStyleLbl="fgAccFollowNode1" presStyleIdx="1" presStyleCnt="3">
        <dgm:presLayoutVars>
          <dgm:bulletEnabled val="1"/>
        </dgm:presLayoutVars>
      </dgm:prSet>
      <dgm:spPr/>
    </dgm:pt>
    <dgm:pt modelId="{3A8DAC54-8788-4BFB-A744-9F1055E01617}" type="pres">
      <dgm:prSet presAssocID="{36400E66-AC0D-4C8F-A02E-7C1C99BC2CFE}" presName="FourConn_3-4" presStyleLbl="fgAccFollowNode1" presStyleIdx="2" presStyleCnt="3">
        <dgm:presLayoutVars>
          <dgm:bulletEnabled val="1"/>
        </dgm:presLayoutVars>
      </dgm:prSet>
      <dgm:spPr/>
    </dgm:pt>
    <dgm:pt modelId="{8A5C7CF5-5788-427A-9883-CDE082E4FD52}" type="pres">
      <dgm:prSet presAssocID="{36400E66-AC0D-4C8F-A02E-7C1C99BC2CFE}" presName="FourNodes_1_text" presStyleLbl="node1" presStyleIdx="3" presStyleCnt="4">
        <dgm:presLayoutVars>
          <dgm:bulletEnabled val="1"/>
        </dgm:presLayoutVars>
      </dgm:prSet>
      <dgm:spPr/>
    </dgm:pt>
    <dgm:pt modelId="{5CA32B7E-6B76-4323-B101-7605231EC33E}" type="pres">
      <dgm:prSet presAssocID="{36400E66-AC0D-4C8F-A02E-7C1C99BC2CFE}" presName="FourNodes_2_text" presStyleLbl="node1" presStyleIdx="3" presStyleCnt="4">
        <dgm:presLayoutVars>
          <dgm:bulletEnabled val="1"/>
        </dgm:presLayoutVars>
      </dgm:prSet>
      <dgm:spPr/>
    </dgm:pt>
    <dgm:pt modelId="{2C5DB541-2DBF-4D75-A5D1-D76096F39555}" type="pres">
      <dgm:prSet presAssocID="{36400E66-AC0D-4C8F-A02E-7C1C99BC2CFE}" presName="FourNodes_3_text" presStyleLbl="node1" presStyleIdx="3" presStyleCnt="4">
        <dgm:presLayoutVars>
          <dgm:bulletEnabled val="1"/>
        </dgm:presLayoutVars>
      </dgm:prSet>
      <dgm:spPr/>
    </dgm:pt>
    <dgm:pt modelId="{7D016368-FD28-47E6-B858-891E46B78132}" type="pres">
      <dgm:prSet presAssocID="{36400E66-AC0D-4C8F-A02E-7C1C99BC2CFE}" presName="FourNodes_4_text" presStyleLbl="node1" presStyleIdx="3" presStyleCnt="4">
        <dgm:presLayoutVars>
          <dgm:bulletEnabled val="1"/>
        </dgm:presLayoutVars>
      </dgm:prSet>
      <dgm:spPr/>
    </dgm:pt>
  </dgm:ptLst>
  <dgm:cxnLst>
    <dgm:cxn modelId="{76B5A407-33EF-44E3-BA86-7C1479C1C99E}" type="presOf" srcId="{6B5EC44D-D087-43BF-9F23-849DE0A1B020}" destId="{41EE32C1-1A58-4F12-99D6-63643E94486B}" srcOrd="0" destOrd="0" presId="urn:microsoft.com/office/officeart/2005/8/layout/vProcess5"/>
    <dgm:cxn modelId="{B2510225-2C15-439E-A983-F55664097E4E}" type="presOf" srcId="{36400E66-AC0D-4C8F-A02E-7C1C99BC2CFE}" destId="{35DA4277-F930-443A-9FA0-59CD153B9759}" srcOrd="0" destOrd="0" presId="urn:microsoft.com/office/officeart/2005/8/layout/vProcess5"/>
    <dgm:cxn modelId="{94C9D72C-EE0E-4A3E-9179-5358E42E796A}" type="presOf" srcId="{BB030092-4804-46A8-829B-BBC55A7CA042}" destId="{5CA32B7E-6B76-4323-B101-7605231EC33E}" srcOrd="1" destOrd="0" presId="urn:microsoft.com/office/officeart/2005/8/layout/vProcess5"/>
    <dgm:cxn modelId="{6C075A36-2B3D-4C21-AE1D-79AB56992415}" type="presOf" srcId="{E8408074-10BF-4D72-BB6A-C0E5DE483F79}" destId="{72E17ECB-F63B-4267-BDED-B28F403FC2FE}" srcOrd="0" destOrd="0" presId="urn:microsoft.com/office/officeart/2005/8/layout/vProcess5"/>
    <dgm:cxn modelId="{FD24E43B-C608-4591-8D59-2498BF1323B6}" type="presOf" srcId="{BC71819E-4A55-4CF0-A409-42E90E4C82FC}" destId="{8F10EC24-C875-4923-93C3-A0DC14C7064C}" srcOrd="0" destOrd="0" presId="urn:microsoft.com/office/officeart/2005/8/layout/vProcess5"/>
    <dgm:cxn modelId="{1076335D-AE66-4B84-9649-4910D13C0DC2}" srcId="{36400E66-AC0D-4C8F-A02E-7C1C99BC2CFE}" destId="{E8408074-10BF-4D72-BB6A-C0E5DE483F79}" srcOrd="0" destOrd="0" parTransId="{D89BAA2A-7186-4876-BB70-1724C5555B0C}" sibTransId="{A5124544-7AEE-4418-8F75-AB4BE0E0CFC1}"/>
    <dgm:cxn modelId="{F35EB464-AC8F-44D1-BA0E-AC0F9060A78E}" srcId="{36400E66-AC0D-4C8F-A02E-7C1C99BC2CFE}" destId="{6B5EC44D-D087-43BF-9F23-849DE0A1B020}" srcOrd="2" destOrd="0" parTransId="{9A5EECC1-438D-43B9-91AF-52B1B12BDADE}" sibTransId="{57893A8A-1317-483E-924B-F486424DE462}"/>
    <dgm:cxn modelId="{5CDD3A68-3B00-4437-807E-5F25A722ABE3}" type="presOf" srcId="{BC71819E-4A55-4CF0-A409-42E90E4C82FC}" destId="{7D016368-FD28-47E6-B858-891E46B78132}" srcOrd="1" destOrd="0" presId="urn:microsoft.com/office/officeart/2005/8/layout/vProcess5"/>
    <dgm:cxn modelId="{A377B094-3E3D-42D7-987B-624B21CB5DBF}" srcId="{36400E66-AC0D-4C8F-A02E-7C1C99BC2CFE}" destId="{BB030092-4804-46A8-829B-BBC55A7CA042}" srcOrd="1" destOrd="0" parTransId="{29CAD2C6-1FD6-47D7-958B-78A9CB295832}" sibTransId="{14250891-FE9B-4AB7-A9FD-39F6F76453B8}"/>
    <dgm:cxn modelId="{BF5F19A0-B673-423F-AD9B-C11679D49057}" type="presOf" srcId="{6B5EC44D-D087-43BF-9F23-849DE0A1B020}" destId="{2C5DB541-2DBF-4D75-A5D1-D76096F39555}" srcOrd="1" destOrd="0" presId="urn:microsoft.com/office/officeart/2005/8/layout/vProcess5"/>
    <dgm:cxn modelId="{69481CA5-B99E-4C3E-940E-8F7FBAA71D7E}" type="presOf" srcId="{57893A8A-1317-483E-924B-F486424DE462}" destId="{3A8DAC54-8788-4BFB-A744-9F1055E01617}" srcOrd="0" destOrd="0" presId="urn:microsoft.com/office/officeart/2005/8/layout/vProcess5"/>
    <dgm:cxn modelId="{F09DCFD7-9A2D-482A-9DC9-4041D0BCBB70}" type="presOf" srcId="{E8408074-10BF-4D72-BB6A-C0E5DE483F79}" destId="{8A5C7CF5-5788-427A-9883-CDE082E4FD52}" srcOrd="1" destOrd="0" presId="urn:microsoft.com/office/officeart/2005/8/layout/vProcess5"/>
    <dgm:cxn modelId="{3516FEDA-8998-40AD-B82D-07FFD5745D14}" type="presOf" srcId="{BB030092-4804-46A8-829B-BBC55A7CA042}" destId="{8EEB038A-F51E-47FD-BE34-F3775BAE49B8}" srcOrd="0" destOrd="0" presId="urn:microsoft.com/office/officeart/2005/8/layout/vProcess5"/>
    <dgm:cxn modelId="{6502C7E0-0ECA-47DB-A3E1-B20C0757AD87}" srcId="{36400E66-AC0D-4C8F-A02E-7C1C99BC2CFE}" destId="{BC71819E-4A55-4CF0-A409-42E90E4C82FC}" srcOrd="3" destOrd="0" parTransId="{B575C58F-0427-46F7-A07A-E0D106D46584}" sibTransId="{7067D7A8-7264-4290-A9FC-C15F98D52B2C}"/>
    <dgm:cxn modelId="{62401BF7-43EC-4CC7-9F2B-9BA68FD331C9}" type="presOf" srcId="{14250891-FE9B-4AB7-A9FD-39F6F76453B8}" destId="{9A64E201-736D-409D-ABB8-C198BCA5B5CC}" srcOrd="0" destOrd="0" presId="urn:microsoft.com/office/officeart/2005/8/layout/vProcess5"/>
    <dgm:cxn modelId="{E70168FF-7CC4-4195-A0B2-6418F219528C}" type="presOf" srcId="{A5124544-7AEE-4418-8F75-AB4BE0E0CFC1}" destId="{7D6C3E1F-CD9D-4746-8254-36C4D15AD581}" srcOrd="0" destOrd="0" presId="urn:microsoft.com/office/officeart/2005/8/layout/vProcess5"/>
    <dgm:cxn modelId="{E7EDFBDD-EE58-4184-AEEA-19E751E25BC0}" type="presParOf" srcId="{35DA4277-F930-443A-9FA0-59CD153B9759}" destId="{1D8516EC-ABB6-47D0-AAC1-93B6374A81E7}" srcOrd="0" destOrd="0" presId="urn:microsoft.com/office/officeart/2005/8/layout/vProcess5"/>
    <dgm:cxn modelId="{59679CCD-07CB-488A-B767-8A7F9CB7831A}" type="presParOf" srcId="{35DA4277-F930-443A-9FA0-59CD153B9759}" destId="{72E17ECB-F63B-4267-BDED-B28F403FC2FE}" srcOrd="1" destOrd="0" presId="urn:microsoft.com/office/officeart/2005/8/layout/vProcess5"/>
    <dgm:cxn modelId="{B7071546-9A23-4603-81FC-B37D3B28BB7A}" type="presParOf" srcId="{35DA4277-F930-443A-9FA0-59CD153B9759}" destId="{8EEB038A-F51E-47FD-BE34-F3775BAE49B8}" srcOrd="2" destOrd="0" presId="urn:microsoft.com/office/officeart/2005/8/layout/vProcess5"/>
    <dgm:cxn modelId="{CACE19DB-C76F-4FEB-90FE-BBC091168DE9}" type="presParOf" srcId="{35DA4277-F930-443A-9FA0-59CD153B9759}" destId="{41EE32C1-1A58-4F12-99D6-63643E94486B}" srcOrd="3" destOrd="0" presId="urn:microsoft.com/office/officeart/2005/8/layout/vProcess5"/>
    <dgm:cxn modelId="{296DEEB2-D71A-4DFD-A0DA-120D2E2B607C}" type="presParOf" srcId="{35DA4277-F930-443A-9FA0-59CD153B9759}" destId="{8F10EC24-C875-4923-93C3-A0DC14C7064C}" srcOrd="4" destOrd="0" presId="urn:microsoft.com/office/officeart/2005/8/layout/vProcess5"/>
    <dgm:cxn modelId="{E9AA2F11-793E-4AD0-BB0C-4F1264481E26}" type="presParOf" srcId="{35DA4277-F930-443A-9FA0-59CD153B9759}" destId="{7D6C3E1F-CD9D-4746-8254-36C4D15AD581}" srcOrd="5" destOrd="0" presId="urn:microsoft.com/office/officeart/2005/8/layout/vProcess5"/>
    <dgm:cxn modelId="{36ED4008-D39E-4D20-92CD-49931B08752C}" type="presParOf" srcId="{35DA4277-F930-443A-9FA0-59CD153B9759}" destId="{9A64E201-736D-409D-ABB8-C198BCA5B5CC}" srcOrd="6" destOrd="0" presId="urn:microsoft.com/office/officeart/2005/8/layout/vProcess5"/>
    <dgm:cxn modelId="{F6E9AD58-E2D9-4845-9712-2E5A56648375}" type="presParOf" srcId="{35DA4277-F930-443A-9FA0-59CD153B9759}" destId="{3A8DAC54-8788-4BFB-A744-9F1055E01617}" srcOrd="7" destOrd="0" presId="urn:microsoft.com/office/officeart/2005/8/layout/vProcess5"/>
    <dgm:cxn modelId="{58BE7C3F-353A-4FD4-BD7D-331B783D2FE7}" type="presParOf" srcId="{35DA4277-F930-443A-9FA0-59CD153B9759}" destId="{8A5C7CF5-5788-427A-9883-CDE082E4FD52}" srcOrd="8" destOrd="0" presId="urn:microsoft.com/office/officeart/2005/8/layout/vProcess5"/>
    <dgm:cxn modelId="{61130FA5-CF7A-4F8E-B6BA-54766041FA1D}" type="presParOf" srcId="{35DA4277-F930-443A-9FA0-59CD153B9759}" destId="{5CA32B7E-6B76-4323-B101-7605231EC33E}" srcOrd="9" destOrd="0" presId="urn:microsoft.com/office/officeart/2005/8/layout/vProcess5"/>
    <dgm:cxn modelId="{D806F6A9-6618-404E-85FD-500A9808A4A3}" type="presParOf" srcId="{35DA4277-F930-443A-9FA0-59CD153B9759}" destId="{2C5DB541-2DBF-4D75-A5D1-D76096F39555}" srcOrd="10" destOrd="0" presId="urn:microsoft.com/office/officeart/2005/8/layout/vProcess5"/>
    <dgm:cxn modelId="{7597893F-A145-4CB7-9821-B58B79EF2467}" type="presParOf" srcId="{35DA4277-F930-443A-9FA0-59CD153B9759}" destId="{7D016368-FD28-47E6-B858-891E46B7813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400E66-AC0D-4C8F-A02E-7C1C99BC2CFE}"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GB"/>
        </a:p>
      </dgm:t>
    </dgm:pt>
    <dgm:pt modelId="{E8408074-10BF-4D72-BB6A-C0E5DE483F79}">
      <dgm:prSet phldrT="[Text]"/>
      <dgm:spPr/>
      <dgm:t>
        <a:bodyPr/>
        <a:lstStyle/>
        <a:p>
          <a:r>
            <a:rPr lang="en-GB" dirty="0"/>
            <a:t>High Level Language</a:t>
          </a:r>
        </a:p>
      </dgm:t>
    </dgm:pt>
    <dgm:pt modelId="{D89BAA2A-7186-4876-BB70-1724C5555B0C}" type="parTrans" cxnId="{1076335D-AE66-4B84-9649-4910D13C0DC2}">
      <dgm:prSet/>
      <dgm:spPr/>
      <dgm:t>
        <a:bodyPr/>
        <a:lstStyle/>
        <a:p>
          <a:endParaRPr lang="en-GB"/>
        </a:p>
      </dgm:t>
    </dgm:pt>
    <dgm:pt modelId="{A5124544-7AEE-4418-8F75-AB4BE0E0CFC1}" type="sibTrans" cxnId="{1076335D-AE66-4B84-9649-4910D13C0DC2}">
      <dgm:prSet/>
      <dgm:spPr/>
      <dgm:t>
        <a:bodyPr/>
        <a:lstStyle/>
        <a:p>
          <a:endParaRPr lang="en-GB"/>
        </a:p>
      </dgm:t>
    </dgm:pt>
    <dgm:pt modelId="{BB030092-4804-46A8-829B-BBC55A7CA042}">
      <dgm:prSet phldrT="[Text]"/>
      <dgm:spPr/>
      <dgm:t>
        <a:bodyPr/>
        <a:lstStyle/>
        <a:p>
          <a:r>
            <a:rPr lang="en-GB" dirty="0"/>
            <a:t>Assembly Language</a:t>
          </a:r>
        </a:p>
      </dgm:t>
    </dgm:pt>
    <dgm:pt modelId="{29CAD2C6-1FD6-47D7-958B-78A9CB295832}" type="parTrans" cxnId="{A377B094-3E3D-42D7-987B-624B21CB5DBF}">
      <dgm:prSet/>
      <dgm:spPr/>
      <dgm:t>
        <a:bodyPr/>
        <a:lstStyle/>
        <a:p>
          <a:endParaRPr lang="en-GB"/>
        </a:p>
      </dgm:t>
    </dgm:pt>
    <dgm:pt modelId="{14250891-FE9B-4AB7-A9FD-39F6F76453B8}" type="sibTrans" cxnId="{A377B094-3E3D-42D7-987B-624B21CB5DBF}">
      <dgm:prSet/>
      <dgm:spPr/>
      <dgm:t>
        <a:bodyPr/>
        <a:lstStyle/>
        <a:p>
          <a:endParaRPr lang="en-GB"/>
        </a:p>
      </dgm:t>
    </dgm:pt>
    <dgm:pt modelId="{6B5EC44D-D087-43BF-9F23-849DE0A1B020}">
      <dgm:prSet phldrT="[Text]"/>
      <dgm:spPr/>
      <dgm:t>
        <a:bodyPr/>
        <a:lstStyle/>
        <a:p>
          <a:r>
            <a:rPr lang="en-GB" dirty="0"/>
            <a:t>Machine Language (Code)</a:t>
          </a:r>
        </a:p>
      </dgm:t>
    </dgm:pt>
    <dgm:pt modelId="{9A5EECC1-438D-43B9-91AF-52B1B12BDADE}" type="parTrans" cxnId="{F35EB464-AC8F-44D1-BA0E-AC0F9060A78E}">
      <dgm:prSet/>
      <dgm:spPr/>
      <dgm:t>
        <a:bodyPr/>
        <a:lstStyle/>
        <a:p>
          <a:endParaRPr lang="en-GB"/>
        </a:p>
      </dgm:t>
    </dgm:pt>
    <dgm:pt modelId="{57893A8A-1317-483E-924B-F486424DE462}" type="sibTrans" cxnId="{F35EB464-AC8F-44D1-BA0E-AC0F9060A78E}">
      <dgm:prSet/>
      <dgm:spPr/>
      <dgm:t>
        <a:bodyPr/>
        <a:lstStyle/>
        <a:p>
          <a:endParaRPr lang="en-GB"/>
        </a:p>
      </dgm:t>
    </dgm:pt>
    <dgm:pt modelId="{BC71819E-4A55-4CF0-A409-42E90E4C82FC}">
      <dgm:prSet phldrT="[Text]"/>
      <dgm:spPr/>
      <dgm:t>
        <a:bodyPr/>
        <a:lstStyle/>
        <a:p>
          <a:r>
            <a:rPr lang="en-GB" dirty="0"/>
            <a:t>Hardware (CPU)</a:t>
          </a:r>
        </a:p>
      </dgm:t>
    </dgm:pt>
    <dgm:pt modelId="{B575C58F-0427-46F7-A07A-E0D106D46584}" type="parTrans" cxnId="{6502C7E0-0ECA-47DB-A3E1-B20C0757AD87}">
      <dgm:prSet/>
      <dgm:spPr/>
      <dgm:t>
        <a:bodyPr/>
        <a:lstStyle/>
        <a:p>
          <a:endParaRPr lang="en-GB"/>
        </a:p>
      </dgm:t>
    </dgm:pt>
    <dgm:pt modelId="{7067D7A8-7264-4290-A9FC-C15F98D52B2C}" type="sibTrans" cxnId="{6502C7E0-0ECA-47DB-A3E1-B20C0757AD87}">
      <dgm:prSet/>
      <dgm:spPr/>
      <dgm:t>
        <a:bodyPr/>
        <a:lstStyle/>
        <a:p>
          <a:endParaRPr lang="en-GB"/>
        </a:p>
      </dgm:t>
    </dgm:pt>
    <dgm:pt modelId="{35DA4277-F930-443A-9FA0-59CD153B9759}" type="pres">
      <dgm:prSet presAssocID="{36400E66-AC0D-4C8F-A02E-7C1C99BC2CFE}" presName="outerComposite" presStyleCnt="0">
        <dgm:presLayoutVars>
          <dgm:chMax val="5"/>
          <dgm:dir/>
          <dgm:resizeHandles val="exact"/>
        </dgm:presLayoutVars>
      </dgm:prSet>
      <dgm:spPr/>
    </dgm:pt>
    <dgm:pt modelId="{1D8516EC-ABB6-47D0-AAC1-93B6374A81E7}" type="pres">
      <dgm:prSet presAssocID="{36400E66-AC0D-4C8F-A02E-7C1C99BC2CFE}" presName="dummyMaxCanvas" presStyleCnt="0">
        <dgm:presLayoutVars/>
      </dgm:prSet>
      <dgm:spPr/>
    </dgm:pt>
    <dgm:pt modelId="{72E17ECB-F63B-4267-BDED-B28F403FC2FE}" type="pres">
      <dgm:prSet presAssocID="{36400E66-AC0D-4C8F-A02E-7C1C99BC2CFE}" presName="FourNodes_1" presStyleLbl="node1" presStyleIdx="0" presStyleCnt="4">
        <dgm:presLayoutVars>
          <dgm:bulletEnabled val="1"/>
        </dgm:presLayoutVars>
      </dgm:prSet>
      <dgm:spPr/>
    </dgm:pt>
    <dgm:pt modelId="{8EEB038A-F51E-47FD-BE34-F3775BAE49B8}" type="pres">
      <dgm:prSet presAssocID="{36400E66-AC0D-4C8F-A02E-7C1C99BC2CFE}" presName="FourNodes_2" presStyleLbl="node1" presStyleIdx="1" presStyleCnt="4">
        <dgm:presLayoutVars>
          <dgm:bulletEnabled val="1"/>
        </dgm:presLayoutVars>
      </dgm:prSet>
      <dgm:spPr/>
    </dgm:pt>
    <dgm:pt modelId="{41EE32C1-1A58-4F12-99D6-63643E94486B}" type="pres">
      <dgm:prSet presAssocID="{36400E66-AC0D-4C8F-A02E-7C1C99BC2CFE}" presName="FourNodes_3" presStyleLbl="node1" presStyleIdx="2" presStyleCnt="4">
        <dgm:presLayoutVars>
          <dgm:bulletEnabled val="1"/>
        </dgm:presLayoutVars>
      </dgm:prSet>
      <dgm:spPr/>
    </dgm:pt>
    <dgm:pt modelId="{8F10EC24-C875-4923-93C3-A0DC14C7064C}" type="pres">
      <dgm:prSet presAssocID="{36400E66-AC0D-4C8F-A02E-7C1C99BC2CFE}" presName="FourNodes_4" presStyleLbl="node1" presStyleIdx="3" presStyleCnt="4">
        <dgm:presLayoutVars>
          <dgm:bulletEnabled val="1"/>
        </dgm:presLayoutVars>
      </dgm:prSet>
      <dgm:spPr/>
    </dgm:pt>
    <dgm:pt modelId="{7D6C3E1F-CD9D-4746-8254-36C4D15AD581}" type="pres">
      <dgm:prSet presAssocID="{36400E66-AC0D-4C8F-A02E-7C1C99BC2CFE}" presName="FourConn_1-2" presStyleLbl="fgAccFollowNode1" presStyleIdx="0" presStyleCnt="3">
        <dgm:presLayoutVars>
          <dgm:bulletEnabled val="1"/>
        </dgm:presLayoutVars>
      </dgm:prSet>
      <dgm:spPr/>
    </dgm:pt>
    <dgm:pt modelId="{9A64E201-736D-409D-ABB8-C198BCA5B5CC}" type="pres">
      <dgm:prSet presAssocID="{36400E66-AC0D-4C8F-A02E-7C1C99BC2CFE}" presName="FourConn_2-3" presStyleLbl="fgAccFollowNode1" presStyleIdx="1" presStyleCnt="3">
        <dgm:presLayoutVars>
          <dgm:bulletEnabled val="1"/>
        </dgm:presLayoutVars>
      </dgm:prSet>
      <dgm:spPr/>
    </dgm:pt>
    <dgm:pt modelId="{3A8DAC54-8788-4BFB-A744-9F1055E01617}" type="pres">
      <dgm:prSet presAssocID="{36400E66-AC0D-4C8F-A02E-7C1C99BC2CFE}" presName="FourConn_3-4" presStyleLbl="fgAccFollowNode1" presStyleIdx="2" presStyleCnt="3">
        <dgm:presLayoutVars>
          <dgm:bulletEnabled val="1"/>
        </dgm:presLayoutVars>
      </dgm:prSet>
      <dgm:spPr/>
    </dgm:pt>
    <dgm:pt modelId="{8A5C7CF5-5788-427A-9883-CDE082E4FD52}" type="pres">
      <dgm:prSet presAssocID="{36400E66-AC0D-4C8F-A02E-7C1C99BC2CFE}" presName="FourNodes_1_text" presStyleLbl="node1" presStyleIdx="3" presStyleCnt="4">
        <dgm:presLayoutVars>
          <dgm:bulletEnabled val="1"/>
        </dgm:presLayoutVars>
      </dgm:prSet>
      <dgm:spPr/>
    </dgm:pt>
    <dgm:pt modelId="{5CA32B7E-6B76-4323-B101-7605231EC33E}" type="pres">
      <dgm:prSet presAssocID="{36400E66-AC0D-4C8F-A02E-7C1C99BC2CFE}" presName="FourNodes_2_text" presStyleLbl="node1" presStyleIdx="3" presStyleCnt="4">
        <dgm:presLayoutVars>
          <dgm:bulletEnabled val="1"/>
        </dgm:presLayoutVars>
      </dgm:prSet>
      <dgm:spPr/>
    </dgm:pt>
    <dgm:pt modelId="{2C5DB541-2DBF-4D75-A5D1-D76096F39555}" type="pres">
      <dgm:prSet presAssocID="{36400E66-AC0D-4C8F-A02E-7C1C99BC2CFE}" presName="FourNodes_3_text" presStyleLbl="node1" presStyleIdx="3" presStyleCnt="4">
        <dgm:presLayoutVars>
          <dgm:bulletEnabled val="1"/>
        </dgm:presLayoutVars>
      </dgm:prSet>
      <dgm:spPr/>
    </dgm:pt>
    <dgm:pt modelId="{7D016368-FD28-47E6-B858-891E46B78132}" type="pres">
      <dgm:prSet presAssocID="{36400E66-AC0D-4C8F-A02E-7C1C99BC2CFE}" presName="FourNodes_4_text" presStyleLbl="node1" presStyleIdx="3" presStyleCnt="4">
        <dgm:presLayoutVars>
          <dgm:bulletEnabled val="1"/>
        </dgm:presLayoutVars>
      </dgm:prSet>
      <dgm:spPr/>
    </dgm:pt>
  </dgm:ptLst>
  <dgm:cxnLst>
    <dgm:cxn modelId="{8A88061B-6470-40CA-A81E-BC8AC7C74A2C}" type="presOf" srcId="{A5124544-7AEE-4418-8F75-AB4BE0E0CFC1}" destId="{7D6C3E1F-CD9D-4746-8254-36C4D15AD581}" srcOrd="0" destOrd="0" presId="urn:microsoft.com/office/officeart/2005/8/layout/vProcess5"/>
    <dgm:cxn modelId="{12AA5C25-E893-4FD2-B16D-2701DC368CAA}" type="presOf" srcId="{E8408074-10BF-4D72-BB6A-C0E5DE483F79}" destId="{72E17ECB-F63B-4267-BDED-B28F403FC2FE}" srcOrd="0" destOrd="0" presId="urn:microsoft.com/office/officeart/2005/8/layout/vProcess5"/>
    <dgm:cxn modelId="{54FC9E37-B67D-48DC-BC79-CE750F9FD81D}" type="presOf" srcId="{36400E66-AC0D-4C8F-A02E-7C1C99BC2CFE}" destId="{35DA4277-F930-443A-9FA0-59CD153B9759}" srcOrd="0" destOrd="0" presId="urn:microsoft.com/office/officeart/2005/8/layout/vProcess5"/>
    <dgm:cxn modelId="{14D7BC38-CD3F-43CF-9785-3A5B33974EC5}" type="presOf" srcId="{57893A8A-1317-483E-924B-F486424DE462}" destId="{3A8DAC54-8788-4BFB-A744-9F1055E01617}" srcOrd="0" destOrd="0" presId="urn:microsoft.com/office/officeart/2005/8/layout/vProcess5"/>
    <dgm:cxn modelId="{1076335D-AE66-4B84-9649-4910D13C0DC2}" srcId="{36400E66-AC0D-4C8F-A02E-7C1C99BC2CFE}" destId="{E8408074-10BF-4D72-BB6A-C0E5DE483F79}" srcOrd="0" destOrd="0" parTransId="{D89BAA2A-7186-4876-BB70-1724C5555B0C}" sibTransId="{A5124544-7AEE-4418-8F75-AB4BE0E0CFC1}"/>
    <dgm:cxn modelId="{B78CCC60-B4F6-411A-8CA3-E795513F18D3}" type="presOf" srcId="{BC71819E-4A55-4CF0-A409-42E90E4C82FC}" destId="{8F10EC24-C875-4923-93C3-A0DC14C7064C}" srcOrd="0" destOrd="0" presId="urn:microsoft.com/office/officeart/2005/8/layout/vProcess5"/>
    <dgm:cxn modelId="{F35EB464-AC8F-44D1-BA0E-AC0F9060A78E}" srcId="{36400E66-AC0D-4C8F-A02E-7C1C99BC2CFE}" destId="{6B5EC44D-D087-43BF-9F23-849DE0A1B020}" srcOrd="2" destOrd="0" parTransId="{9A5EECC1-438D-43B9-91AF-52B1B12BDADE}" sibTransId="{57893A8A-1317-483E-924B-F486424DE462}"/>
    <dgm:cxn modelId="{7C897272-69F8-4224-A1EC-B528B5FAE1F3}" type="presOf" srcId="{E8408074-10BF-4D72-BB6A-C0E5DE483F79}" destId="{8A5C7CF5-5788-427A-9883-CDE082E4FD52}" srcOrd="1" destOrd="0" presId="urn:microsoft.com/office/officeart/2005/8/layout/vProcess5"/>
    <dgm:cxn modelId="{DB800882-B5B6-4621-A42D-4C6C7562B20B}" type="presOf" srcId="{BC71819E-4A55-4CF0-A409-42E90E4C82FC}" destId="{7D016368-FD28-47E6-B858-891E46B78132}" srcOrd="1" destOrd="0" presId="urn:microsoft.com/office/officeart/2005/8/layout/vProcess5"/>
    <dgm:cxn modelId="{A377B094-3E3D-42D7-987B-624B21CB5DBF}" srcId="{36400E66-AC0D-4C8F-A02E-7C1C99BC2CFE}" destId="{BB030092-4804-46A8-829B-BBC55A7CA042}" srcOrd="1" destOrd="0" parTransId="{29CAD2C6-1FD6-47D7-958B-78A9CB295832}" sibTransId="{14250891-FE9B-4AB7-A9FD-39F6F76453B8}"/>
    <dgm:cxn modelId="{41E9CE9B-E5BE-4940-8611-48ECFFBA207D}" type="presOf" srcId="{BB030092-4804-46A8-829B-BBC55A7CA042}" destId="{8EEB038A-F51E-47FD-BE34-F3775BAE49B8}" srcOrd="0" destOrd="0" presId="urn:microsoft.com/office/officeart/2005/8/layout/vProcess5"/>
    <dgm:cxn modelId="{C8C143BB-565E-468F-A079-594DC5BDDD77}" type="presOf" srcId="{14250891-FE9B-4AB7-A9FD-39F6F76453B8}" destId="{9A64E201-736D-409D-ABB8-C198BCA5B5CC}" srcOrd="0" destOrd="0" presId="urn:microsoft.com/office/officeart/2005/8/layout/vProcess5"/>
    <dgm:cxn modelId="{01C3A5D2-7A29-4BE3-85B6-5591AB32526C}" type="presOf" srcId="{6B5EC44D-D087-43BF-9F23-849DE0A1B020}" destId="{41EE32C1-1A58-4F12-99D6-63643E94486B}" srcOrd="0" destOrd="0" presId="urn:microsoft.com/office/officeart/2005/8/layout/vProcess5"/>
    <dgm:cxn modelId="{806F6BDC-49F1-4974-8562-663AF386E678}" type="presOf" srcId="{BB030092-4804-46A8-829B-BBC55A7CA042}" destId="{5CA32B7E-6B76-4323-B101-7605231EC33E}" srcOrd="1" destOrd="0" presId="urn:microsoft.com/office/officeart/2005/8/layout/vProcess5"/>
    <dgm:cxn modelId="{6502C7E0-0ECA-47DB-A3E1-B20C0757AD87}" srcId="{36400E66-AC0D-4C8F-A02E-7C1C99BC2CFE}" destId="{BC71819E-4A55-4CF0-A409-42E90E4C82FC}" srcOrd="3" destOrd="0" parTransId="{B575C58F-0427-46F7-A07A-E0D106D46584}" sibTransId="{7067D7A8-7264-4290-A9FC-C15F98D52B2C}"/>
    <dgm:cxn modelId="{A183EDF9-80E1-46D0-9668-3DE51B379967}" type="presOf" srcId="{6B5EC44D-D087-43BF-9F23-849DE0A1B020}" destId="{2C5DB541-2DBF-4D75-A5D1-D76096F39555}" srcOrd="1" destOrd="0" presId="urn:microsoft.com/office/officeart/2005/8/layout/vProcess5"/>
    <dgm:cxn modelId="{586C9210-5F8C-490B-9357-5551A3CC203F}" type="presParOf" srcId="{35DA4277-F930-443A-9FA0-59CD153B9759}" destId="{1D8516EC-ABB6-47D0-AAC1-93B6374A81E7}" srcOrd="0" destOrd="0" presId="urn:microsoft.com/office/officeart/2005/8/layout/vProcess5"/>
    <dgm:cxn modelId="{4FD0ADEC-2FB5-4381-BBDC-0A4A3C852C10}" type="presParOf" srcId="{35DA4277-F930-443A-9FA0-59CD153B9759}" destId="{72E17ECB-F63B-4267-BDED-B28F403FC2FE}" srcOrd="1" destOrd="0" presId="urn:microsoft.com/office/officeart/2005/8/layout/vProcess5"/>
    <dgm:cxn modelId="{DA7F6BC2-A68A-4261-BC78-75A631F9AABD}" type="presParOf" srcId="{35DA4277-F930-443A-9FA0-59CD153B9759}" destId="{8EEB038A-F51E-47FD-BE34-F3775BAE49B8}" srcOrd="2" destOrd="0" presId="urn:microsoft.com/office/officeart/2005/8/layout/vProcess5"/>
    <dgm:cxn modelId="{A116211F-9008-4099-801C-61B09591B60E}" type="presParOf" srcId="{35DA4277-F930-443A-9FA0-59CD153B9759}" destId="{41EE32C1-1A58-4F12-99D6-63643E94486B}" srcOrd="3" destOrd="0" presId="urn:microsoft.com/office/officeart/2005/8/layout/vProcess5"/>
    <dgm:cxn modelId="{F98B1478-D4BA-4799-99BA-7019DA5DD4BB}" type="presParOf" srcId="{35DA4277-F930-443A-9FA0-59CD153B9759}" destId="{8F10EC24-C875-4923-93C3-A0DC14C7064C}" srcOrd="4" destOrd="0" presId="urn:microsoft.com/office/officeart/2005/8/layout/vProcess5"/>
    <dgm:cxn modelId="{B983AD14-ADA1-495C-9B50-A9E2149792E3}" type="presParOf" srcId="{35DA4277-F930-443A-9FA0-59CD153B9759}" destId="{7D6C3E1F-CD9D-4746-8254-36C4D15AD581}" srcOrd="5" destOrd="0" presId="urn:microsoft.com/office/officeart/2005/8/layout/vProcess5"/>
    <dgm:cxn modelId="{633749CD-B74C-48EA-A93B-A82979C0186E}" type="presParOf" srcId="{35DA4277-F930-443A-9FA0-59CD153B9759}" destId="{9A64E201-736D-409D-ABB8-C198BCA5B5CC}" srcOrd="6" destOrd="0" presId="urn:microsoft.com/office/officeart/2005/8/layout/vProcess5"/>
    <dgm:cxn modelId="{2F052FC9-F572-494C-9E82-F41626B0ADAA}" type="presParOf" srcId="{35DA4277-F930-443A-9FA0-59CD153B9759}" destId="{3A8DAC54-8788-4BFB-A744-9F1055E01617}" srcOrd="7" destOrd="0" presId="urn:microsoft.com/office/officeart/2005/8/layout/vProcess5"/>
    <dgm:cxn modelId="{15D304B6-DECA-4849-8DB6-836183127A0A}" type="presParOf" srcId="{35DA4277-F930-443A-9FA0-59CD153B9759}" destId="{8A5C7CF5-5788-427A-9883-CDE082E4FD52}" srcOrd="8" destOrd="0" presId="urn:microsoft.com/office/officeart/2005/8/layout/vProcess5"/>
    <dgm:cxn modelId="{09CB0C7A-38C1-4354-A736-91594ACAE760}" type="presParOf" srcId="{35DA4277-F930-443A-9FA0-59CD153B9759}" destId="{5CA32B7E-6B76-4323-B101-7605231EC33E}" srcOrd="9" destOrd="0" presId="urn:microsoft.com/office/officeart/2005/8/layout/vProcess5"/>
    <dgm:cxn modelId="{3E3AB605-9E86-4342-893A-829060DF899A}" type="presParOf" srcId="{35DA4277-F930-443A-9FA0-59CD153B9759}" destId="{2C5DB541-2DBF-4D75-A5D1-D76096F39555}" srcOrd="10" destOrd="0" presId="urn:microsoft.com/office/officeart/2005/8/layout/vProcess5"/>
    <dgm:cxn modelId="{2644DC77-F87D-4E31-A8E4-DADAD4108BE3}" type="presParOf" srcId="{35DA4277-F930-443A-9FA0-59CD153B9759}" destId="{7D016368-FD28-47E6-B858-891E46B7813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400E66-AC0D-4C8F-A02E-7C1C99BC2CFE}"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GB"/>
        </a:p>
      </dgm:t>
    </dgm:pt>
    <dgm:pt modelId="{E8408074-10BF-4D72-BB6A-C0E5DE483F79}">
      <dgm:prSet phldrT="[Text]"/>
      <dgm:spPr/>
      <dgm:t>
        <a:bodyPr/>
        <a:lstStyle/>
        <a:p>
          <a:r>
            <a:rPr lang="en-GB" dirty="0"/>
            <a:t>High Level Language</a:t>
          </a:r>
        </a:p>
      </dgm:t>
    </dgm:pt>
    <dgm:pt modelId="{D89BAA2A-7186-4876-BB70-1724C5555B0C}" type="parTrans" cxnId="{1076335D-AE66-4B84-9649-4910D13C0DC2}">
      <dgm:prSet/>
      <dgm:spPr/>
      <dgm:t>
        <a:bodyPr/>
        <a:lstStyle/>
        <a:p>
          <a:endParaRPr lang="en-GB"/>
        </a:p>
      </dgm:t>
    </dgm:pt>
    <dgm:pt modelId="{A5124544-7AEE-4418-8F75-AB4BE0E0CFC1}" type="sibTrans" cxnId="{1076335D-AE66-4B84-9649-4910D13C0DC2}">
      <dgm:prSet/>
      <dgm:spPr/>
      <dgm:t>
        <a:bodyPr/>
        <a:lstStyle/>
        <a:p>
          <a:endParaRPr lang="en-GB"/>
        </a:p>
      </dgm:t>
    </dgm:pt>
    <dgm:pt modelId="{BB030092-4804-46A8-829B-BBC55A7CA042}">
      <dgm:prSet phldrT="[Text]"/>
      <dgm:spPr/>
      <dgm:t>
        <a:bodyPr/>
        <a:lstStyle/>
        <a:p>
          <a:r>
            <a:rPr lang="en-GB" dirty="0"/>
            <a:t>Assembly Language</a:t>
          </a:r>
        </a:p>
      </dgm:t>
    </dgm:pt>
    <dgm:pt modelId="{29CAD2C6-1FD6-47D7-958B-78A9CB295832}" type="parTrans" cxnId="{A377B094-3E3D-42D7-987B-624B21CB5DBF}">
      <dgm:prSet/>
      <dgm:spPr/>
      <dgm:t>
        <a:bodyPr/>
        <a:lstStyle/>
        <a:p>
          <a:endParaRPr lang="en-GB"/>
        </a:p>
      </dgm:t>
    </dgm:pt>
    <dgm:pt modelId="{14250891-FE9B-4AB7-A9FD-39F6F76453B8}" type="sibTrans" cxnId="{A377B094-3E3D-42D7-987B-624B21CB5DBF}">
      <dgm:prSet/>
      <dgm:spPr/>
      <dgm:t>
        <a:bodyPr/>
        <a:lstStyle/>
        <a:p>
          <a:endParaRPr lang="en-GB"/>
        </a:p>
      </dgm:t>
    </dgm:pt>
    <dgm:pt modelId="{6B5EC44D-D087-43BF-9F23-849DE0A1B020}">
      <dgm:prSet phldrT="[Text]"/>
      <dgm:spPr/>
      <dgm:t>
        <a:bodyPr/>
        <a:lstStyle/>
        <a:p>
          <a:r>
            <a:rPr lang="en-GB" dirty="0"/>
            <a:t>Machine Language (Code)</a:t>
          </a:r>
        </a:p>
      </dgm:t>
    </dgm:pt>
    <dgm:pt modelId="{9A5EECC1-438D-43B9-91AF-52B1B12BDADE}" type="parTrans" cxnId="{F35EB464-AC8F-44D1-BA0E-AC0F9060A78E}">
      <dgm:prSet/>
      <dgm:spPr/>
      <dgm:t>
        <a:bodyPr/>
        <a:lstStyle/>
        <a:p>
          <a:endParaRPr lang="en-GB"/>
        </a:p>
      </dgm:t>
    </dgm:pt>
    <dgm:pt modelId="{57893A8A-1317-483E-924B-F486424DE462}" type="sibTrans" cxnId="{F35EB464-AC8F-44D1-BA0E-AC0F9060A78E}">
      <dgm:prSet/>
      <dgm:spPr/>
      <dgm:t>
        <a:bodyPr/>
        <a:lstStyle/>
        <a:p>
          <a:endParaRPr lang="en-GB"/>
        </a:p>
      </dgm:t>
    </dgm:pt>
    <dgm:pt modelId="{BC71819E-4A55-4CF0-A409-42E90E4C82FC}">
      <dgm:prSet phldrT="[Text]"/>
      <dgm:spPr/>
      <dgm:t>
        <a:bodyPr/>
        <a:lstStyle/>
        <a:p>
          <a:r>
            <a:rPr lang="en-GB" dirty="0"/>
            <a:t>Hardware (CPU)</a:t>
          </a:r>
        </a:p>
      </dgm:t>
    </dgm:pt>
    <dgm:pt modelId="{B575C58F-0427-46F7-A07A-E0D106D46584}" type="parTrans" cxnId="{6502C7E0-0ECA-47DB-A3E1-B20C0757AD87}">
      <dgm:prSet/>
      <dgm:spPr/>
      <dgm:t>
        <a:bodyPr/>
        <a:lstStyle/>
        <a:p>
          <a:endParaRPr lang="en-GB"/>
        </a:p>
      </dgm:t>
    </dgm:pt>
    <dgm:pt modelId="{7067D7A8-7264-4290-A9FC-C15F98D52B2C}" type="sibTrans" cxnId="{6502C7E0-0ECA-47DB-A3E1-B20C0757AD87}">
      <dgm:prSet/>
      <dgm:spPr/>
      <dgm:t>
        <a:bodyPr/>
        <a:lstStyle/>
        <a:p>
          <a:endParaRPr lang="en-GB"/>
        </a:p>
      </dgm:t>
    </dgm:pt>
    <dgm:pt modelId="{35DA4277-F930-443A-9FA0-59CD153B9759}" type="pres">
      <dgm:prSet presAssocID="{36400E66-AC0D-4C8F-A02E-7C1C99BC2CFE}" presName="outerComposite" presStyleCnt="0">
        <dgm:presLayoutVars>
          <dgm:chMax val="5"/>
          <dgm:dir/>
          <dgm:resizeHandles val="exact"/>
        </dgm:presLayoutVars>
      </dgm:prSet>
      <dgm:spPr/>
    </dgm:pt>
    <dgm:pt modelId="{1D8516EC-ABB6-47D0-AAC1-93B6374A81E7}" type="pres">
      <dgm:prSet presAssocID="{36400E66-AC0D-4C8F-A02E-7C1C99BC2CFE}" presName="dummyMaxCanvas" presStyleCnt="0">
        <dgm:presLayoutVars/>
      </dgm:prSet>
      <dgm:spPr/>
    </dgm:pt>
    <dgm:pt modelId="{72E17ECB-F63B-4267-BDED-B28F403FC2FE}" type="pres">
      <dgm:prSet presAssocID="{36400E66-AC0D-4C8F-A02E-7C1C99BC2CFE}" presName="FourNodes_1" presStyleLbl="node1" presStyleIdx="0" presStyleCnt="4">
        <dgm:presLayoutVars>
          <dgm:bulletEnabled val="1"/>
        </dgm:presLayoutVars>
      </dgm:prSet>
      <dgm:spPr/>
    </dgm:pt>
    <dgm:pt modelId="{8EEB038A-F51E-47FD-BE34-F3775BAE49B8}" type="pres">
      <dgm:prSet presAssocID="{36400E66-AC0D-4C8F-A02E-7C1C99BC2CFE}" presName="FourNodes_2" presStyleLbl="node1" presStyleIdx="1" presStyleCnt="4">
        <dgm:presLayoutVars>
          <dgm:bulletEnabled val="1"/>
        </dgm:presLayoutVars>
      </dgm:prSet>
      <dgm:spPr/>
    </dgm:pt>
    <dgm:pt modelId="{41EE32C1-1A58-4F12-99D6-63643E94486B}" type="pres">
      <dgm:prSet presAssocID="{36400E66-AC0D-4C8F-A02E-7C1C99BC2CFE}" presName="FourNodes_3" presStyleLbl="node1" presStyleIdx="2" presStyleCnt="4">
        <dgm:presLayoutVars>
          <dgm:bulletEnabled val="1"/>
        </dgm:presLayoutVars>
      </dgm:prSet>
      <dgm:spPr/>
    </dgm:pt>
    <dgm:pt modelId="{8F10EC24-C875-4923-93C3-A0DC14C7064C}" type="pres">
      <dgm:prSet presAssocID="{36400E66-AC0D-4C8F-A02E-7C1C99BC2CFE}" presName="FourNodes_4" presStyleLbl="node1" presStyleIdx="3" presStyleCnt="4">
        <dgm:presLayoutVars>
          <dgm:bulletEnabled val="1"/>
        </dgm:presLayoutVars>
      </dgm:prSet>
      <dgm:spPr/>
    </dgm:pt>
    <dgm:pt modelId="{7D6C3E1F-CD9D-4746-8254-36C4D15AD581}" type="pres">
      <dgm:prSet presAssocID="{36400E66-AC0D-4C8F-A02E-7C1C99BC2CFE}" presName="FourConn_1-2" presStyleLbl="fgAccFollowNode1" presStyleIdx="0" presStyleCnt="3">
        <dgm:presLayoutVars>
          <dgm:bulletEnabled val="1"/>
        </dgm:presLayoutVars>
      </dgm:prSet>
      <dgm:spPr/>
    </dgm:pt>
    <dgm:pt modelId="{9A64E201-736D-409D-ABB8-C198BCA5B5CC}" type="pres">
      <dgm:prSet presAssocID="{36400E66-AC0D-4C8F-A02E-7C1C99BC2CFE}" presName="FourConn_2-3" presStyleLbl="fgAccFollowNode1" presStyleIdx="1" presStyleCnt="3">
        <dgm:presLayoutVars>
          <dgm:bulletEnabled val="1"/>
        </dgm:presLayoutVars>
      </dgm:prSet>
      <dgm:spPr/>
    </dgm:pt>
    <dgm:pt modelId="{3A8DAC54-8788-4BFB-A744-9F1055E01617}" type="pres">
      <dgm:prSet presAssocID="{36400E66-AC0D-4C8F-A02E-7C1C99BC2CFE}" presName="FourConn_3-4" presStyleLbl="fgAccFollowNode1" presStyleIdx="2" presStyleCnt="3">
        <dgm:presLayoutVars>
          <dgm:bulletEnabled val="1"/>
        </dgm:presLayoutVars>
      </dgm:prSet>
      <dgm:spPr/>
    </dgm:pt>
    <dgm:pt modelId="{8A5C7CF5-5788-427A-9883-CDE082E4FD52}" type="pres">
      <dgm:prSet presAssocID="{36400E66-AC0D-4C8F-A02E-7C1C99BC2CFE}" presName="FourNodes_1_text" presStyleLbl="node1" presStyleIdx="3" presStyleCnt="4">
        <dgm:presLayoutVars>
          <dgm:bulletEnabled val="1"/>
        </dgm:presLayoutVars>
      </dgm:prSet>
      <dgm:spPr/>
    </dgm:pt>
    <dgm:pt modelId="{5CA32B7E-6B76-4323-B101-7605231EC33E}" type="pres">
      <dgm:prSet presAssocID="{36400E66-AC0D-4C8F-A02E-7C1C99BC2CFE}" presName="FourNodes_2_text" presStyleLbl="node1" presStyleIdx="3" presStyleCnt="4">
        <dgm:presLayoutVars>
          <dgm:bulletEnabled val="1"/>
        </dgm:presLayoutVars>
      </dgm:prSet>
      <dgm:spPr/>
    </dgm:pt>
    <dgm:pt modelId="{2C5DB541-2DBF-4D75-A5D1-D76096F39555}" type="pres">
      <dgm:prSet presAssocID="{36400E66-AC0D-4C8F-A02E-7C1C99BC2CFE}" presName="FourNodes_3_text" presStyleLbl="node1" presStyleIdx="3" presStyleCnt="4">
        <dgm:presLayoutVars>
          <dgm:bulletEnabled val="1"/>
        </dgm:presLayoutVars>
      </dgm:prSet>
      <dgm:spPr/>
    </dgm:pt>
    <dgm:pt modelId="{7D016368-FD28-47E6-B858-891E46B78132}" type="pres">
      <dgm:prSet presAssocID="{36400E66-AC0D-4C8F-A02E-7C1C99BC2CFE}" presName="FourNodes_4_text" presStyleLbl="node1" presStyleIdx="3" presStyleCnt="4">
        <dgm:presLayoutVars>
          <dgm:bulletEnabled val="1"/>
        </dgm:presLayoutVars>
      </dgm:prSet>
      <dgm:spPr/>
    </dgm:pt>
  </dgm:ptLst>
  <dgm:cxnLst>
    <dgm:cxn modelId="{00C0602B-C472-4C4F-BE57-74B71EB13CA2}" type="presOf" srcId="{BC71819E-4A55-4CF0-A409-42E90E4C82FC}" destId="{7D016368-FD28-47E6-B858-891E46B78132}" srcOrd="1" destOrd="0" presId="urn:microsoft.com/office/officeart/2005/8/layout/vProcess5"/>
    <dgm:cxn modelId="{8365692E-6724-4F3E-BD0C-570C6507EDBD}" type="presOf" srcId="{BC71819E-4A55-4CF0-A409-42E90E4C82FC}" destId="{8F10EC24-C875-4923-93C3-A0DC14C7064C}" srcOrd="0" destOrd="0" presId="urn:microsoft.com/office/officeart/2005/8/layout/vProcess5"/>
    <dgm:cxn modelId="{1076335D-AE66-4B84-9649-4910D13C0DC2}" srcId="{36400E66-AC0D-4C8F-A02E-7C1C99BC2CFE}" destId="{E8408074-10BF-4D72-BB6A-C0E5DE483F79}" srcOrd="0" destOrd="0" parTransId="{D89BAA2A-7186-4876-BB70-1724C5555B0C}" sibTransId="{A5124544-7AEE-4418-8F75-AB4BE0E0CFC1}"/>
    <dgm:cxn modelId="{F35EB464-AC8F-44D1-BA0E-AC0F9060A78E}" srcId="{36400E66-AC0D-4C8F-A02E-7C1C99BC2CFE}" destId="{6B5EC44D-D087-43BF-9F23-849DE0A1B020}" srcOrd="2" destOrd="0" parTransId="{9A5EECC1-438D-43B9-91AF-52B1B12BDADE}" sibTransId="{57893A8A-1317-483E-924B-F486424DE462}"/>
    <dgm:cxn modelId="{24E60B49-49F7-462A-82A4-D8B4BBB59DF7}" type="presOf" srcId="{57893A8A-1317-483E-924B-F486424DE462}" destId="{3A8DAC54-8788-4BFB-A744-9F1055E01617}" srcOrd="0" destOrd="0" presId="urn:microsoft.com/office/officeart/2005/8/layout/vProcess5"/>
    <dgm:cxn modelId="{CA5DA94A-669F-4442-9D11-831C832F0034}" type="presOf" srcId="{6B5EC44D-D087-43BF-9F23-849DE0A1B020}" destId="{41EE32C1-1A58-4F12-99D6-63643E94486B}" srcOrd="0" destOrd="0" presId="urn:microsoft.com/office/officeart/2005/8/layout/vProcess5"/>
    <dgm:cxn modelId="{19C73253-3132-4DBF-AB20-97B64A5D20D7}" type="presOf" srcId="{A5124544-7AEE-4418-8F75-AB4BE0E0CFC1}" destId="{7D6C3E1F-CD9D-4746-8254-36C4D15AD581}" srcOrd="0" destOrd="0" presId="urn:microsoft.com/office/officeart/2005/8/layout/vProcess5"/>
    <dgm:cxn modelId="{A377B094-3E3D-42D7-987B-624B21CB5DBF}" srcId="{36400E66-AC0D-4C8F-A02E-7C1C99BC2CFE}" destId="{BB030092-4804-46A8-829B-BBC55A7CA042}" srcOrd="1" destOrd="0" parTransId="{29CAD2C6-1FD6-47D7-958B-78A9CB295832}" sibTransId="{14250891-FE9B-4AB7-A9FD-39F6F76453B8}"/>
    <dgm:cxn modelId="{137F4B97-7852-4274-B415-40BF6CC59963}" type="presOf" srcId="{6B5EC44D-D087-43BF-9F23-849DE0A1B020}" destId="{2C5DB541-2DBF-4D75-A5D1-D76096F39555}" srcOrd="1" destOrd="0" presId="urn:microsoft.com/office/officeart/2005/8/layout/vProcess5"/>
    <dgm:cxn modelId="{37F4D2B6-188F-4210-888B-554CECBDCE57}" type="presOf" srcId="{E8408074-10BF-4D72-BB6A-C0E5DE483F79}" destId="{72E17ECB-F63B-4267-BDED-B28F403FC2FE}" srcOrd="0" destOrd="0" presId="urn:microsoft.com/office/officeart/2005/8/layout/vProcess5"/>
    <dgm:cxn modelId="{9103E7C9-2CF4-448D-A3F5-D7EBF5EFA11C}" type="presOf" srcId="{BB030092-4804-46A8-829B-BBC55A7CA042}" destId="{8EEB038A-F51E-47FD-BE34-F3775BAE49B8}" srcOrd="0" destOrd="0" presId="urn:microsoft.com/office/officeart/2005/8/layout/vProcess5"/>
    <dgm:cxn modelId="{6EAF49D9-8959-409C-97F2-3B70098FB21F}" type="presOf" srcId="{BB030092-4804-46A8-829B-BBC55A7CA042}" destId="{5CA32B7E-6B76-4323-B101-7605231EC33E}" srcOrd="1" destOrd="0" presId="urn:microsoft.com/office/officeart/2005/8/layout/vProcess5"/>
    <dgm:cxn modelId="{6502C7E0-0ECA-47DB-A3E1-B20C0757AD87}" srcId="{36400E66-AC0D-4C8F-A02E-7C1C99BC2CFE}" destId="{BC71819E-4A55-4CF0-A409-42E90E4C82FC}" srcOrd="3" destOrd="0" parTransId="{B575C58F-0427-46F7-A07A-E0D106D46584}" sibTransId="{7067D7A8-7264-4290-A9FC-C15F98D52B2C}"/>
    <dgm:cxn modelId="{D2DB16E1-2965-4ED7-ABA1-ADD411532D3B}" type="presOf" srcId="{E8408074-10BF-4D72-BB6A-C0E5DE483F79}" destId="{8A5C7CF5-5788-427A-9883-CDE082E4FD52}" srcOrd="1" destOrd="0" presId="urn:microsoft.com/office/officeart/2005/8/layout/vProcess5"/>
    <dgm:cxn modelId="{B0FBB7F4-BE5A-401C-9E40-798BA212B6AA}" type="presOf" srcId="{36400E66-AC0D-4C8F-A02E-7C1C99BC2CFE}" destId="{35DA4277-F930-443A-9FA0-59CD153B9759}" srcOrd="0" destOrd="0" presId="urn:microsoft.com/office/officeart/2005/8/layout/vProcess5"/>
    <dgm:cxn modelId="{2206EDF7-9EEC-4A90-96F5-FAAE95CCEACC}" type="presOf" srcId="{14250891-FE9B-4AB7-A9FD-39F6F76453B8}" destId="{9A64E201-736D-409D-ABB8-C198BCA5B5CC}" srcOrd="0" destOrd="0" presId="urn:microsoft.com/office/officeart/2005/8/layout/vProcess5"/>
    <dgm:cxn modelId="{25D85335-C45A-4F2B-A51C-2D47C8361056}" type="presParOf" srcId="{35DA4277-F930-443A-9FA0-59CD153B9759}" destId="{1D8516EC-ABB6-47D0-AAC1-93B6374A81E7}" srcOrd="0" destOrd="0" presId="urn:microsoft.com/office/officeart/2005/8/layout/vProcess5"/>
    <dgm:cxn modelId="{DE610496-4BBE-40B2-B1B6-E97B1F8CE7D6}" type="presParOf" srcId="{35DA4277-F930-443A-9FA0-59CD153B9759}" destId="{72E17ECB-F63B-4267-BDED-B28F403FC2FE}" srcOrd="1" destOrd="0" presId="urn:microsoft.com/office/officeart/2005/8/layout/vProcess5"/>
    <dgm:cxn modelId="{EA6A3ED9-AC36-491C-A8E2-A210297CCBC6}" type="presParOf" srcId="{35DA4277-F930-443A-9FA0-59CD153B9759}" destId="{8EEB038A-F51E-47FD-BE34-F3775BAE49B8}" srcOrd="2" destOrd="0" presId="urn:microsoft.com/office/officeart/2005/8/layout/vProcess5"/>
    <dgm:cxn modelId="{FFE79528-59AE-473E-88C8-20DD34CABD1E}" type="presParOf" srcId="{35DA4277-F930-443A-9FA0-59CD153B9759}" destId="{41EE32C1-1A58-4F12-99D6-63643E94486B}" srcOrd="3" destOrd="0" presId="urn:microsoft.com/office/officeart/2005/8/layout/vProcess5"/>
    <dgm:cxn modelId="{03A97E5D-8EBD-4756-8EA3-8BF9E5BAE6F1}" type="presParOf" srcId="{35DA4277-F930-443A-9FA0-59CD153B9759}" destId="{8F10EC24-C875-4923-93C3-A0DC14C7064C}" srcOrd="4" destOrd="0" presId="urn:microsoft.com/office/officeart/2005/8/layout/vProcess5"/>
    <dgm:cxn modelId="{D00BEFB7-602F-4208-B45A-08EAECEBBA07}" type="presParOf" srcId="{35DA4277-F930-443A-9FA0-59CD153B9759}" destId="{7D6C3E1F-CD9D-4746-8254-36C4D15AD581}" srcOrd="5" destOrd="0" presId="urn:microsoft.com/office/officeart/2005/8/layout/vProcess5"/>
    <dgm:cxn modelId="{875D315C-9727-48E9-B370-CF3CD306B2C9}" type="presParOf" srcId="{35DA4277-F930-443A-9FA0-59CD153B9759}" destId="{9A64E201-736D-409D-ABB8-C198BCA5B5CC}" srcOrd="6" destOrd="0" presId="urn:microsoft.com/office/officeart/2005/8/layout/vProcess5"/>
    <dgm:cxn modelId="{363A6483-BC80-41CE-BA13-35E7914B25CB}" type="presParOf" srcId="{35DA4277-F930-443A-9FA0-59CD153B9759}" destId="{3A8DAC54-8788-4BFB-A744-9F1055E01617}" srcOrd="7" destOrd="0" presId="urn:microsoft.com/office/officeart/2005/8/layout/vProcess5"/>
    <dgm:cxn modelId="{59E471B6-1B78-429C-84E0-7BA7AAA5A6EC}" type="presParOf" srcId="{35DA4277-F930-443A-9FA0-59CD153B9759}" destId="{8A5C7CF5-5788-427A-9883-CDE082E4FD52}" srcOrd="8" destOrd="0" presId="urn:microsoft.com/office/officeart/2005/8/layout/vProcess5"/>
    <dgm:cxn modelId="{06C415A7-9D05-43E6-8EC6-8F980BD75446}" type="presParOf" srcId="{35DA4277-F930-443A-9FA0-59CD153B9759}" destId="{5CA32B7E-6B76-4323-B101-7605231EC33E}" srcOrd="9" destOrd="0" presId="urn:microsoft.com/office/officeart/2005/8/layout/vProcess5"/>
    <dgm:cxn modelId="{01B8733F-0776-4953-8045-70B9E4291CF8}" type="presParOf" srcId="{35DA4277-F930-443A-9FA0-59CD153B9759}" destId="{2C5DB541-2DBF-4D75-A5D1-D76096F39555}" srcOrd="10" destOrd="0" presId="urn:microsoft.com/office/officeart/2005/8/layout/vProcess5"/>
    <dgm:cxn modelId="{56F92DC0-A5D8-486A-81F2-05E8F9781164}" type="presParOf" srcId="{35DA4277-F930-443A-9FA0-59CD153B9759}" destId="{7D016368-FD28-47E6-B858-891E46B7813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400E66-AC0D-4C8F-A02E-7C1C99BC2CFE}"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GB"/>
        </a:p>
      </dgm:t>
    </dgm:pt>
    <dgm:pt modelId="{E8408074-10BF-4D72-BB6A-C0E5DE483F79}">
      <dgm:prSet phldrT="[Text]"/>
      <dgm:spPr/>
      <dgm:t>
        <a:bodyPr/>
        <a:lstStyle/>
        <a:p>
          <a:r>
            <a:rPr lang="en-GB" dirty="0"/>
            <a:t>High Level Language</a:t>
          </a:r>
        </a:p>
      </dgm:t>
    </dgm:pt>
    <dgm:pt modelId="{D89BAA2A-7186-4876-BB70-1724C5555B0C}" type="parTrans" cxnId="{1076335D-AE66-4B84-9649-4910D13C0DC2}">
      <dgm:prSet/>
      <dgm:spPr/>
      <dgm:t>
        <a:bodyPr/>
        <a:lstStyle/>
        <a:p>
          <a:endParaRPr lang="en-GB"/>
        </a:p>
      </dgm:t>
    </dgm:pt>
    <dgm:pt modelId="{A5124544-7AEE-4418-8F75-AB4BE0E0CFC1}" type="sibTrans" cxnId="{1076335D-AE66-4B84-9649-4910D13C0DC2}">
      <dgm:prSet/>
      <dgm:spPr/>
      <dgm:t>
        <a:bodyPr/>
        <a:lstStyle/>
        <a:p>
          <a:endParaRPr lang="en-GB"/>
        </a:p>
      </dgm:t>
    </dgm:pt>
    <dgm:pt modelId="{BB030092-4804-46A8-829B-BBC55A7CA042}">
      <dgm:prSet phldrT="[Text]"/>
      <dgm:spPr/>
      <dgm:t>
        <a:bodyPr/>
        <a:lstStyle/>
        <a:p>
          <a:r>
            <a:rPr lang="en-GB" dirty="0"/>
            <a:t>Assembly Language</a:t>
          </a:r>
        </a:p>
      </dgm:t>
    </dgm:pt>
    <dgm:pt modelId="{29CAD2C6-1FD6-47D7-958B-78A9CB295832}" type="parTrans" cxnId="{A377B094-3E3D-42D7-987B-624B21CB5DBF}">
      <dgm:prSet/>
      <dgm:spPr/>
      <dgm:t>
        <a:bodyPr/>
        <a:lstStyle/>
        <a:p>
          <a:endParaRPr lang="en-GB"/>
        </a:p>
      </dgm:t>
    </dgm:pt>
    <dgm:pt modelId="{14250891-FE9B-4AB7-A9FD-39F6F76453B8}" type="sibTrans" cxnId="{A377B094-3E3D-42D7-987B-624B21CB5DBF}">
      <dgm:prSet/>
      <dgm:spPr/>
      <dgm:t>
        <a:bodyPr/>
        <a:lstStyle/>
        <a:p>
          <a:endParaRPr lang="en-GB"/>
        </a:p>
      </dgm:t>
    </dgm:pt>
    <dgm:pt modelId="{6B5EC44D-D087-43BF-9F23-849DE0A1B020}">
      <dgm:prSet phldrT="[Text]"/>
      <dgm:spPr/>
      <dgm:t>
        <a:bodyPr/>
        <a:lstStyle/>
        <a:p>
          <a:r>
            <a:rPr lang="en-GB" dirty="0"/>
            <a:t>Machine Language (Code)</a:t>
          </a:r>
        </a:p>
      </dgm:t>
    </dgm:pt>
    <dgm:pt modelId="{9A5EECC1-438D-43B9-91AF-52B1B12BDADE}" type="parTrans" cxnId="{F35EB464-AC8F-44D1-BA0E-AC0F9060A78E}">
      <dgm:prSet/>
      <dgm:spPr/>
      <dgm:t>
        <a:bodyPr/>
        <a:lstStyle/>
        <a:p>
          <a:endParaRPr lang="en-GB"/>
        </a:p>
      </dgm:t>
    </dgm:pt>
    <dgm:pt modelId="{57893A8A-1317-483E-924B-F486424DE462}" type="sibTrans" cxnId="{F35EB464-AC8F-44D1-BA0E-AC0F9060A78E}">
      <dgm:prSet/>
      <dgm:spPr/>
      <dgm:t>
        <a:bodyPr/>
        <a:lstStyle/>
        <a:p>
          <a:endParaRPr lang="en-GB"/>
        </a:p>
      </dgm:t>
    </dgm:pt>
    <dgm:pt modelId="{BC71819E-4A55-4CF0-A409-42E90E4C82FC}">
      <dgm:prSet phldrT="[Text]"/>
      <dgm:spPr/>
      <dgm:t>
        <a:bodyPr/>
        <a:lstStyle/>
        <a:p>
          <a:r>
            <a:rPr lang="en-GB" dirty="0"/>
            <a:t>Hardware (CPU)</a:t>
          </a:r>
        </a:p>
      </dgm:t>
    </dgm:pt>
    <dgm:pt modelId="{B575C58F-0427-46F7-A07A-E0D106D46584}" type="parTrans" cxnId="{6502C7E0-0ECA-47DB-A3E1-B20C0757AD87}">
      <dgm:prSet/>
      <dgm:spPr/>
      <dgm:t>
        <a:bodyPr/>
        <a:lstStyle/>
        <a:p>
          <a:endParaRPr lang="en-GB"/>
        </a:p>
      </dgm:t>
    </dgm:pt>
    <dgm:pt modelId="{7067D7A8-7264-4290-A9FC-C15F98D52B2C}" type="sibTrans" cxnId="{6502C7E0-0ECA-47DB-A3E1-B20C0757AD87}">
      <dgm:prSet/>
      <dgm:spPr/>
      <dgm:t>
        <a:bodyPr/>
        <a:lstStyle/>
        <a:p>
          <a:endParaRPr lang="en-GB"/>
        </a:p>
      </dgm:t>
    </dgm:pt>
    <dgm:pt modelId="{35DA4277-F930-443A-9FA0-59CD153B9759}" type="pres">
      <dgm:prSet presAssocID="{36400E66-AC0D-4C8F-A02E-7C1C99BC2CFE}" presName="outerComposite" presStyleCnt="0">
        <dgm:presLayoutVars>
          <dgm:chMax val="5"/>
          <dgm:dir/>
          <dgm:resizeHandles val="exact"/>
        </dgm:presLayoutVars>
      </dgm:prSet>
      <dgm:spPr/>
    </dgm:pt>
    <dgm:pt modelId="{1D8516EC-ABB6-47D0-AAC1-93B6374A81E7}" type="pres">
      <dgm:prSet presAssocID="{36400E66-AC0D-4C8F-A02E-7C1C99BC2CFE}" presName="dummyMaxCanvas" presStyleCnt="0">
        <dgm:presLayoutVars/>
      </dgm:prSet>
      <dgm:spPr/>
    </dgm:pt>
    <dgm:pt modelId="{72E17ECB-F63B-4267-BDED-B28F403FC2FE}" type="pres">
      <dgm:prSet presAssocID="{36400E66-AC0D-4C8F-A02E-7C1C99BC2CFE}" presName="FourNodes_1" presStyleLbl="node1" presStyleIdx="0" presStyleCnt="4">
        <dgm:presLayoutVars>
          <dgm:bulletEnabled val="1"/>
        </dgm:presLayoutVars>
      </dgm:prSet>
      <dgm:spPr/>
    </dgm:pt>
    <dgm:pt modelId="{8EEB038A-F51E-47FD-BE34-F3775BAE49B8}" type="pres">
      <dgm:prSet presAssocID="{36400E66-AC0D-4C8F-A02E-7C1C99BC2CFE}" presName="FourNodes_2" presStyleLbl="node1" presStyleIdx="1" presStyleCnt="4">
        <dgm:presLayoutVars>
          <dgm:bulletEnabled val="1"/>
        </dgm:presLayoutVars>
      </dgm:prSet>
      <dgm:spPr/>
    </dgm:pt>
    <dgm:pt modelId="{41EE32C1-1A58-4F12-99D6-63643E94486B}" type="pres">
      <dgm:prSet presAssocID="{36400E66-AC0D-4C8F-A02E-7C1C99BC2CFE}" presName="FourNodes_3" presStyleLbl="node1" presStyleIdx="2" presStyleCnt="4">
        <dgm:presLayoutVars>
          <dgm:bulletEnabled val="1"/>
        </dgm:presLayoutVars>
      </dgm:prSet>
      <dgm:spPr/>
    </dgm:pt>
    <dgm:pt modelId="{8F10EC24-C875-4923-93C3-A0DC14C7064C}" type="pres">
      <dgm:prSet presAssocID="{36400E66-AC0D-4C8F-A02E-7C1C99BC2CFE}" presName="FourNodes_4" presStyleLbl="node1" presStyleIdx="3" presStyleCnt="4">
        <dgm:presLayoutVars>
          <dgm:bulletEnabled val="1"/>
        </dgm:presLayoutVars>
      </dgm:prSet>
      <dgm:spPr/>
    </dgm:pt>
    <dgm:pt modelId="{7D6C3E1F-CD9D-4746-8254-36C4D15AD581}" type="pres">
      <dgm:prSet presAssocID="{36400E66-AC0D-4C8F-A02E-7C1C99BC2CFE}" presName="FourConn_1-2" presStyleLbl="fgAccFollowNode1" presStyleIdx="0" presStyleCnt="3">
        <dgm:presLayoutVars>
          <dgm:bulletEnabled val="1"/>
        </dgm:presLayoutVars>
      </dgm:prSet>
      <dgm:spPr/>
    </dgm:pt>
    <dgm:pt modelId="{9A64E201-736D-409D-ABB8-C198BCA5B5CC}" type="pres">
      <dgm:prSet presAssocID="{36400E66-AC0D-4C8F-A02E-7C1C99BC2CFE}" presName="FourConn_2-3" presStyleLbl="fgAccFollowNode1" presStyleIdx="1" presStyleCnt="3">
        <dgm:presLayoutVars>
          <dgm:bulletEnabled val="1"/>
        </dgm:presLayoutVars>
      </dgm:prSet>
      <dgm:spPr/>
    </dgm:pt>
    <dgm:pt modelId="{3A8DAC54-8788-4BFB-A744-9F1055E01617}" type="pres">
      <dgm:prSet presAssocID="{36400E66-AC0D-4C8F-A02E-7C1C99BC2CFE}" presName="FourConn_3-4" presStyleLbl="fgAccFollowNode1" presStyleIdx="2" presStyleCnt="3">
        <dgm:presLayoutVars>
          <dgm:bulletEnabled val="1"/>
        </dgm:presLayoutVars>
      </dgm:prSet>
      <dgm:spPr/>
    </dgm:pt>
    <dgm:pt modelId="{8A5C7CF5-5788-427A-9883-CDE082E4FD52}" type="pres">
      <dgm:prSet presAssocID="{36400E66-AC0D-4C8F-A02E-7C1C99BC2CFE}" presName="FourNodes_1_text" presStyleLbl="node1" presStyleIdx="3" presStyleCnt="4">
        <dgm:presLayoutVars>
          <dgm:bulletEnabled val="1"/>
        </dgm:presLayoutVars>
      </dgm:prSet>
      <dgm:spPr/>
    </dgm:pt>
    <dgm:pt modelId="{5CA32B7E-6B76-4323-B101-7605231EC33E}" type="pres">
      <dgm:prSet presAssocID="{36400E66-AC0D-4C8F-A02E-7C1C99BC2CFE}" presName="FourNodes_2_text" presStyleLbl="node1" presStyleIdx="3" presStyleCnt="4">
        <dgm:presLayoutVars>
          <dgm:bulletEnabled val="1"/>
        </dgm:presLayoutVars>
      </dgm:prSet>
      <dgm:spPr/>
    </dgm:pt>
    <dgm:pt modelId="{2C5DB541-2DBF-4D75-A5D1-D76096F39555}" type="pres">
      <dgm:prSet presAssocID="{36400E66-AC0D-4C8F-A02E-7C1C99BC2CFE}" presName="FourNodes_3_text" presStyleLbl="node1" presStyleIdx="3" presStyleCnt="4">
        <dgm:presLayoutVars>
          <dgm:bulletEnabled val="1"/>
        </dgm:presLayoutVars>
      </dgm:prSet>
      <dgm:spPr/>
    </dgm:pt>
    <dgm:pt modelId="{7D016368-FD28-47E6-B858-891E46B78132}" type="pres">
      <dgm:prSet presAssocID="{36400E66-AC0D-4C8F-A02E-7C1C99BC2CFE}" presName="FourNodes_4_text" presStyleLbl="node1" presStyleIdx="3" presStyleCnt="4">
        <dgm:presLayoutVars>
          <dgm:bulletEnabled val="1"/>
        </dgm:presLayoutVars>
      </dgm:prSet>
      <dgm:spPr/>
    </dgm:pt>
  </dgm:ptLst>
  <dgm:cxnLst>
    <dgm:cxn modelId="{F614E50D-1554-4352-9A26-634005D447D2}" type="presOf" srcId="{BB030092-4804-46A8-829B-BBC55A7CA042}" destId="{5CA32B7E-6B76-4323-B101-7605231EC33E}" srcOrd="1" destOrd="0" presId="urn:microsoft.com/office/officeart/2005/8/layout/vProcess5"/>
    <dgm:cxn modelId="{62896F1B-82C2-4770-A35F-A50138C0D329}" type="presOf" srcId="{BC71819E-4A55-4CF0-A409-42E90E4C82FC}" destId="{7D016368-FD28-47E6-B858-891E46B78132}" srcOrd="1" destOrd="0" presId="urn:microsoft.com/office/officeart/2005/8/layout/vProcess5"/>
    <dgm:cxn modelId="{4F1DB139-E87E-488F-87B5-6AA3883571D0}" type="presOf" srcId="{36400E66-AC0D-4C8F-A02E-7C1C99BC2CFE}" destId="{35DA4277-F930-443A-9FA0-59CD153B9759}" srcOrd="0" destOrd="0" presId="urn:microsoft.com/office/officeart/2005/8/layout/vProcess5"/>
    <dgm:cxn modelId="{1076335D-AE66-4B84-9649-4910D13C0DC2}" srcId="{36400E66-AC0D-4C8F-A02E-7C1C99BC2CFE}" destId="{E8408074-10BF-4D72-BB6A-C0E5DE483F79}" srcOrd="0" destOrd="0" parTransId="{D89BAA2A-7186-4876-BB70-1724C5555B0C}" sibTransId="{A5124544-7AEE-4418-8F75-AB4BE0E0CFC1}"/>
    <dgm:cxn modelId="{27C21263-E125-4B27-80BE-779E04D5413C}" type="presOf" srcId="{E8408074-10BF-4D72-BB6A-C0E5DE483F79}" destId="{72E17ECB-F63B-4267-BDED-B28F403FC2FE}" srcOrd="0" destOrd="0" presId="urn:microsoft.com/office/officeart/2005/8/layout/vProcess5"/>
    <dgm:cxn modelId="{F35EB464-AC8F-44D1-BA0E-AC0F9060A78E}" srcId="{36400E66-AC0D-4C8F-A02E-7C1C99BC2CFE}" destId="{6B5EC44D-D087-43BF-9F23-849DE0A1B020}" srcOrd="2" destOrd="0" parTransId="{9A5EECC1-438D-43B9-91AF-52B1B12BDADE}" sibTransId="{57893A8A-1317-483E-924B-F486424DE462}"/>
    <dgm:cxn modelId="{06ABBE90-7C06-4EEE-A65C-E783B61BCD12}" type="presOf" srcId="{6B5EC44D-D087-43BF-9F23-849DE0A1B020}" destId="{2C5DB541-2DBF-4D75-A5D1-D76096F39555}" srcOrd="1" destOrd="0" presId="urn:microsoft.com/office/officeart/2005/8/layout/vProcess5"/>
    <dgm:cxn modelId="{A377B094-3E3D-42D7-987B-624B21CB5DBF}" srcId="{36400E66-AC0D-4C8F-A02E-7C1C99BC2CFE}" destId="{BB030092-4804-46A8-829B-BBC55A7CA042}" srcOrd="1" destOrd="0" parTransId="{29CAD2C6-1FD6-47D7-958B-78A9CB295832}" sibTransId="{14250891-FE9B-4AB7-A9FD-39F6F76453B8}"/>
    <dgm:cxn modelId="{2A4DA4A7-7F46-4300-A8FA-AEE0C376742F}" type="presOf" srcId="{6B5EC44D-D087-43BF-9F23-849DE0A1B020}" destId="{41EE32C1-1A58-4F12-99D6-63643E94486B}" srcOrd="0" destOrd="0" presId="urn:microsoft.com/office/officeart/2005/8/layout/vProcess5"/>
    <dgm:cxn modelId="{98E4CBB2-57CE-40B8-99BA-74DD084C95D4}" type="presOf" srcId="{E8408074-10BF-4D72-BB6A-C0E5DE483F79}" destId="{8A5C7CF5-5788-427A-9883-CDE082E4FD52}" srcOrd="1" destOrd="0" presId="urn:microsoft.com/office/officeart/2005/8/layout/vProcess5"/>
    <dgm:cxn modelId="{5D22FBB5-89FF-43BC-B99F-002E38F7AB35}" type="presOf" srcId="{14250891-FE9B-4AB7-A9FD-39F6F76453B8}" destId="{9A64E201-736D-409D-ABB8-C198BCA5B5CC}" srcOrd="0" destOrd="0" presId="urn:microsoft.com/office/officeart/2005/8/layout/vProcess5"/>
    <dgm:cxn modelId="{71576BC8-27CC-4A59-A0E5-69E15F271C9E}" type="presOf" srcId="{BC71819E-4A55-4CF0-A409-42E90E4C82FC}" destId="{8F10EC24-C875-4923-93C3-A0DC14C7064C}" srcOrd="0" destOrd="0" presId="urn:microsoft.com/office/officeart/2005/8/layout/vProcess5"/>
    <dgm:cxn modelId="{5099BCDE-14FE-4226-9C3D-EC24B15B647A}" type="presOf" srcId="{A5124544-7AEE-4418-8F75-AB4BE0E0CFC1}" destId="{7D6C3E1F-CD9D-4746-8254-36C4D15AD581}" srcOrd="0" destOrd="0" presId="urn:microsoft.com/office/officeart/2005/8/layout/vProcess5"/>
    <dgm:cxn modelId="{6502C7E0-0ECA-47DB-A3E1-B20C0757AD87}" srcId="{36400E66-AC0D-4C8F-A02E-7C1C99BC2CFE}" destId="{BC71819E-4A55-4CF0-A409-42E90E4C82FC}" srcOrd="3" destOrd="0" parTransId="{B575C58F-0427-46F7-A07A-E0D106D46584}" sibTransId="{7067D7A8-7264-4290-A9FC-C15F98D52B2C}"/>
    <dgm:cxn modelId="{91D949E3-FB6F-4D94-ABDF-0E2548A7ED90}" type="presOf" srcId="{57893A8A-1317-483E-924B-F486424DE462}" destId="{3A8DAC54-8788-4BFB-A744-9F1055E01617}" srcOrd="0" destOrd="0" presId="urn:microsoft.com/office/officeart/2005/8/layout/vProcess5"/>
    <dgm:cxn modelId="{DEBC1EEA-A9D2-48D6-8F2E-A2560C86D8EB}" type="presOf" srcId="{BB030092-4804-46A8-829B-BBC55A7CA042}" destId="{8EEB038A-F51E-47FD-BE34-F3775BAE49B8}" srcOrd="0" destOrd="0" presId="urn:microsoft.com/office/officeart/2005/8/layout/vProcess5"/>
    <dgm:cxn modelId="{E208B280-CF1E-4B40-B037-63F13D15F17C}" type="presParOf" srcId="{35DA4277-F930-443A-9FA0-59CD153B9759}" destId="{1D8516EC-ABB6-47D0-AAC1-93B6374A81E7}" srcOrd="0" destOrd="0" presId="urn:microsoft.com/office/officeart/2005/8/layout/vProcess5"/>
    <dgm:cxn modelId="{C7BCDA62-6731-403C-941B-FD1B4DCEF6DA}" type="presParOf" srcId="{35DA4277-F930-443A-9FA0-59CD153B9759}" destId="{72E17ECB-F63B-4267-BDED-B28F403FC2FE}" srcOrd="1" destOrd="0" presId="urn:microsoft.com/office/officeart/2005/8/layout/vProcess5"/>
    <dgm:cxn modelId="{D03E373E-D892-443C-8F26-479C02BA4EFB}" type="presParOf" srcId="{35DA4277-F930-443A-9FA0-59CD153B9759}" destId="{8EEB038A-F51E-47FD-BE34-F3775BAE49B8}" srcOrd="2" destOrd="0" presId="urn:microsoft.com/office/officeart/2005/8/layout/vProcess5"/>
    <dgm:cxn modelId="{C435A314-B09D-4612-8ACB-1E60AE32638E}" type="presParOf" srcId="{35DA4277-F930-443A-9FA0-59CD153B9759}" destId="{41EE32C1-1A58-4F12-99D6-63643E94486B}" srcOrd="3" destOrd="0" presId="urn:microsoft.com/office/officeart/2005/8/layout/vProcess5"/>
    <dgm:cxn modelId="{E6F40748-D386-4236-BC8F-A8A740C6D1AD}" type="presParOf" srcId="{35DA4277-F930-443A-9FA0-59CD153B9759}" destId="{8F10EC24-C875-4923-93C3-A0DC14C7064C}" srcOrd="4" destOrd="0" presId="urn:microsoft.com/office/officeart/2005/8/layout/vProcess5"/>
    <dgm:cxn modelId="{F2330562-BE00-4989-BE44-087192E62EB2}" type="presParOf" srcId="{35DA4277-F930-443A-9FA0-59CD153B9759}" destId="{7D6C3E1F-CD9D-4746-8254-36C4D15AD581}" srcOrd="5" destOrd="0" presId="urn:microsoft.com/office/officeart/2005/8/layout/vProcess5"/>
    <dgm:cxn modelId="{D1C008E1-4C5F-490E-8B8F-4D8AB2EEB6F0}" type="presParOf" srcId="{35DA4277-F930-443A-9FA0-59CD153B9759}" destId="{9A64E201-736D-409D-ABB8-C198BCA5B5CC}" srcOrd="6" destOrd="0" presId="urn:microsoft.com/office/officeart/2005/8/layout/vProcess5"/>
    <dgm:cxn modelId="{F641C36A-B6BC-4C05-9ACE-4A4788D51F05}" type="presParOf" srcId="{35DA4277-F930-443A-9FA0-59CD153B9759}" destId="{3A8DAC54-8788-4BFB-A744-9F1055E01617}" srcOrd="7" destOrd="0" presId="urn:microsoft.com/office/officeart/2005/8/layout/vProcess5"/>
    <dgm:cxn modelId="{51F29213-CD9D-4AC4-9327-C56B3C73E1C9}" type="presParOf" srcId="{35DA4277-F930-443A-9FA0-59CD153B9759}" destId="{8A5C7CF5-5788-427A-9883-CDE082E4FD52}" srcOrd="8" destOrd="0" presId="urn:microsoft.com/office/officeart/2005/8/layout/vProcess5"/>
    <dgm:cxn modelId="{D19CBE3D-C006-487D-AC3F-C1D2CC3A2342}" type="presParOf" srcId="{35DA4277-F930-443A-9FA0-59CD153B9759}" destId="{5CA32B7E-6B76-4323-B101-7605231EC33E}" srcOrd="9" destOrd="0" presId="urn:microsoft.com/office/officeart/2005/8/layout/vProcess5"/>
    <dgm:cxn modelId="{940E38CF-AF79-477F-B835-A77901C937F3}" type="presParOf" srcId="{35DA4277-F930-443A-9FA0-59CD153B9759}" destId="{2C5DB541-2DBF-4D75-A5D1-D76096F39555}" srcOrd="10" destOrd="0" presId="urn:microsoft.com/office/officeart/2005/8/layout/vProcess5"/>
    <dgm:cxn modelId="{AA34CB75-6CC1-492A-84E2-FBE1BE86BA68}" type="presParOf" srcId="{35DA4277-F930-443A-9FA0-59CD153B9759}" destId="{7D016368-FD28-47E6-B858-891E46B7813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17ECB-F63B-4267-BDED-B28F403FC2FE}">
      <dsp:nvSpPr>
        <dsp:cNvPr id="0" name=""/>
        <dsp:cNvSpPr/>
      </dsp:nvSpPr>
      <dsp:spPr>
        <a:xfrm>
          <a:off x="0" y="0"/>
          <a:ext cx="1574304" cy="304464"/>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GB" sz="800" kern="1200" dirty="0"/>
            <a:t>High Level Language</a:t>
          </a:r>
        </a:p>
      </dsp:txBody>
      <dsp:txXfrm>
        <a:off x="8917" y="8917"/>
        <a:ext cx="1220037" cy="286630"/>
      </dsp:txXfrm>
    </dsp:sp>
    <dsp:sp modelId="{8EEB038A-F51E-47FD-BE34-F3775BAE49B8}">
      <dsp:nvSpPr>
        <dsp:cNvPr id="0" name=""/>
        <dsp:cNvSpPr/>
      </dsp:nvSpPr>
      <dsp:spPr>
        <a:xfrm>
          <a:off x="131847" y="359821"/>
          <a:ext cx="1574304" cy="304464"/>
        </a:xfrm>
        <a:prstGeom prst="roundRect">
          <a:avLst>
            <a:gd name="adj" fmla="val 10000"/>
          </a:avLst>
        </a:prstGeom>
        <a:solidFill>
          <a:schemeClr val="accent3">
            <a:hueOff val="-411354"/>
            <a:satOff val="-7224"/>
            <a:lumOff val="-13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GB" sz="800" kern="1200" dirty="0"/>
            <a:t>Assembly Language</a:t>
          </a:r>
        </a:p>
      </dsp:txBody>
      <dsp:txXfrm>
        <a:off x="140764" y="368738"/>
        <a:ext cx="1226720" cy="286630"/>
      </dsp:txXfrm>
    </dsp:sp>
    <dsp:sp modelId="{41EE32C1-1A58-4F12-99D6-63643E94486B}">
      <dsp:nvSpPr>
        <dsp:cNvPr id="0" name=""/>
        <dsp:cNvSpPr/>
      </dsp:nvSpPr>
      <dsp:spPr>
        <a:xfrm>
          <a:off x="261728" y="719642"/>
          <a:ext cx="1574304" cy="304464"/>
        </a:xfrm>
        <a:prstGeom prst="roundRect">
          <a:avLst>
            <a:gd name="adj" fmla="val 10000"/>
          </a:avLst>
        </a:prstGeom>
        <a:solidFill>
          <a:schemeClr val="accent3">
            <a:hueOff val="-822709"/>
            <a:satOff val="-14447"/>
            <a:lumOff val="-26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GB" sz="800" kern="1200" dirty="0"/>
            <a:t>Machine Language (Code)</a:t>
          </a:r>
        </a:p>
      </dsp:txBody>
      <dsp:txXfrm>
        <a:off x="270645" y="728559"/>
        <a:ext cx="1228688" cy="286630"/>
      </dsp:txXfrm>
    </dsp:sp>
    <dsp:sp modelId="{8F10EC24-C875-4923-93C3-A0DC14C7064C}">
      <dsp:nvSpPr>
        <dsp:cNvPr id="0" name=""/>
        <dsp:cNvSpPr/>
      </dsp:nvSpPr>
      <dsp:spPr>
        <a:xfrm>
          <a:off x="393575" y="1079463"/>
          <a:ext cx="1574304" cy="304464"/>
        </a:xfrm>
        <a:prstGeom prst="roundRect">
          <a:avLst>
            <a:gd name="adj" fmla="val 10000"/>
          </a:avLst>
        </a:prstGeom>
        <a:solidFill>
          <a:schemeClr val="accent3">
            <a:hueOff val="-1234063"/>
            <a:satOff val="-21671"/>
            <a:lumOff val="-3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GB" sz="800" kern="1200" dirty="0"/>
            <a:t>Hardware (CPU)</a:t>
          </a:r>
        </a:p>
      </dsp:txBody>
      <dsp:txXfrm>
        <a:off x="402492" y="1088380"/>
        <a:ext cx="1226720" cy="286630"/>
      </dsp:txXfrm>
    </dsp:sp>
    <dsp:sp modelId="{7D6C3E1F-CD9D-4746-8254-36C4D15AD581}">
      <dsp:nvSpPr>
        <dsp:cNvPr id="0" name=""/>
        <dsp:cNvSpPr/>
      </dsp:nvSpPr>
      <dsp:spPr>
        <a:xfrm>
          <a:off x="1376402" y="233191"/>
          <a:ext cx="197901" cy="197901"/>
        </a:xfrm>
        <a:prstGeom prst="downArrow">
          <a:avLst>
            <a:gd name="adj1" fmla="val 55000"/>
            <a:gd name="adj2" fmla="val 45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1420930" y="233191"/>
        <a:ext cx="108845" cy="148921"/>
      </dsp:txXfrm>
    </dsp:sp>
    <dsp:sp modelId="{9A64E201-736D-409D-ABB8-C198BCA5B5CC}">
      <dsp:nvSpPr>
        <dsp:cNvPr id="0" name=""/>
        <dsp:cNvSpPr/>
      </dsp:nvSpPr>
      <dsp:spPr>
        <a:xfrm>
          <a:off x="1508250" y="593013"/>
          <a:ext cx="197901" cy="197901"/>
        </a:xfrm>
        <a:prstGeom prst="downArrow">
          <a:avLst>
            <a:gd name="adj1" fmla="val 55000"/>
            <a:gd name="adj2" fmla="val 45000"/>
          </a:avLst>
        </a:prstGeom>
        <a:solidFill>
          <a:schemeClr val="accent3">
            <a:tint val="40000"/>
            <a:alpha val="90000"/>
            <a:hueOff val="-872668"/>
            <a:satOff val="-10616"/>
            <a:lumOff val="-722"/>
            <a:alphaOff val="0"/>
          </a:schemeClr>
        </a:solidFill>
        <a:ln w="15875" cap="rnd" cmpd="sng" algn="ctr">
          <a:solidFill>
            <a:schemeClr val="accent3">
              <a:tint val="40000"/>
              <a:alpha val="90000"/>
              <a:hueOff val="-872668"/>
              <a:satOff val="-10616"/>
              <a:lumOff val="-7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1552778" y="593013"/>
        <a:ext cx="108845" cy="148921"/>
      </dsp:txXfrm>
    </dsp:sp>
    <dsp:sp modelId="{3A8DAC54-8788-4BFB-A744-9F1055E01617}">
      <dsp:nvSpPr>
        <dsp:cNvPr id="0" name=""/>
        <dsp:cNvSpPr/>
      </dsp:nvSpPr>
      <dsp:spPr>
        <a:xfrm>
          <a:off x="1638130" y="952834"/>
          <a:ext cx="197901" cy="197901"/>
        </a:xfrm>
        <a:prstGeom prst="downArrow">
          <a:avLst>
            <a:gd name="adj1" fmla="val 55000"/>
            <a:gd name="adj2" fmla="val 45000"/>
          </a:avLst>
        </a:prstGeom>
        <a:solidFill>
          <a:schemeClr val="accent3">
            <a:tint val="40000"/>
            <a:alpha val="90000"/>
            <a:hueOff val="-1745336"/>
            <a:satOff val="-21231"/>
            <a:lumOff val="-1444"/>
            <a:alphaOff val="0"/>
          </a:schemeClr>
        </a:solidFill>
        <a:ln w="15875" cap="rnd" cmpd="sng" algn="ctr">
          <a:solidFill>
            <a:schemeClr val="accent3">
              <a:tint val="40000"/>
              <a:alpha val="90000"/>
              <a:hueOff val="-1745336"/>
              <a:satOff val="-21231"/>
              <a:lumOff val="-14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1682658" y="952834"/>
        <a:ext cx="108845" cy="148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17ECB-F63B-4267-BDED-B28F403FC2FE}">
      <dsp:nvSpPr>
        <dsp:cNvPr id="0" name=""/>
        <dsp:cNvSpPr/>
      </dsp:nvSpPr>
      <dsp:spPr>
        <a:xfrm>
          <a:off x="0" y="0"/>
          <a:ext cx="1574304" cy="304464"/>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GB" sz="800" kern="1200" dirty="0"/>
            <a:t>High Level Language</a:t>
          </a:r>
        </a:p>
      </dsp:txBody>
      <dsp:txXfrm>
        <a:off x="8917" y="8917"/>
        <a:ext cx="1220037" cy="286630"/>
      </dsp:txXfrm>
    </dsp:sp>
    <dsp:sp modelId="{8EEB038A-F51E-47FD-BE34-F3775BAE49B8}">
      <dsp:nvSpPr>
        <dsp:cNvPr id="0" name=""/>
        <dsp:cNvSpPr/>
      </dsp:nvSpPr>
      <dsp:spPr>
        <a:xfrm>
          <a:off x="131847" y="359821"/>
          <a:ext cx="1574304" cy="304464"/>
        </a:xfrm>
        <a:prstGeom prst="roundRect">
          <a:avLst>
            <a:gd name="adj" fmla="val 10000"/>
          </a:avLst>
        </a:prstGeom>
        <a:solidFill>
          <a:schemeClr val="accent3">
            <a:hueOff val="-411354"/>
            <a:satOff val="-7224"/>
            <a:lumOff val="-13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GB" sz="800" kern="1200" dirty="0"/>
            <a:t>Assembly Language</a:t>
          </a:r>
        </a:p>
      </dsp:txBody>
      <dsp:txXfrm>
        <a:off x="140764" y="368738"/>
        <a:ext cx="1226720" cy="286630"/>
      </dsp:txXfrm>
    </dsp:sp>
    <dsp:sp modelId="{41EE32C1-1A58-4F12-99D6-63643E94486B}">
      <dsp:nvSpPr>
        <dsp:cNvPr id="0" name=""/>
        <dsp:cNvSpPr/>
      </dsp:nvSpPr>
      <dsp:spPr>
        <a:xfrm>
          <a:off x="261728" y="719642"/>
          <a:ext cx="1574304" cy="304464"/>
        </a:xfrm>
        <a:prstGeom prst="roundRect">
          <a:avLst>
            <a:gd name="adj" fmla="val 10000"/>
          </a:avLst>
        </a:prstGeom>
        <a:solidFill>
          <a:schemeClr val="accent3">
            <a:hueOff val="-822709"/>
            <a:satOff val="-14447"/>
            <a:lumOff val="-26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GB" sz="800" kern="1200" dirty="0"/>
            <a:t>Machine Language (Code)</a:t>
          </a:r>
        </a:p>
      </dsp:txBody>
      <dsp:txXfrm>
        <a:off x="270645" y="728559"/>
        <a:ext cx="1228688" cy="286630"/>
      </dsp:txXfrm>
    </dsp:sp>
    <dsp:sp modelId="{8F10EC24-C875-4923-93C3-A0DC14C7064C}">
      <dsp:nvSpPr>
        <dsp:cNvPr id="0" name=""/>
        <dsp:cNvSpPr/>
      </dsp:nvSpPr>
      <dsp:spPr>
        <a:xfrm>
          <a:off x="393575" y="1079463"/>
          <a:ext cx="1574304" cy="304464"/>
        </a:xfrm>
        <a:prstGeom prst="roundRect">
          <a:avLst>
            <a:gd name="adj" fmla="val 10000"/>
          </a:avLst>
        </a:prstGeom>
        <a:solidFill>
          <a:schemeClr val="accent3">
            <a:hueOff val="-1234063"/>
            <a:satOff val="-21671"/>
            <a:lumOff val="-3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GB" sz="800" kern="1200" dirty="0"/>
            <a:t>Hardware (CPU)</a:t>
          </a:r>
        </a:p>
      </dsp:txBody>
      <dsp:txXfrm>
        <a:off x="402492" y="1088380"/>
        <a:ext cx="1226720" cy="286630"/>
      </dsp:txXfrm>
    </dsp:sp>
    <dsp:sp modelId="{7D6C3E1F-CD9D-4746-8254-36C4D15AD581}">
      <dsp:nvSpPr>
        <dsp:cNvPr id="0" name=""/>
        <dsp:cNvSpPr/>
      </dsp:nvSpPr>
      <dsp:spPr>
        <a:xfrm>
          <a:off x="1376402" y="233191"/>
          <a:ext cx="197901" cy="197901"/>
        </a:xfrm>
        <a:prstGeom prst="downArrow">
          <a:avLst>
            <a:gd name="adj1" fmla="val 55000"/>
            <a:gd name="adj2" fmla="val 45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1420930" y="233191"/>
        <a:ext cx="108845" cy="148921"/>
      </dsp:txXfrm>
    </dsp:sp>
    <dsp:sp modelId="{9A64E201-736D-409D-ABB8-C198BCA5B5CC}">
      <dsp:nvSpPr>
        <dsp:cNvPr id="0" name=""/>
        <dsp:cNvSpPr/>
      </dsp:nvSpPr>
      <dsp:spPr>
        <a:xfrm>
          <a:off x="1508250" y="593013"/>
          <a:ext cx="197901" cy="197901"/>
        </a:xfrm>
        <a:prstGeom prst="downArrow">
          <a:avLst>
            <a:gd name="adj1" fmla="val 55000"/>
            <a:gd name="adj2" fmla="val 45000"/>
          </a:avLst>
        </a:prstGeom>
        <a:solidFill>
          <a:schemeClr val="accent3">
            <a:tint val="40000"/>
            <a:alpha val="90000"/>
            <a:hueOff val="-872668"/>
            <a:satOff val="-10616"/>
            <a:lumOff val="-722"/>
            <a:alphaOff val="0"/>
          </a:schemeClr>
        </a:solidFill>
        <a:ln w="15875" cap="rnd" cmpd="sng" algn="ctr">
          <a:solidFill>
            <a:schemeClr val="accent3">
              <a:tint val="40000"/>
              <a:alpha val="90000"/>
              <a:hueOff val="-872668"/>
              <a:satOff val="-10616"/>
              <a:lumOff val="-7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1552778" y="593013"/>
        <a:ext cx="108845" cy="148921"/>
      </dsp:txXfrm>
    </dsp:sp>
    <dsp:sp modelId="{3A8DAC54-8788-4BFB-A744-9F1055E01617}">
      <dsp:nvSpPr>
        <dsp:cNvPr id="0" name=""/>
        <dsp:cNvSpPr/>
      </dsp:nvSpPr>
      <dsp:spPr>
        <a:xfrm>
          <a:off x="1638130" y="952834"/>
          <a:ext cx="197901" cy="197901"/>
        </a:xfrm>
        <a:prstGeom prst="downArrow">
          <a:avLst>
            <a:gd name="adj1" fmla="val 55000"/>
            <a:gd name="adj2" fmla="val 45000"/>
          </a:avLst>
        </a:prstGeom>
        <a:solidFill>
          <a:schemeClr val="accent3">
            <a:tint val="40000"/>
            <a:alpha val="90000"/>
            <a:hueOff val="-1745336"/>
            <a:satOff val="-21231"/>
            <a:lumOff val="-1444"/>
            <a:alphaOff val="0"/>
          </a:schemeClr>
        </a:solidFill>
        <a:ln w="15875" cap="rnd" cmpd="sng" algn="ctr">
          <a:solidFill>
            <a:schemeClr val="accent3">
              <a:tint val="40000"/>
              <a:alpha val="90000"/>
              <a:hueOff val="-1745336"/>
              <a:satOff val="-21231"/>
              <a:lumOff val="-14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1682658" y="952834"/>
        <a:ext cx="108845" cy="1489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17ECB-F63B-4267-BDED-B28F403FC2FE}">
      <dsp:nvSpPr>
        <dsp:cNvPr id="0" name=""/>
        <dsp:cNvSpPr/>
      </dsp:nvSpPr>
      <dsp:spPr>
        <a:xfrm>
          <a:off x="0" y="0"/>
          <a:ext cx="1574304" cy="304464"/>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GB" sz="800" kern="1200" dirty="0"/>
            <a:t>High Level Language</a:t>
          </a:r>
        </a:p>
      </dsp:txBody>
      <dsp:txXfrm>
        <a:off x="8917" y="8917"/>
        <a:ext cx="1220037" cy="286630"/>
      </dsp:txXfrm>
    </dsp:sp>
    <dsp:sp modelId="{8EEB038A-F51E-47FD-BE34-F3775BAE49B8}">
      <dsp:nvSpPr>
        <dsp:cNvPr id="0" name=""/>
        <dsp:cNvSpPr/>
      </dsp:nvSpPr>
      <dsp:spPr>
        <a:xfrm>
          <a:off x="131847" y="359821"/>
          <a:ext cx="1574304" cy="304464"/>
        </a:xfrm>
        <a:prstGeom prst="roundRect">
          <a:avLst>
            <a:gd name="adj" fmla="val 10000"/>
          </a:avLst>
        </a:prstGeom>
        <a:solidFill>
          <a:schemeClr val="accent3">
            <a:hueOff val="-411354"/>
            <a:satOff val="-7224"/>
            <a:lumOff val="-13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GB" sz="800" kern="1200" dirty="0"/>
            <a:t>Assembly Language</a:t>
          </a:r>
        </a:p>
      </dsp:txBody>
      <dsp:txXfrm>
        <a:off x="140764" y="368738"/>
        <a:ext cx="1226720" cy="286630"/>
      </dsp:txXfrm>
    </dsp:sp>
    <dsp:sp modelId="{41EE32C1-1A58-4F12-99D6-63643E94486B}">
      <dsp:nvSpPr>
        <dsp:cNvPr id="0" name=""/>
        <dsp:cNvSpPr/>
      </dsp:nvSpPr>
      <dsp:spPr>
        <a:xfrm>
          <a:off x="261728" y="719642"/>
          <a:ext cx="1574304" cy="304464"/>
        </a:xfrm>
        <a:prstGeom prst="roundRect">
          <a:avLst>
            <a:gd name="adj" fmla="val 10000"/>
          </a:avLst>
        </a:prstGeom>
        <a:solidFill>
          <a:schemeClr val="accent3">
            <a:hueOff val="-822709"/>
            <a:satOff val="-14447"/>
            <a:lumOff val="-26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GB" sz="800" kern="1200" dirty="0"/>
            <a:t>Machine Language (Code)</a:t>
          </a:r>
        </a:p>
      </dsp:txBody>
      <dsp:txXfrm>
        <a:off x="270645" y="728559"/>
        <a:ext cx="1228688" cy="286630"/>
      </dsp:txXfrm>
    </dsp:sp>
    <dsp:sp modelId="{8F10EC24-C875-4923-93C3-A0DC14C7064C}">
      <dsp:nvSpPr>
        <dsp:cNvPr id="0" name=""/>
        <dsp:cNvSpPr/>
      </dsp:nvSpPr>
      <dsp:spPr>
        <a:xfrm>
          <a:off x="393575" y="1079463"/>
          <a:ext cx="1574304" cy="304464"/>
        </a:xfrm>
        <a:prstGeom prst="roundRect">
          <a:avLst>
            <a:gd name="adj" fmla="val 10000"/>
          </a:avLst>
        </a:prstGeom>
        <a:solidFill>
          <a:schemeClr val="accent3">
            <a:hueOff val="-1234063"/>
            <a:satOff val="-21671"/>
            <a:lumOff val="-3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GB" sz="800" kern="1200" dirty="0"/>
            <a:t>Hardware (CPU)</a:t>
          </a:r>
        </a:p>
      </dsp:txBody>
      <dsp:txXfrm>
        <a:off x="402492" y="1088380"/>
        <a:ext cx="1226720" cy="286630"/>
      </dsp:txXfrm>
    </dsp:sp>
    <dsp:sp modelId="{7D6C3E1F-CD9D-4746-8254-36C4D15AD581}">
      <dsp:nvSpPr>
        <dsp:cNvPr id="0" name=""/>
        <dsp:cNvSpPr/>
      </dsp:nvSpPr>
      <dsp:spPr>
        <a:xfrm>
          <a:off x="1376402" y="233191"/>
          <a:ext cx="197901" cy="197901"/>
        </a:xfrm>
        <a:prstGeom prst="downArrow">
          <a:avLst>
            <a:gd name="adj1" fmla="val 55000"/>
            <a:gd name="adj2" fmla="val 45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1420930" y="233191"/>
        <a:ext cx="108845" cy="148921"/>
      </dsp:txXfrm>
    </dsp:sp>
    <dsp:sp modelId="{9A64E201-736D-409D-ABB8-C198BCA5B5CC}">
      <dsp:nvSpPr>
        <dsp:cNvPr id="0" name=""/>
        <dsp:cNvSpPr/>
      </dsp:nvSpPr>
      <dsp:spPr>
        <a:xfrm>
          <a:off x="1508250" y="593013"/>
          <a:ext cx="197901" cy="197901"/>
        </a:xfrm>
        <a:prstGeom prst="downArrow">
          <a:avLst>
            <a:gd name="adj1" fmla="val 55000"/>
            <a:gd name="adj2" fmla="val 45000"/>
          </a:avLst>
        </a:prstGeom>
        <a:solidFill>
          <a:schemeClr val="accent3">
            <a:tint val="40000"/>
            <a:alpha val="90000"/>
            <a:hueOff val="-872668"/>
            <a:satOff val="-10616"/>
            <a:lumOff val="-722"/>
            <a:alphaOff val="0"/>
          </a:schemeClr>
        </a:solidFill>
        <a:ln w="15875" cap="rnd" cmpd="sng" algn="ctr">
          <a:solidFill>
            <a:schemeClr val="accent3">
              <a:tint val="40000"/>
              <a:alpha val="90000"/>
              <a:hueOff val="-872668"/>
              <a:satOff val="-10616"/>
              <a:lumOff val="-7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1552778" y="593013"/>
        <a:ext cx="108845" cy="148921"/>
      </dsp:txXfrm>
    </dsp:sp>
    <dsp:sp modelId="{3A8DAC54-8788-4BFB-A744-9F1055E01617}">
      <dsp:nvSpPr>
        <dsp:cNvPr id="0" name=""/>
        <dsp:cNvSpPr/>
      </dsp:nvSpPr>
      <dsp:spPr>
        <a:xfrm>
          <a:off x="1638130" y="952834"/>
          <a:ext cx="197901" cy="197901"/>
        </a:xfrm>
        <a:prstGeom prst="downArrow">
          <a:avLst>
            <a:gd name="adj1" fmla="val 55000"/>
            <a:gd name="adj2" fmla="val 45000"/>
          </a:avLst>
        </a:prstGeom>
        <a:solidFill>
          <a:schemeClr val="accent3">
            <a:tint val="40000"/>
            <a:alpha val="90000"/>
            <a:hueOff val="-1745336"/>
            <a:satOff val="-21231"/>
            <a:lumOff val="-1444"/>
            <a:alphaOff val="0"/>
          </a:schemeClr>
        </a:solidFill>
        <a:ln w="15875" cap="rnd" cmpd="sng" algn="ctr">
          <a:solidFill>
            <a:schemeClr val="accent3">
              <a:tint val="40000"/>
              <a:alpha val="90000"/>
              <a:hueOff val="-1745336"/>
              <a:satOff val="-21231"/>
              <a:lumOff val="-14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1682658" y="952834"/>
        <a:ext cx="108845" cy="1489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17ECB-F63B-4267-BDED-B28F403FC2FE}">
      <dsp:nvSpPr>
        <dsp:cNvPr id="0" name=""/>
        <dsp:cNvSpPr/>
      </dsp:nvSpPr>
      <dsp:spPr>
        <a:xfrm>
          <a:off x="0" y="0"/>
          <a:ext cx="2592288" cy="665353"/>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High Level Language</a:t>
          </a:r>
        </a:p>
      </dsp:txBody>
      <dsp:txXfrm>
        <a:off x="19488" y="19488"/>
        <a:ext cx="1818095" cy="626377"/>
      </dsp:txXfrm>
    </dsp:sp>
    <dsp:sp modelId="{8EEB038A-F51E-47FD-BE34-F3775BAE49B8}">
      <dsp:nvSpPr>
        <dsp:cNvPr id="0" name=""/>
        <dsp:cNvSpPr/>
      </dsp:nvSpPr>
      <dsp:spPr>
        <a:xfrm>
          <a:off x="217104" y="786327"/>
          <a:ext cx="2592288" cy="665353"/>
        </a:xfrm>
        <a:prstGeom prst="roundRect">
          <a:avLst>
            <a:gd name="adj" fmla="val 10000"/>
          </a:avLst>
        </a:prstGeom>
        <a:solidFill>
          <a:schemeClr val="accent3">
            <a:hueOff val="-411354"/>
            <a:satOff val="-7224"/>
            <a:lumOff val="-13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Assembly Language</a:t>
          </a:r>
        </a:p>
      </dsp:txBody>
      <dsp:txXfrm>
        <a:off x="236592" y="805815"/>
        <a:ext cx="1903727" cy="626377"/>
      </dsp:txXfrm>
    </dsp:sp>
    <dsp:sp modelId="{41EE32C1-1A58-4F12-99D6-63643E94486B}">
      <dsp:nvSpPr>
        <dsp:cNvPr id="0" name=""/>
        <dsp:cNvSpPr/>
      </dsp:nvSpPr>
      <dsp:spPr>
        <a:xfrm>
          <a:off x="430967" y="1572654"/>
          <a:ext cx="2592288" cy="665353"/>
        </a:xfrm>
        <a:prstGeom prst="roundRect">
          <a:avLst>
            <a:gd name="adj" fmla="val 10000"/>
          </a:avLst>
        </a:prstGeom>
        <a:solidFill>
          <a:schemeClr val="accent3">
            <a:hueOff val="-822709"/>
            <a:satOff val="-14447"/>
            <a:lumOff val="-26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Machine Language (Code)</a:t>
          </a:r>
        </a:p>
      </dsp:txBody>
      <dsp:txXfrm>
        <a:off x="450455" y="1592142"/>
        <a:ext cx="1906968" cy="626377"/>
      </dsp:txXfrm>
    </dsp:sp>
    <dsp:sp modelId="{8F10EC24-C875-4923-93C3-A0DC14C7064C}">
      <dsp:nvSpPr>
        <dsp:cNvPr id="0" name=""/>
        <dsp:cNvSpPr/>
      </dsp:nvSpPr>
      <dsp:spPr>
        <a:xfrm>
          <a:off x="648071" y="2358982"/>
          <a:ext cx="2592288" cy="665353"/>
        </a:xfrm>
        <a:prstGeom prst="roundRect">
          <a:avLst>
            <a:gd name="adj" fmla="val 10000"/>
          </a:avLst>
        </a:prstGeom>
        <a:solidFill>
          <a:schemeClr val="accent3">
            <a:hueOff val="-1234063"/>
            <a:satOff val="-21671"/>
            <a:lumOff val="-3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Hardware (CPU)</a:t>
          </a:r>
        </a:p>
      </dsp:txBody>
      <dsp:txXfrm>
        <a:off x="667559" y="2378470"/>
        <a:ext cx="1903727" cy="626377"/>
      </dsp:txXfrm>
    </dsp:sp>
    <dsp:sp modelId="{7D6C3E1F-CD9D-4746-8254-36C4D15AD581}">
      <dsp:nvSpPr>
        <dsp:cNvPr id="0" name=""/>
        <dsp:cNvSpPr/>
      </dsp:nvSpPr>
      <dsp:spPr>
        <a:xfrm>
          <a:off x="2159807" y="509600"/>
          <a:ext cx="432480" cy="432480"/>
        </a:xfrm>
        <a:prstGeom prst="downArrow">
          <a:avLst>
            <a:gd name="adj1" fmla="val 55000"/>
            <a:gd name="adj2" fmla="val 45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2257115" y="509600"/>
        <a:ext cx="237864" cy="325441"/>
      </dsp:txXfrm>
    </dsp:sp>
    <dsp:sp modelId="{9A64E201-736D-409D-ABB8-C198BCA5B5CC}">
      <dsp:nvSpPr>
        <dsp:cNvPr id="0" name=""/>
        <dsp:cNvSpPr/>
      </dsp:nvSpPr>
      <dsp:spPr>
        <a:xfrm>
          <a:off x="2376912" y="1295927"/>
          <a:ext cx="432480" cy="432480"/>
        </a:xfrm>
        <a:prstGeom prst="downArrow">
          <a:avLst>
            <a:gd name="adj1" fmla="val 55000"/>
            <a:gd name="adj2" fmla="val 45000"/>
          </a:avLst>
        </a:prstGeom>
        <a:solidFill>
          <a:schemeClr val="accent3">
            <a:tint val="40000"/>
            <a:alpha val="90000"/>
            <a:hueOff val="-872668"/>
            <a:satOff val="-10616"/>
            <a:lumOff val="-722"/>
            <a:alphaOff val="0"/>
          </a:schemeClr>
        </a:solidFill>
        <a:ln w="15875" cap="rnd" cmpd="sng" algn="ctr">
          <a:solidFill>
            <a:schemeClr val="accent3">
              <a:tint val="40000"/>
              <a:alpha val="90000"/>
              <a:hueOff val="-872668"/>
              <a:satOff val="-10616"/>
              <a:lumOff val="-7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2474220" y="1295927"/>
        <a:ext cx="237864" cy="325441"/>
      </dsp:txXfrm>
    </dsp:sp>
    <dsp:sp modelId="{3A8DAC54-8788-4BFB-A744-9F1055E01617}">
      <dsp:nvSpPr>
        <dsp:cNvPr id="0" name=""/>
        <dsp:cNvSpPr/>
      </dsp:nvSpPr>
      <dsp:spPr>
        <a:xfrm>
          <a:off x="2590775" y="2082255"/>
          <a:ext cx="432480" cy="432480"/>
        </a:xfrm>
        <a:prstGeom prst="downArrow">
          <a:avLst>
            <a:gd name="adj1" fmla="val 55000"/>
            <a:gd name="adj2" fmla="val 45000"/>
          </a:avLst>
        </a:prstGeom>
        <a:solidFill>
          <a:schemeClr val="accent3">
            <a:tint val="40000"/>
            <a:alpha val="90000"/>
            <a:hueOff val="-1745336"/>
            <a:satOff val="-21231"/>
            <a:lumOff val="-1444"/>
            <a:alphaOff val="0"/>
          </a:schemeClr>
        </a:solidFill>
        <a:ln w="15875" cap="rnd" cmpd="sng" algn="ctr">
          <a:solidFill>
            <a:schemeClr val="accent3">
              <a:tint val="40000"/>
              <a:alpha val="90000"/>
              <a:hueOff val="-1745336"/>
              <a:satOff val="-21231"/>
              <a:lumOff val="-14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2688083" y="2082255"/>
        <a:ext cx="237864" cy="32544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8056"/>
          </a:xfrm>
          <a:prstGeom prst="rect">
            <a:avLst/>
          </a:prstGeom>
        </p:spPr>
        <p:txBody>
          <a:bodyPr vert="horz" lIns="91440" tIns="45720" rIns="91440" bIns="45720" rtlCol="0"/>
          <a:lstStyle>
            <a:lvl1pPr algn="r">
              <a:defRPr sz="1200"/>
            </a:lvl1pPr>
          </a:lstStyle>
          <a:p>
            <a:fld id="{713983B4-0738-4370-8205-98C5509DA644}" type="datetimeFigureOut">
              <a:rPr lang="en-GB" smtClean="0"/>
              <a:t>25/03/2018</a:t>
            </a:fld>
            <a:endParaRPr lang="en-GB"/>
          </a:p>
        </p:txBody>
      </p:sp>
      <p:sp>
        <p:nvSpPr>
          <p:cNvPr id="4" name="Footer Placeholder 3"/>
          <p:cNvSpPr>
            <a:spLocks noGrp="1"/>
          </p:cNvSpPr>
          <p:nvPr>
            <p:ph type="ftr" sz="quarter" idx="2"/>
          </p:nvPr>
        </p:nvSpPr>
        <p:spPr>
          <a:xfrm>
            <a:off x="0" y="9428584"/>
            <a:ext cx="2887186"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4"/>
            <a:ext cx="2887186" cy="498055"/>
          </a:xfrm>
          <a:prstGeom prst="rect">
            <a:avLst/>
          </a:prstGeom>
        </p:spPr>
        <p:txBody>
          <a:bodyPr vert="horz" lIns="91440" tIns="45720" rIns="91440" bIns="45720" rtlCol="0" anchor="b"/>
          <a:lstStyle>
            <a:lvl1pPr algn="r">
              <a:defRPr sz="1200"/>
            </a:lvl1pPr>
          </a:lstStyle>
          <a:p>
            <a:fld id="{3CD09DBF-3179-42BC-A6F5-5F716F2B5858}" type="slidenum">
              <a:rPr lang="en-GB" smtClean="0"/>
              <a:t>‹#›</a:t>
            </a:fld>
            <a:endParaRPr lang="en-GB"/>
          </a:p>
        </p:txBody>
      </p:sp>
    </p:spTree>
    <p:extLst>
      <p:ext uri="{BB962C8B-B14F-4D97-AF65-F5344CB8AC3E}">
        <p14:creationId xmlns:p14="http://schemas.microsoft.com/office/powerpoint/2010/main" val="3440808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8B0C2631-AC97-4A73-A4D6-CCA7F3D957B9}" type="datetimeFigureOut">
              <a:rPr lang="en-GB" smtClean="0"/>
              <a:t>25/03/2018</a:t>
            </a:fld>
            <a:endParaRPr lang="en-GB"/>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968790A5-5373-421F-B283-144185A24A00}" type="slidenum">
              <a:rPr lang="en-GB" smtClean="0"/>
              <a:t>‹#›</a:t>
            </a:fld>
            <a:endParaRPr lang="en-GB"/>
          </a:p>
        </p:txBody>
      </p:sp>
    </p:spTree>
    <p:extLst>
      <p:ext uri="{BB962C8B-B14F-4D97-AF65-F5344CB8AC3E}">
        <p14:creationId xmlns:p14="http://schemas.microsoft.com/office/powerpoint/2010/main" val="4106041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www.ocr.org.uk/computerscienc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ocr.org.uk/computerscience" TargetMode="Externa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6021288"/>
            <a:ext cx="925252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3" name="Content Placeholder 2" descr="GCSE (9-1) Computer Science "/>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988"/>
            <a:ext cx="9180513" cy="6884988"/>
          </a:xfrm>
          <a:prstGeom prst="rect">
            <a:avLst/>
          </a:prstGeom>
        </p:spPr>
      </p:pic>
      <p:sp>
        <p:nvSpPr>
          <p:cNvPr id="2" name="Title 1"/>
          <p:cNvSpPr>
            <a:spLocks noGrp="1"/>
          </p:cNvSpPr>
          <p:nvPr>
            <p:ph type="ctrTitle"/>
          </p:nvPr>
        </p:nvSpPr>
        <p:spPr>
          <a:xfrm>
            <a:off x="323528" y="2564904"/>
            <a:ext cx="3312368" cy="1470025"/>
          </a:xfrm>
        </p:spPr>
        <p:txBody>
          <a:bodyPr>
            <a:normAutofit/>
          </a:bodyPr>
          <a:lstStyle>
            <a:lvl1pPr algn="l">
              <a:defRPr sz="2000" b="1">
                <a:solidFill>
                  <a:schemeClr val="bg1"/>
                </a:solidFill>
              </a:defRPr>
            </a:lvl1pPr>
          </a:lstStyle>
          <a:p>
            <a:r>
              <a:rPr lang="en-US" dirty="0"/>
              <a:t>Click to edit Master title style</a:t>
            </a:r>
            <a:endParaRPr lang="en-GB" dirty="0"/>
          </a:p>
        </p:txBody>
      </p:sp>
      <p:sp>
        <p:nvSpPr>
          <p:cNvPr id="14" name="TextBox 13">
            <a:hlinkClick r:id="rId3"/>
          </p:cNvPr>
          <p:cNvSpPr txBox="1"/>
          <p:nvPr userDrawn="1"/>
        </p:nvSpPr>
        <p:spPr>
          <a:xfrm>
            <a:off x="395536" y="5013176"/>
            <a:ext cx="2232248" cy="369332"/>
          </a:xfrm>
          <a:prstGeom prst="rect">
            <a:avLst/>
          </a:prstGeom>
          <a:noFill/>
        </p:spPr>
        <p:txBody>
          <a:bodyPr wrap="square" rtlCol="0">
            <a:spAutoFit/>
          </a:bodyPr>
          <a:lstStyle/>
          <a:p>
            <a:r>
              <a:rPr lang="en-GB" dirty="0">
                <a:solidFill>
                  <a:prstClr val="black"/>
                </a:solidFill>
              </a:rPr>
              <a:t>    </a:t>
            </a:r>
          </a:p>
        </p:txBody>
      </p:sp>
    </p:spTree>
    <p:extLst>
      <p:ext uri="{BB962C8B-B14F-4D97-AF65-F5344CB8AC3E}">
        <p14:creationId xmlns:p14="http://schemas.microsoft.com/office/powerpoint/2010/main" val="1665669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solidFill>
                  <a:prstClr val="black"/>
                </a:solidFill>
              </a:rPr>
              <a:pPr/>
              <a:t>25/03/2018</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974503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solidFill>
                  <a:prstClr val="black"/>
                </a:solidFill>
              </a:rPr>
              <a:pPr/>
              <a:t>25/03/2018</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3320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6021288"/>
            <a:ext cx="925252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3" name="Content Placeholder 2" descr="GCSE (9-1) Computer Science "/>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988"/>
            <a:ext cx="9180513" cy="6884988"/>
          </a:xfrm>
          <a:prstGeom prst="rect">
            <a:avLst/>
          </a:prstGeom>
        </p:spPr>
      </p:pic>
      <p:sp>
        <p:nvSpPr>
          <p:cNvPr id="2" name="Title 1"/>
          <p:cNvSpPr>
            <a:spLocks noGrp="1"/>
          </p:cNvSpPr>
          <p:nvPr>
            <p:ph type="ctrTitle"/>
          </p:nvPr>
        </p:nvSpPr>
        <p:spPr>
          <a:xfrm>
            <a:off x="323528" y="2564904"/>
            <a:ext cx="3312368" cy="1470025"/>
          </a:xfrm>
        </p:spPr>
        <p:txBody>
          <a:bodyPr>
            <a:normAutofit/>
          </a:bodyPr>
          <a:lstStyle>
            <a:lvl1pPr algn="l">
              <a:defRPr sz="2000" b="1">
                <a:solidFill>
                  <a:schemeClr val="bg1"/>
                </a:solidFill>
              </a:defRPr>
            </a:lvl1pPr>
          </a:lstStyle>
          <a:p>
            <a:r>
              <a:rPr lang="en-US" dirty="0"/>
              <a:t>Click to edit Master title style</a:t>
            </a:r>
            <a:endParaRPr lang="en-GB" dirty="0"/>
          </a:p>
        </p:txBody>
      </p:sp>
      <p:sp>
        <p:nvSpPr>
          <p:cNvPr id="14" name="TextBox 13">
            <a:hlinkClick r:id="rId3"/>
          </p:cNvPr>
          <p:cNvSpPr txBox="1"/>
          <p:nvPr userDrawn="1"/>
        </p:nvSpPr>
        <p:spPr>
          <a:xfrm>
            <a:off x="395536" y="5013176"/>
            <a:ext cx="2232248" cy="369332"/>
          </a:xfrm>
          <a:prstGeom prst="rect">
            <a:avLst/>
          </a:prstGeom>
          <a:noFill/>
        </p:spPr>
        <p:txBody>
          <a:bodyPr wrap="square" rtlCol="0">
            <a:spAutoFit/>
          </a:bodyPr>
          <a:lstStyle/>
          <a:p>
            <a:r>
              <a:rPr lang="en-GB" dirty="0">
                <a:solidFill>
                  <a:prstClr val="black"/>
                </a:solidFill>
              </a:rPr>
              <a:t>    </a:t>
            </a:r>
          </a:p>
        </p:txBody>
      </p:sp>
    </p:spTree>
    <p:extLst>
      <p:ext uri="{BB962C8B-B14F-4D97-AF65-F5344CB8AC3E}">
        <p14:creationId xmlns:p14="http://schemas.microsoft.com/office/powerpoint/2010/main" val="1668229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778098"/>
          </a:xfrm>
          <a:solidFill>
            <a:srgbClr val="7CCFDB"/>
          </a:solidFill>
        </p:spPr>
        <p:txBody>
          <a:bodyPr/>
          <a:lstStyle>
            <a:lvl1pPr marL="444500" indent="0" algn="l" defTabSz="444500">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600"/>
            </a:lvl1pPr>
            <a:lvl2pPr marL="742950" indent="-285750">
              <a:buFont typeface="Arial" panose="020B0604020202020204" pitchFamily="34" charset="0"/>
              <a:buChar char="•"/>
              <a:defRPr sz="2400"/>
            </a:lvl2pPr>
            <a:lvl3pPr>
              <a:defRPr sz="22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solidFill>
                  <a:prstClr val="black"/>
                </a:solidFill>
              </a:rPr>
              <a:pPr/>
              <a:t>25/03/2018</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098642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4406900"/>
            <a:ext cx="9144000" cy="1362075"/>
          </a:xfrm>
          <a:solidFill>
            <a:srgbClr val="7CCFDB"/>
          </a:solidFill>
        </p:spPr>
        <p:txBody>
          <a:bodyPr anchor="t"/>
          <a:lstStyle>
            <a:lvl1pPr algn="r">
              <a:defRPr sz="4000" b="1" cap="all">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2" y="2906713"/>
            <a:ext cx="8421687" cy="1500187"/>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solidFill>
                  <a:prstClr val="black"/>
                </a:solidFill>
              </a:rPr>
              <a:pPr/>
              <a:t>25/03/2018</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393428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0" y="404664"/>
            <a:ext cx="9144000" cy="778098"/>
          </a:xfrm>
          <a:solidFill>
            <a:srgbClr val="7CCFDB"/>
          </a:solidFill>
        </p:spPr>
        <p:txBody>
          <a:bodyPr/>
          <a:lstStyle>
            <a:lvl1pPr marL="444500" indent="0" algn="l" defTabSz="360363">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solidFill>
                  <a:prstClr val="black"/>
                </a:solidFill>
              </a:rPr>
              <a:pPr/>
              <a:t>25/03/2018</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15641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solidFill>
                  <a:prstClr val="black"/>
                </a:solidFill>
              </a:rPr>
              <a:pPr/>
              <a:t>25/03/2018</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solidFill>
                  <a:prstClr val="black"/>
                </a:solidFill>
              </a:rPr>
              <a:pPr/>
              <a:t>‹#›</a:t>
            </a:fld>
            <a:endParaRPr lang="en-GB">
              <a:solidFill>
                <a:prstClr val="black"/>
              </a:solidFill>
            </a:endParaRPr>
          </a:p>
        </p:txBody>
      </p:sp>
      <p:sp>
        <p:nvSpPr>
          <p:cNvPr id="10" name="Title 1"/>
          <p:cNvSpPr>
            <a:spLocks noGrp="1"/>
          </p:cNvSpPr>
          <p:nvPr>
            <p:ph type="title"/>
          </p:nvPr>
        </p:nvSpPr>
        <p:spPr>
          <a:xfrm>
            <a:off x="0" y="274638"/>
            <a:ext cx="9144000" cy="778098"/>
          </a:xfrm>
          <a:solidFill>
            <a:srgbClr val="7CCFDB"/>
          </a:solidFill>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52210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solidFill>
                  <a:prstClr val="black"/>
                </a:solidFill>
              </a:rPr>
              <a:pPr/>
              <a:t>25/03/2018</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solidFill>
                  <a:prstClr val="black"/>
                </a:solidFill>
              </a:rPr>
              <a:pPr/>
              <a:t>‹#›</a:t>
            </a:fld>
            <a:endParaRPr lang="en-GB">
              <a:solidFill>
                <a:prstClr val="black"/>
              </a:solidFill>
            </a:endParaRPr>
          </a:p>
        </p:txBody>
      </p:sp>
      <p:sp>
        <p:nvSpPr>
          <p:cNvPr id="6" name="Title 1"/>
          <p:cNvSpPr>
            <a:spLocks noGrp="1"/>
          </p:cNvSpPr>
          <p:nvPr>
            <p:ph type="title"/>
          </p:nvPr>
        </p:nvSpPr>
        <p:spPr>
          <a:xfrm>
            <a:off x="0" y="274638"/>
            <a:ext cx="9144000" cy="778098"/>
          </a:xfrm>
          <a:solidFill>
            <a:srgbClr val="7CCFDB"/>
          </a:solidFill>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677135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617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solidFill>
                  <a:prstClr val="black"/>
                </a:solidFill>
              </a:rPr>
              <a:pPr/>
              <a:t>25/03/2018</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6787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778098"/>
          </a:xfrm>
          <a:solidFill>
            <a:srgbClr val="7CCFDB"/>
          </a:solidFill>
        </p:spPr>
        <p:txBody>
          <a:bodyPr/>
          <a:lstStyle>
            <a:lvl1pPr marL="444500" indent="0" algn="l" defTabSz="444500">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600"/>
            </a:lvl1pPr>
            <a:lvl2pPr marL="742950" indent="-285750">
              <a:buFont typeface="Arial" panose="020B0604020202020204" pitchFamily="34" charset="0"/>
              <a:buChar char="•"/>
              <a:defRPr sz="2400"/>
            </a:lvl2pPr>
            <a:lvl3pPr>
              <a:defRPr sz="22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solidFill>
                  <a:prstClr val="black"/>
                </a:solidFill>
              </a:rPr>
              <a:pPr/>
              <a:t>25/03/2018</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62465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solidFill>
                  <a:prstClr val="black"/>
                </a:solidFill>
              </a:rPr>
              <a:pPr/>
              <a:t>25/03/2018</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323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solidFill>
                  <a:prstClr val="black"/>
                </a:solidFill>
              </a:rPr>
              <a:pPr/>
              <a:t>25/03/2018</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39087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solidFill>
                  <a:prstClr val="black"/>
                </a:solidFill>
              </a:rPr>
              <a:pPr/>
              <a:t>25/03/2018</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85169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449148"/>
            <a:ext cx="7929000" cy="2971051"/>
          </a:xfrm>
        </p:spPr>
        <p:txBody>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607501" y="5280847"/>
            <a:ext cx="7929000" cy="434974"/>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73C0F2-54B7-430A-8D13-F6E2AC57E476}" type="datetime1">
              <a:rPr lang="en-GB" smtClean="0"/>
              <a:t>25/03/2018</a:t>
            </a:fld>
            <a:endParaRPr lang="en-GB"/>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886AFE-0FBB-4873-A1FF-B81B921E1349}" type="slidenum">
              <a:rPr lang="en-GB" smtClean="0"/>
              <a:t>‹#›</a:t>
            </a:fld>
            <a:endParaRPr lang="en-GB"/>
          </a:p>
        </p:txBody>
      </p:sp>
    </p:spTree>
    <p:extLst>
      <p:ext uri="{BB962C8B-B14F-4D97-AF65-F5344CB8AC3E}">
        <p14:creationId xmlns:p14="http://schemas.microsoft.com/office/powerpoint/2010/main" val="4134756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40A6A-16AB-4747-A827-76A305BC55B5}" type="datetime1">
              <a:rPr lang="en-GB" smtClean="0"/>
              <a:t>25/03/2018</a:t>
            </a:fld>
            <a:endParaRPr lang="en-GB"/>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886AFE-0FBB-4873-A1FF-B81B921E1349}" type="slidenum">
              <a:rPr lang="en-GB" smtClean="0"/>
              <a:t>‹#›</a:t>
            </a:fld>
            <a:endParaRPr lang="en-GB"/>
          </a:p>
        </p:txBody>
      </p:sp>
    </p:spTree>
    <p:extLst>
      <p:ext uri="{BB962C8B-B14F-4D97-AF65-F5344CB8AC3E}">
        <p14:creationId xmlns:p14="http://schemas.microsoft.com/office/powerpoint/2010/main" val="2857430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2"/>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951396"/>
            <a:ext cx="7921064" cy="1468800"/>
          </a:xfrm>
        </p:spPr>
        <p:txBody>
          <a:bodyPr anchor="b"/>
          <a:lstStyle>
            <a:lvl1pPr algn="r">
              <a:defRPr sz="3600" b="1" cap="none"/>
            </a:lvl1pPr>
          </a:lstStyle>
          <a:p>
            <a:r>
              <a:rPr lang="en-US"/>
              <a:t>Click to edit Master title style</a:t>
            </a:r>
            <a:endParaRPr lang="en-US" dirty="0"/>
          </a:p>
        </p:txBody>
      </p:sp>
      <p:sp>
        <p:nvSpPr>
          <p:cNvPr id="3" name="Text Placeholder 2"/>
          <p:cNvSpPr>
            <a:spLocks noGrp="1"/>
          </p:cNvSpPr>
          <p:nvPr>
            <p:ph type="body" idx="1"/>
          </p:nvPr>
        </p:nvSpPr>
        <p:spPr>
          <a:xfrm>
            <a:off x="607500" y="5281202"/>
            <a:ext cx="7921064" cy="433955"/>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FA975E-A86C-4DCE-8616-02F9F7BC4E9C}" type="datetime1">
              <a:rPr lang="en-GB" smtClean="0"/>
              <a:t>25/03/2018</a:t>
            </a:fld>
            <a:endParaRPr lang="en-GB"/>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886AFE-0FBB-4873-A1FF-B81B921E1349}" type="slidenum">
              <a:rPr lang="en-GB" smtClean="0"/>
              <a:t>‹#›</a:t>
            </a:fld>
            <a:endParaRPr lang="en-GB"/>
          </a:p>
        </p:txBody>
      </p:sp>
    </p:spTree>
    <p:extLst>
      <p:ext uri="{BB962C8B-B14F-4D97-AF65-F5344CB8AC3E}">
        <p14:creationId xmlns:p14="http://schemas.microsoft.com/office/powerpoint/2010/main" val="4123516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4034" y="2222288"/>
            <a:ext cx="3889405"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62" y="2222287"/>
            <a:ext cx="3895937"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639634-15B3-4675-B6A6-B2457868DBC5}" type="datetime1">
              <a:rPr lang="en-GB" smtClean="0"/>
              <a:t>25/03/2018</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886AFE-0FBB-4873-A1FF-B81B921E1349}" type="slidenum">
              <a:rPr lang="en-GB" smtClean="0"/>
              <a:t>‹#›</a:t>
            </a:fld>
            <a:endParaRPr lang="en-GB"/>
          </a:p>
        </p:txBody>
      </p:sp>
    </p:spTree>
    <p:extLst>
      <p:ext uri="{BB962C8B-B14F-4D97-AF65-F5344CB8AC3E}">
        <p14:creationId xmlns:p14="http://schemas.microsoft.com/office/powerpoint/2010/main" val="2155021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11046" y="2174875"/>
            <a:ext cx="3892393"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11047" y="2751139"/>
            <a:ext cx="3892392"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62" y="2174875"/>
            <a:ext cx="3895937"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0562" y="2751139"/>
            <a:ext cx="3895937"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38C604-C055-4C21-A916-C79BB3E51D66}" type="datetime1">
              <a:rPr lang="en-GB" smtClean="0"/>
              <a:t>25/03/2018</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886AFE-0FBB-4873-A1FF-B81B921E1349}" type="slidenum">
              <a:rPr lang="en-GB" smtClean="0"/>
              <a:t>‹#›</a:t>
            </a:fld>
            <a:endParaRPr lang="en-GB"/>
          </a:p>
        </p:txBody>
      </p:sp>
    </p:spTree>
    <p:extLst>
      <p:ext uri="{BB962C8B-B14F-4D97-AF65-F5344CB8AC3E}">
        <p14:creationId xmlns:p14="http://schemas.microsoft.com/office/powerpoint/2010/main" val="4071487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6F567B-C9F5-471B-8CBC-E89A1C49921F}" type="datetime1">
              <a:rPr lang="en-GB" smtClean="0"/>
              <a:t>25/03/2018</a:t>
            </a:fld>
            <a:endParaRPr lang="en-GB"/>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886AFE-0FBB-4873-A1FF-B81B921E1349}" type="slidenum">
              <a:rPr lang="en-GB" smtClean="0"/>
              <a:t>‹#›</a:t>
            </a:fld>
            <a:endParaRPr lang="en-GB"/>
          </a:p>
        </p:txBody>
      </p:sp>
    </p:spTree>
    <p:extLst>
      <p:ext uri="{BB962C8B-B14F-4D97-AF65-F5344CB8AC3E}">
        <p14:creationId xmlns:p14="http://schemas.microsoft.com/office/powerpoint/2010/main" val="2131880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20320-2F49-4850-8008-995CBF839030}" type="datetime1">
              <a:rPr lang="en-GB" smtClean="0"/>
              <a:t>25/03/2018</a:t>
            </a:fld>
            <a:endParaRPr lang="en-GB"/>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886AFE-0FBB-4873-A1FF-B81B921E1349}" type="slidenum">
              <a:rPr lang="en-GB" smtClean="0"/>
              <a:t>‹#›</a:t>
            </a:fld>
            <a:endParaRPr lang="en-GB"/>
          </a:p>
        </p:txBody>
      </p:sp>
    </p:spTree>
    <p:extLst>
      <p:ext uri="{BB962C8B-B14F-4D97-AF65-F5344CB8AC3E}">
        <p14:creationId xmlns:p14="http://schemas.microsoft.com/office/powerpoint/2010/main" val="3372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4406900"/>
            <a:ext cx="9144000" cy="1362075"/>
          </a:xfrm>
          <a:solidFill>
            <a:srgbClr val="7CCFDB"/>
          </a:solidFill>
        </p:spPr>
        <p:txBody>
          <a:bodyPr anchor="t"/>
          <a:lstStyle>
            <a:lvl1pPr algn="r">
              <a:defRPr sz="4000" b="1" cap="all">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2" y="2906713"/>
            <a:ext cx="8421687" cy="1500187"/>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solidFill>
                  <a:prstClr val="black"/>
                </a:solidFill>
              </a:rPr>
              <a:pPr/>
              <a:t>25/03/2018</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42134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641725" y="446089"/>
            <a:ext cx="4689475"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4" y="2260739"/>
            <a:ext cx="2660650" cy="36003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568FD102-5AD5-469F-AA7C-5BEF566F5268}" type="datetime1">
              <a:rPr lang="en-GB" smtClean="0"/>
              <a:t>25/03/2018</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886AFE-0FBB-4873-A1FF-B81B921E1349}" type="slidenum">
              <a:rPr lang="en-GB" smtClean="0"/>
              <a:t>‹#›</a:t>
            </a:fld>
            <a:endParaRPr lang="en-GB"/>
          </a:p>
        </p:txBody>
      </p:sp>
    </p:spTree>
    <p:extLst>
      <p:ext uri="{BB962C8B-B14F-4D97-AF65-F5344CB8AC3E}">
        <p14:creationId xmlns:p14="http://schemas.microsoft.com/office/powerpoint/2010/main" val="2655059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727523"/>
            <a:ext cx="3639741" cy="1617163"/>
          </a:xfrm>
        </p:spPr>
        <p:txBody>
          <a:bodyPr anchor="b">
            <a:normAutofit/>
          </a:bodyPr>
          <a:lstStyle>
            <a:lvl1pPr algn="l">
              <a:defRPr sz="18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en-US"/>
              <a:t>Click icon to add picture</a:t>
            </a:r>
            <a:endParaRPr lang="en-US" dirty="0"/>
          </a:p>
        </p:txBody>
      </p:sp>
      <p:sp>
        <p:nvSpPr>
          <p:cNvPr id="4" name="Text Placeholder 3"/>
          <p:cNvSpPr>
            <a:spLocks noGrp="1"/>
          </p:cNvSpPr>
          <p:nvPr>
            <p:ph type="body" sz="half" idx="2"/>
          </p:nvPr>
        </p:nvSpPr>
        <p:spPr>
          <a:xfrm>
            <a:off x="611046" y="2344684"/>
            <a:ext cx="3639741" cy="3516365"/>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2914358" y="6041363"/>
            <a:ext cx="732659" cy="365125"/>
          </a:xfrm>
        </p:spPr>
        <p:txBody>
          <a:bodyPr/>
          <a:lstStyle/>
          <a:p>
            <a:fld id="{F9B8C818-9952-43A6-A3F6-E17D386D6469}" type="datetime1">
              <a:rPr lang="en-GB" smtClean="0"/>
              <a:t>25/03/2018</a:t>
            </a:fld>
            <a:endParaRPr lang="en-GB"/>
          </a:p>
        </p:txBody>
      </p:sp>
      <p:sp>
        <p:nvSpPr>
          <p:cNvPr id="6" name="Footer Placeholder 5"/>
          <p:cNvSpPr>
            <a:spLocks noGrp="1"/>
          </p:cNvSpPr>
          <p:nvPr>
            <p:ph type="ftr" sz="quarter" idx="11"/>
          </p:nvPr>
        </p:nvSpPr>
        <p:spPr>
          <a:xfrm>
            <a:off x="442797" y="6041363"/>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9"/>
            <a:ext cx="796616" cy="490599"/>
          </a:xfrm>
        </p:spPr>
        <p:txBody>
          <a:bodyPr/>
          <a:lstStyle/>
          <a:p>
            <a:fld id="{63886AFE-0FBB-4873-A1FF-B81B921E1349}" type="slidenum">
              <a:rPr lang="en-GB" smtClean="0"/>
              <a:t>‹#›</a:t>
            </a:fld>
            <a:endParaRPr lang="en-GB"/>
          </a:p>
        </p:txBody>
      </p:sp>
    </p:spTree>
    <p:extLst>
      <p:ext uri="{BB962C8B-B14F-4D97-AF65-F5344CB8AC3E}">
        <p14:creationId xmlns:p14="http://schemas.microsoft.com/office/powerpoint/2010/main" val="808685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chor="b">
            <a:normAutofit/>
          </a:bodyPr>
          <a:lstStyle>
            <a:lvl1pPr algn="l">
              <a:defRPr sz="18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en-US"/>
              <a:t>Click icon to add picture</a:t>
            </a:r>
            <a:endParaRPr lang="en-US" dirty="0"/>
          </a:p>
        </p:txBody>
      </p:sp>
      <p:sp>
        <p:nvSpPr>
          <p:cNvPr id="4" name="Text Placeholder 3"/>
          <p:cNvSpPr>
            <a:spLocks noGrp="1"/>
          </p:cNvSpPr>
          <p:nvPr>
            <p:ph type="body" sz="half" idx="2"/>
          </p:nvPr>
        </p:nvSpPr>
        <p:spPr>
          <a:xfrm>
            <a:off x="607500" y="5367338"/>
            <a:ext cx="7921064"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3/25/2018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53519264"/>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nchor="b"/>
          <a:lstStyle>
            <a:lvl1pPr algn="l">
              <a:defRPr sz="3150" b="1" cap="none"/>
            </a:lvl1pPr>
          </a:lstStyle>
          <a:p>
            <a:r>
              <a:rPr lang="en-US"/>
              <a:t>Click to edit Master title style</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5680982" y="1081457"/>
            <a:ext cx="28575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0060060"/>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2400"/>
            </a:lvl1pPr>
          </a:lstStyle>
          <a:p>
            <a:r>
              <a:rPr lang="en-US"/>
              <a:t>Click to edit Master title style</a:t>
            </a:r>
            <a:endParaRPr lang="en-US" dirty="0"/>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3/25/2018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14411181"/>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93CA89-7677-49C9-BCD5-61072E66BC75}" type="datetime1">
              <a:rPr lang="en-GB" smtClean="0"/>
              <a:t>25/03/2018</a:t>
            </a:fld>
            <a:endParaRPr lang="en-GB"/>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886AFE-0FBB-4873-A1FF-B81B921E1349}" type="slidenum">
              <a:rPr lang="en-GB" smtClean="0"/>
              <a:t>‹#›</a:t>
            </a:fld>
            <a:endParaRPr lang="en-GB"/>
          </a:p>
        </p:txBody>
      </p:sp>
    </p:spTree>
    <p:extLst>
      <p:ext uri="{BB962C8B-B14F-4D97-AF65-F5344CB8AC3E}">
        <p14:creationId xmlns:p14="http://schemas.microsoft.com/office/powerpoint/2010/main" val="16065332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586171"/>
            <a:ext cx="1871093"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7501" y="446089"/>
            <a:ext cx="4958655"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4CAD60-87ED-4649-9386-BD32AB50632A}" type="datetime1">
              <a:rPr lang="en-GB" smtClean="0"/>
              <a:t>25/03/2018</a:t>
            </a:fld>
            <a:endParaRPr lang="en-GB"/>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886AFE-0FBB-4873-A1FF-B81B921E1349}" type="slidenum">
              <a:rPr lang="en-GB" smtClean="0"/>
              <a:t>‹#›</a:t>
            </a:fld>
            <a:endParaRPr lang="en-GB"/>
          </a:p>
        </p:txBody>
      </p:sp>
    </p:spTree>
    <p:extLst>
      <p:ext uri="{BB962C8B-B14F-4D97-AF65-F5344CB8AC3E}">
        <p14:creationId xmlns:p14="http://schemas.microsoft.com/office/powerpoint/2010/main" val="1252385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0" y="404664"/>
            <a:ext cx="9144000" cy="778098"/>
          </a:xfrm>
          <a:solidFill>
            <a:srgbClr val="7CCFDB"/>
          </a:solidFill>
        </p:spPr>
        <p:txBody>
          <a:bodyPr/>
          <a:lstStyle>
            <a:lvl1pPr marL="444500" indent="0" algn="l" defTabSz="360363">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solidFill>
                  <a:prstClr val="black"/>
                </a:solidFill>
              </a:rPr>
              <a:pPr/>
              <a:t>25/03/2018</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828149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solidFill>
                  <a:prstClr val="black"/>
                </a:solidFill>
              </a:rPr>
              <a:pPr/>
              <a:t>25/03/2018</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solidFill>
                  <a:prstClr val="black"/>
                </a:solidFill>
              </a:rPr>
              <a:pPr/>
              <a:t>‹#›</a:t>
            </a:fld>
            <a:endParaRPr lang="en-GB">
              <a:solidFill>
                <a:prstClr val="black"/>
              </a:solidFill>
            </a:endParaRPr>
          </a:p>
        </p:txBody>
      </p:sp>
      <p:sp>
        <p:nvSpPr>
          <p:cNvPr id="10" name="Title 1"/>
          <p:cNvSpPr>
            <a:spLocks noGrp="1"/>
          </p:cNvSpPr>
          <p:nvPr>
            <p:ph type="title"/>
          </p:nvPr>
        </p:nvSpPr>
        <p:spPr>
          <a:xfrm>
            <a:off x="0" y="274638"/>
            <a:ext cx="9144000" cy="778098"/>
          </a:xfrm>
          <a:solidFill>
            <a:srgbClr val="7CCFDB"/>
          </a:solidFill>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8063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solidFill>
                  <a:prstClr val="black"/>
                </a:solidFill>
              </a:rPr>
              <a:pPr/>
              <a:t>25/03/2018</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solidFill>
                  <a:prstClr val="black"/>
                </a:solidFill>
              </a:rPr>
              <a:pPr/>
              <a:t>‹#›</a:t>
            </a:fld>
            <a:endParaRPr lang="en-GB">
              <a:solidFill>
                <a:prstClr val="black"/>
              </a:solidFill>
            </a:endParaRPr>
          </a:p>
        </p:txBody>
      </p:sp>
      <p:sp>
        <p:nvSpPr>
          <p:cNvPr id="6" name="Title 1"/>
          <p:cNvSpPr>
            <a:spLocks noGrp="1"/>
          </p:cNvSpPr>
          <p:nvPr>
            <p:ph type="title"/>
          </p:nvPr>
        </p:nvSpPr>
        <p:spPr>
          <a:xfrm>
            <a:off x="0" y="274638"/>
            <a:ext cx="9144000" cy="778098"/>
          </a:xfrm>
          <a:solidFill>
            <a:srgbClr val="7CCFDB"/>
          </a:solidFill>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21233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260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solidFill>
                  <a:prstClr val="black"/>
                </a:solidFill>
              </a:rPr>
              <a:pPr/>
              <a:t>25/03/2018</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14937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solidFill>
                  <a:prstClr val="black"/>
                </a:solidFill>
              </a:rPr>
              <a:pPr/>
              <a:t>25/03/2018</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9275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21288"/>
            <a:ext cx="9144000" cy="829262"/>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Box 6"/>
          <p:cNvSpPr txBox="1"/>
          <p:nvPr userDrawn="1"/>
        </p:nvSpPr>
        <p:spPr>
          <a:xfrm>
            <a:off x="8388424" y="6525344"/>
            <a:ext cx="1728192" cy="215444"/>
          </a:xfrm>
          <a:prstGeom prst="rect">
            <a:avLst/>
          </a:prstGeom>
          <a:noFill/>
        </p:spPr>
        <p:txBody>
          <a:bodyPr wrap="square" rtlCol="0">
            <a:spAutoFit/>
          </a:bodyPr>
          <a:lstStyle/>
          <a:p>
            <a:r>
              <a:rPr lang="en-GB" sz="800" dirty="0">
                <a:solidFill>
                  <a:prstClr val="black"/>
                </a:solidFill>
                <a:latin typeface="Arial" panose="020B0604020202020204" pitchFamily="34" charset="0"/>
                <a:cs typeface="Arial" panose="020B0604020202020204" pitchFamily="34" charset="0"/>
              </a:rPr>
              <a:t>© OCR 2016</a:t>
            </a:r>
          </a:p>
        </p:txBody>
      </p:sp>
    </p:spTree>
    <p:extLst>
      <p:ext uri="{BB962C8B-B14F-4D97-AF65-F5344CB8AC3E}">
        <p14:creationId xmlns:p14="http://schemas.microsoft.com/office/powerpoint/2010/main" val="4058814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7CCFDB"/>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21288"/>
            <a:ext cx="9144000" cy="829262"/>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Box 6"/>
          <p:cNvSpPr txBox="1"/>
          <p:nvPr userDrawn="1"/>
        </p:nvSpPr>
        <p:spPr>
          <a:xfrm>
            <a:off x="8388424" y="6525344"/>
            <a:ext cx="1728192" cy="215444"/>
          </a:xfrm>
          <a:prstGeom prst="rect">
            <a:avLst/>
          </a:prstGeom>
          <a:noFill/>
        </p:spPr>
        <p:txBody>
          <a:bodyPr wrap="square" rtlCol="0">
            <a:spAutoFit/>
          </a:bodyPr>
          <a:lstStyle/>
          <a:p>
            <a:r>
              <a:rPr lang="en-GB" sz="800" dirty="0">
                <a:solidFill>
                  <a:prstClr val="black"/>
                </a:solidFill>
                <a:latin typeface="Arial" panose="020B0604020202020204" pitchFamily="34" charset="0"/>
                <a:cs typeface="Arial" panose="020B0604020202020204" pitchFamily="34" charset="0"/>
              </a:rPr>
              <a:t>© OCR 2016</a:t>
            </a:r>
          </a:p>
        </p:txBody>
      </p:sp>
    </p:spTree>
    <p:extLst>
      <p:ext uri="{BB962C8B-B14F-4D97-AF65-F5344CB8AC3E}">
        <p14:creationId xmlns:p14="http://schemas.microsoft.com/office/powerpoint/2010/main" val="41153378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7CCFDB"/>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447188"/>
            <a:ext cx="7928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7500" y="2184402"/>
            <a:ext cx="792246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38636" y="6041363"/>
            <a:ext cx="6483240" cy="365125"/>
          </a:xfrm>
          <a:prstGeom prst="rect">
            <a:avLst/>
          </a:prstGeom>
        </p:spPr>
        <p:txBody>
          <a:bodyPr vert="horz" lIns="91440" tIns="45720" rIns="91440" bIns="45720" rtlCol="0" anchor="b"/>
          <a:lstStyle>
            <a:lvl1pPr algn="l">
              <a:defRPr sz="675">
                <a:solidFill>
                  <a:schemeClr val="tx1"/>
                </a:solidFill>
              </a:defRPr>
            </a:lvl1pPr>
          </a:lstStyle>
          <a:p>
            <a:endParaRPr lang="en-US" dirty="0"/>
          </a:p>
        </p:txBody>
      </p:sp>
      <p:sp>
        <p:nvSpPr>
          <p:cNvPr id="4" name="Date Placeholder 3"/>
          <p:cNvSpPr>
            <a:spLocks noGrp="1"/>
          </p:cNvSpPr>
          <p:nvPr>
            <p:ph type="dt" sz="half" idx="2"/>
          </p:nvPr>
        </p:nvSpPr>
        <p:spPr>
          <a:xfrm>
            <a:off x="7000969" y="6041363"/>
            <a:ext cx="1007780" cy="365125"/>
          </a:xfrm>
          <a:prstGeom prst="rect">
            <a:avLst/>
          </a:prstGeom>
        </p:spPr>
        <p:txBody>
          <a:bodyPr vert="horz" lIns="91440" tIns="45720" rIns="91440" bIns="45720" rtlCol="0" anchor="b"/>
          <a:lstStyle>
            <a:lvl1pPr algn="r">
              <a:defRPr sz="675">
                <a:solidFill>
                  <a:schemeClr val="tx1"/>
                </a:solidFill>
              </a:defRPr>
            </a:lvl1pPr>
          </a:lstStyle>
          <a:p>
            <a:fld id="{09B482E8-6E0E-1B4F-B1FD-C69DB9E858D9}" type="datetimeFigureOut">
              <a:rPr lang="en-US" dirty="0"/>
              <a:pPr/>
              <a:t>3/25/2018</a:t>
            </a:fld>
            <a:endParaRPr lang="en-US" dirty="0"/>
          </a:p>
        </p:txBody>
      </p:sp>
      <p:sp>
        <p:nvSpPr>
          <p:cNvPr id="6" name="Slide Number Placeholder 5"/>
          <p:cNvSpPr>
            <a:spLocks noGrp="1"/>
          </p:cNvSpPr>
          <p:nvPr>
            <p:ph type="sldNum" sz="quarter" idx="4"/>
          </p:nvPr>
        </p:nvSpPr>
        <p:spPr>
          <a:xfrm>
            <a:off x="8008749" y="5915889"/>
            <a:ext cx="796616" cy="490599"/>
          </a:xfrm>
          <a:prstGeom prst="rect">
            <a:avLst/>
          </a:prstGeom>
        </p:spPr>
        <p:txBody>
          <a:bodyPr vert="horz" lIns="91440" tIns="45720" rIns="91440" bIns="10800" rtlCol="0" anchor="b"/>
          <a:lstStyle>
            <a:lvl1pPr algn="r">
              <a:defRPr sz="1500">
                <a:solidFill>
                  <a:schemeClr val="accent1"/>
                </a:solidFill>
              </a:defRPr>
            </a:lvl1pPr>
          </a:lstStyle>
          <a:p>
            <a:fld id="{D57F1E4F-1CFF-5643-939E-217C01CDF565}" type="slidenum">
              <a:rPr lang="en-US" dirty="0"/>
              <a:pPr/>
              <a:t>‹#›</a:t>
            </a:fld>
            <a:endParaRPr lang="en-US" dirty="0"/>
          </a:p>
        </p:txBody>
      </p:sp>
      <p:sp>
        <p:nvSpPr>
          <p:cNvPr id="10" name="Text Box 7">
            <a:extLst>
              <a:ext uri="{FF2B5EF4-FFF2-40B4-BE49-F238E27FC236}">
                <a16:creationId xmlns:a16="http://schemas.microsoft.com/office/drawing/2014/main" id="{D7DFB6B7-C71E-4B55-B096-6ED15F268161}"/>
              </a:ext>
            </a:extLst>
          </p:cNvPr>
          <p:cNvSpPr txBox="1">
            <a:spLocks noChangeArrowheads="1"/>
          </p:cNvSpPr>
          <p:nvPr userDrawn="1"/>
        </p:nvSpPr>
        <p:spPr bwMode="auto">
          <a:xfrm>
            <a:off x="1331640" y="-11723"/>
            <a:ext cx="6696744"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1800" b="1" u="sng" kern="1200" dirty="0">
                <a:solidFill>
                  <a:schemeClr val="bg1">
                    <a:lumMod val="85000"/>
                  </a:schemeClr>
                </a:solidFill>
                <a:latin typeface="Arial" charset="0"/>
                <a:ea typeface="+mn-ea"/>
                <a:cs typeface="+mn-cs"/>
              </a:rPr>
              <a:t>GCSE 9-1: OCR Computer Science</a:t>
            </a:r>
          </a:p>
        </p:txBody>
      </p:sp>
    </p:spTree>
    <p:extLst>
      <p:ext uri="{BB962C8B-B14F-4D97-AF65-F5344CB8AC3E}">
        <p14:creationId xmlns:p14="http://schemas.microsoft.com/office/powerpoint/2010/main" val="24075622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hf sldNum="0" hdr="0" dt="0"/>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841" y="3212976"/>
            <a:ext cx="7772400" cy="1470025"/>
          </a:xfrm>
        </p:spPr>
        <p:txBody>
          <a:bodyPr/>
          <a:lstStyle/>
          <a:p>
            <a:r>
              <a:rPr lang="en-GB" dirty="0"/>
              <a:t>TRANSLATORS AND IDEs</a:t>
            </a:r>
          </a:p>
        </p:txBody>
      </p:sp>
      <p:sp>
        <p:nvSpPr>
          <p:cNvPr id="3" name="Title 1">
            <a:extLst>
              <a:ext uri="{FF2B5EF4-FFF2-40B4-BE49-F238E27FC236}">
                <a16:creationId xmlns:a16="http://schemas.microsoft.com/office/drawing/2014/main" id="{A85ED2A2-FAA2-4A24-8BD5-4D42DF9AD115}"/>
              </a:ext>
            </a:extLst>
          </p:cNvPr>
          <p:cNvSpPr txBox="1">
            <a:spLocks/>
          </p:cNvSpPr>
          <p:nvPr/>
        </p:nvSpPr>
        <p:spPr>
          <a:xfrm>
            <a:off x="395536" y="4077072"/>
            <a:ext cx="7772400" cy="147002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342900" rtl="0" eaLnBrk="1" latinLnBrk="0" hangingPunct="1">
              <a:spcBef>
                <a:spcPct val="0"/>
              </a:spcBef>
              <a:buNone/>
              <a:defRPr sz="405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800" dirty="0"/>
              <a:t>Key Revision Points</a:t>
            </a:r>
          </a:p>
        </p:txBody>
      </p:sp>
    </p:spTree>
    <p:extLst>
      <p:ext uri="{BB962C8B-B14F-4D97-AF65-F5344CB8AC3E}">
        <p14:creationId xmlns:p14="http://schemas.microsoft.com/office/powerpoint/2010/main" val="3653405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8165"/>
            <a:ext cx="8496944" cy="854968"/>
          </a:xfrm>
        </p:spPr>
        <p:style>
          <a:lnRef idx="2">
            <a:schemeClr val="accent2"/>
          </a:lnRef>
          <a:fillRef idx="1">
            <a:schemeClr val="lt1"/>
          </a:fillRef>
          <a:effectRef idx="0">
            <a:schemeClr val="accent2"/>
          </a:effectRef>
          <a:fontRef idx="minor">
            <a:schemeClr val="dk1"/>
          </a:fontRef>
        </p:style>
        <p:txBody>
          <a:bodyPr>
            <a:normAutofit/>
          </a:bodyPr>
          <a:lstStyle/>
          <a:p>
            <a:r>
              <a:rPr lang="en-GB" sz="3600" dirty="0"/>
              <a:t>Programming Languages</a:t>
            </a:r>
          </a:p>
        </p:txBody>
      </p:sp>
      <p:sp>
        <p:nvSpPr>
          <p:cNvPr id="3" name="Content Placeholder 2"/>
          <p:cNvSpPr>
            <a:spLocks noGrp="1"/>
          </p:cNvSpPr>
          <p:nvPr>
            <p:ph idx="1"/>
          </p:nvPr>
        </p:nvSpPr>
        <p:spPr>
          <a:xfrm>
            <a:off x="3015735" y="1300541"/>
            <a:ext cx="4804197" cy="464017"/>
          </a:xfrm>
          <a:ln>
            <a:noFill/>
          </a:ln>
        </p:spPr>
        <p:style>
          <a:lnRef idx="2">
            <a:schemeClr val="accent3"/>
          </a:lnRef>
          <a:fillRef idx="1">
            <a:schemeClr val="lt1"/>
          </a:fillRef>
          <a:effectRef idx="0">
            <a:schemeClr val="accent3"/>
          </a:effectRef>
          <a:fontRef idx="minor">
            <a:schemeClr val="dk1"/>
          </a:fontRef>
        </p:style>
        <p:txBody>
          <a:bodyPr>
            <a:noAutofit/>
          </a:bodyPr>
          <a:lstStyle/>
          <a:p>
            <a:pPr marL="0" indent="0">
              <a:buNone/>
            </a:pPr>
            <a:r>
              <a:rPr lang="en-GB" sz="2800" b="1" dirty="0"/>
              <a:t>Types of Translator</a:t>
            </a:r>
          </a:p>
        </p:txBody>
      </p:sp>
      <p:sp>
        <p:nvSpPr>
          <p:cNvPr id="7" name="TextBox 6"/>
          <p:cNvSpPr txBox="1"/>
          <p:nvPr/>
        </p:nvSpPr>
        <p:spPr>
          <a:xfrm>
            <a:off x="467544" y="1308799"/>
            <a:ext cx="2376264" cy="33547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a:t>Learning Objectives:</a:t>
            </a:r>
          </a:p>
          <a:p>
            <a:r>
              <a:rPr lang="en-GB" sz="1100" dirty="0">
                <a:solidFill>
                  <a:schemeClr val="accent1">
                    <a:lumMod val="75000"/>
                  </a:schemeClr>
                </a:solidFill>
              </a:rPr>
              <a:t>- characteristics and purpose of different levels of programming language, including low-level languages</a:t>
            </a:r>
          </a:p>
          <a:p>
            <a:r>
              <a:rPr lang="en-GB" sz="1100" dirty="0">
                <a:solidFill>
                  <a:schemeClr val="accent1">
                    <a:lumMod val="75000"/>
                  </a:schemeClr>
                </a:solidFill>
              </a:rPr>
              <a:t>- the purpose of translators</a:t>
            </a:r>
          </a:p>
          <a:p>
            <a:r>
              <a:rPr lang="en-GB" sz="1100" dirty="0">
                <a:solidFill>
                  <a:schemeClr val="accent1">
                    <a:lumMod val="75000"/>
                  </a:schemeClr>
                </a:solidFill>
              </a:rPr>
              <a:t>- the characteristics of an assembler, a compiler and an interpreter</a:t>
            </a:r>
          </a:p>
          <a:p>
            <a:r>
              <a:rPr lang="en-GB" sz="1100" dirty="0">
                <a:solidFill>
                  <a:schemeClr val="accent1">
                    <a:lumMod val="75000"/>
                  </a:schemeClr>
                </a:solidFill>
              </a:rPr>
              <a:t>- common tools and facilities available in an integrated development environment (IDE):</a:t>
            </a:r>
          </a:p>
          <a:p>
            <a:r>
              <a:rPr lang="en-GB" sz="1100" dirty="0">
                <a:solidFill>
                  <a:schemeClr val="accent1">
                    <a:lumMod val="75000"/>
                  </a:schemeClr>
                </a:solidFill>
              </a:rPr>
              <a:t>   o editors</a:t>
            </a:r>
          </a:p>
          <a:p>
            <a:r>
              <a:rPr lang="en-GB" sz="1100" dirty="0">
                <a:solidFill>
                  <a:schemeClr val="accent1">
                    <a:lumMod val="75000"/>
                  </a:schemeClr>
                </a:solidFill>
              </a:rPr>
              <a:t>   o error diagnostics</a:t>
            </a:r>
          </a:p>
          <a:p>
            <a:r>
              <a:rPr lang="en-GB" sz="1100" dirty="0">
                <a:solidFill>
                  <a:schemeClr val="accent1">
                    <a:lumMod val="75000"/>
                  </a:schemeClr>
                </a:solidFill>
              </a:rPr>
              <a:t>   o run-time environment</a:t>
            </a:r>
          </a:p>
          <a:p>
            <a:r>
              <a:rPr lang="en-GB" sz="1100" dirty="0">
                <a:solidFill>
                  <a:schemeClr val="accent1">
                    <a:lumMod val="75000"/>
                  </a:schemeClr>
                </a:solidFill>
              </a:rPr>
              <a:t>   o translators.</a:t>
            </a:r>
            <a:endParaRPr lang="en-GB" sz="800" b="1" dirty="0">
              <a:solidFill>
                <a:schemeClr val="accent1">
                  <a:lumMod val="75000"/>
                </a:schemeClr>
              </a:solidFill>
            </a:endParaRPr>
          </a:p>
        </p:txBody>
      </p:sp>
      <p:sp>
        <p:nvSpPr>
          <p:cNvPr id="13" name="TextBox 12"/>
          <p:cNvSpPr txBox="1"/>
          <p:nvPr/>
        </p:nvSpPr>
        <p:spPr>
          <a:xfrm>
            <a:off x="4118238" y="1872609"/>
            <a:ext cx="5812309" cy="369332"/>
          </a:xfrm>
          <a:prstGeom prst="rect">
            <a:avLst/>
          </a:prstGeom>
          <a:noFill/>
        </p:spPr>
        <p:txBody>
          <a:bodyPr wrap="square" rtlCol="0">
            <a:spAutoFit/>
          </a:bodyPr>
          <a:lstStyle/>
          <a:p>
            <a:r>
              <a:rPr lang="en-GB" dirty="0"/>
              <a:t>There are 3 types of translator:</a:t>
            </a:r>
            <a:endParaRPr lang="en-US" dirty="0"/>
          </a:p>
        </p:txBody>
      </p:sp>
      <p:sp>
        <p:nvSpPr>
          <p:cNvPr id="5" name="Rounded Rectangle 4"/>
          <p:cNvSpPr/>
          <p:nvPr/>
        </p:nvSpPr>
        <p:spPr>
          <a:xfrm>
            <a:off x="3105210" y="2274423"/>
            <a:ext cx="1800200" cy="4171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Compiler</a:t>
            </a:r>
          </a:p>
        </p:txBody>
      </p:sp>
      <p:sp>
        <p:nvSpPr>
          <p:cNvPr id="8" name="Rounded Rectangle 7"/>
          <p:cNvSpPr/>
          <p:nvPr/>
        </p:nvSpPr>
        <p:spPr>
          <a:xfrm>
            <a:off x="5059595" y="2274423"/>
            <a:ext cx="1800200" cy="4171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Interpreter</a:t>
            </a:r>
          </a:p>
        </p:txBody>
      </p:sp>
      <p:sp>
        <p:nvSpPr>
          <p:cNvPr id="9" name="Rounded Rectangle 8"/>
          <p:cNvSpPr/>
          <p:nvPr/>
        </p:nvSpPr>
        <p:spPr>
          <a:xfrm>
            <a:off x="7013980" y="2274423"/>
            <a:ext cx="1800200" cy="4171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t>Assembler</a:t>
            </a:r>
          </a:p>
        </p:txBody>
      </p:sp>
      <p:sp>
        <p:nvSpPr>
          <p:cNvPr id="6" name="Rectangle 5"/>
          <p:cNvSpPr/>
          <p:nvPr/>
        </p:nvSpPr>
        <p:spPr>
          <a:xfrm>
            <a:off x="3115623" y="2786220"/>
            <a:ext cx="1800200" cy="3739124"/>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r>
              <a:rPr lang="en-GB" sz="1100" dirty="0"/>
              <a:t>Converts the whole code into one file (often a .exe file).</a:t>
            </a:r>
          </a:p>
          <a:p>
            <a:endParaRPr lang="en-GB" sz="1100" dirty="0"/>
          </a:p>
          <a:p>
            <a:r>
              <a:rPr lang="en-GB" sz="1100" dirty="0"/>
              <a:t>The file can then be run on any computer without the translator needing to be present.</a:t>
            </a:r>
          </a:p>
          <a:p>
            <a:endParaRPr lang="en-GB" sz="1100" dirty="0"/>
          </a:p>
          <a:p>
            <a:r>
              <a:rPr lang="en-GB" sz="1100" dirty="0"/>
              <a:t>Can take a long time to compile source code as the translator will often have to convert the instructions into various sets of machine code as different CPUs will understand instructions with different machine code from one another.</a:t>
            </a:r>
          </a:p>
        </p:txBody>
      </p:sp>
      <p:sp>
        <p:nvSpPr>
          <p:cNvPr id="11" name="Rectangle 10"/>
          <p:cNvSpPr/>
          <p:nvPr/>
        </p:nvSpPr>
        <p:spPr>
          <a:xfrm>
            <a:off x="5070008" y="2786220"/>
            <a:ext cx="1800200" cy="3739124"/>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r>
              <a:rPr lang="en-GB" sz="1100" dirty="0"/>
              <a:t>Converts the source code into machine code 1 line at a time. </a:t>
            </a:r>
          </a:p>
          <a:p>
            <a:endParaRPr lang="en-GB" sz="1100" dirty="0"/>
          </a:p>
          <a:p>
            <a:r>
              <a:rPr lang="en-GB" sz="1100" dirty="0"/>
              <a:t>Program therefore runs very slowly.</a:t>
            </a:r>
          </a:p>
          <a:p>
            <a:endParaRPr lang="en-GB" sz="1100" dirty="0"/>
          </a:p>
          <a:p>
            <a:r>
              <a:rPr lang="en-GB" sz="1100" dirty="0"/>
              <a:t>Main reason why an interpreter is used is at the testing / development stage.</a:t>
            </a:r>
          </a:p>
          <a:p>
            <a:endParaRPr lang="en-GB" sz="1100" dirty="0"/>
          </a:p>
          <a:p>
            <a:r>
              <a:rPr lang="en-GB" sz="1100" dirty="0"/>
              <a:t>Programmers can quickly identify errors and fix them.</a:t>
            </a:r>
          </a:p>
          <a:p>
            <a:endParaRPr lang="en-GB" sz="1100" dirty="0"/>
          </a:p>
          <a:p>
            <a:r>
              <a:rPr lang="en-GB" sz="1100" dirty="0"/>
              <a:t>The translator must be present on the computer for the program is to be run</a:t>
            </a:r>
          </a:p>
        </p:txBody>
      </p:sp>
      <p:sp>
        <p:nvSpPr>
          <p:cNvPr id="12" name="Rectangle 11"/>
          <p:cNvSpPr/>
          <p:nvPr/>
        </p:nvSpPr>
        <p:spPr>
          <a:xfrm>
            <a:off x="7024393" y="2786220"/>
            <a:ext cx="1800200" cy="3739124"/>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r>
              <a:rPr lang="en-GB" sz="1100" dirty="0"/>
              <a:t>This type of translator is used for Assembly Language (not High Level Languages).</a:t>
            </a:r>
          </a:p>
          <a:p>
            <a:endParaRPr lang="en-GB" sz="1100" dirty="0"/>
          </a:p>
          <a:p>
            <a:r>
              <a:rPr lang="en-GB" sz="1100" dirty="0"/>
              <a:t>It converts mnemonic assembly language instructions into machine code.</a:t>
            </a:r>
          </a:p>
        </p:txBody>
      </p:sp>
      <p:cxnSp>
        <p:nvCxnSpPr>
          <p:cNvPr id="17" name="Straight Arrow Connector 16"/>
          <p:cNvCxnSpPr/>
          <p:nvPr/>
        </p:nvCxnSpPr>
        <p:spPr>
          <a:xfrm>
            <a:off x="1215534" y="5661248"/>
            <a:ext cx="11610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V="1">
            <a:off x="1273587" y="5862098"/>
            <a:ext cx="228950" cy="2311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4779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6"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7453"/>
            <a:ext cx="7772400" cy="1470025"/>
          </a:xfrm>
        </p:spPr>
        <p:txBody>
          <a:bodyPr/>
          <a:lstStyle/>
          <a:p>
            <a:r>
              <a:rPr lang="en-GB" dirty="0"/>
              <a:t>Facilities of Languages</a:t>
            </a:r>
          </a:p>
        </p:txBody>
      </p:sp>
      <p:sp>
        <p:nvSpPr>
          <p:cNvPr id="5" name="TextBox 4"/>
          <p:cNvSpPr txBox="1"/>
          <p:nvPr/>
        </p:nvSpPr>
        <p:spPr>
          <a:xfrm>
            <a:off x="1039144" y="1476206"/>
            <a:ext cx="7344816" cy="1077218"/>
          </a:xfrm>
          <a:prstGeom prst="rect">
            <a:avLst/>
          </a:prstGeom>
          <a:noFill/>
        </p:spPr>
        <p:txBody>
          <a:bodyPr wrap="square" rtlCol="0">
            <a:spAutoFit/>
          </a:bodyPr>
          <a:lstStyle/>
          <a:p>
            <a:pPr algn="ctr"/>
            <a:r>
              <a:rPr lang="en-GB" sz="3200" dirty="0"/>
              <a:t>What do the programming languages have to help us code?</a:t>
            </a:r>
            <a:endParaRPr lang="en-US" sz="3200" dirty="0"/>
          </a:p>
        </p:txBody>
      </p:sp>
      <p:pic>
        <p:nvPicPr>
          <p:cNvPr id="3" name="Picture 2"/>
          <p:cNvPicPr>
            <a:picLocks noChangeAspect="1"/>
          </p:cNvPicPr>
          <p:nvPr/>
        </p:nvPicPr>
        <p:blipFill>
          <a:blip r:embed="rId2"/>
          <a:stretch>
            <a:fillRect/>
          </a:stretch>
        </p:blipFill>
        <p:spPr>
          <a:xfrm>
            <a:off x="3091110" y="2708920"/>
            <a:ext cx="3281089" cy="4206356"/>
          </a:xfrm>
          <a:prstGeom prst="rect">
            <a:avLst/>
          </a:prstGeom>
        </p:spPr>
      </p:pic>
    </p:spTree>
    <p:extLst>
      <p:ext uri="{BB962C8B-B14F-4D97-AF65-F5344CB8AC3E}">
        <p14:creationId xmlns:p14="http://schemas.microsoft.com/office/powerpoint/2010/main" val="8340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 Learning Objectives</a:t>
            </a:r>
          </a:p>
        </p:txBody>
      </p:sp>
      <p:sp>
        <p:nvSpPr>
          <p:cNvPr id="3" name="Content Placeholder 2"/>
          <p:cNvSpPr>
            <a:spLocks noGrp="1"/>
          </p:cNvSpPr>
          <p:nvPr>
            <p:ph idx="1"/>
          </p:nvPr>
        </p:nvSpPr>
        <p:spPr/>
        <p:txBody>
          <a:bodyPr/>
          <a:lstStyle/>
          <a:p>
            <a:r>
              <a:rPr lang="en-GB" dirty="0"/>
              <a:t>To be able to describe the common tools and facilities in an Integrated Development Environment (IDE)</a:t>
            </a:r>
            <a:endParaRPr lang="en-GB" sz="2800" dirty="0"/>
          </a:p>
          <a:p>
            <a:pPr marL="0" indent="0">
              <a:buNone/>
            </a:pPr>
            <a:endParaRPr lang="en-GB" dirty="0"/>
          </a:p>
        </p:txBody>
      </p:sp>
    </p:spTree>
    <p:extLst>
      <p:ext uri="{BB962C8B-B14F-4D97-AF65-F5344CB8AC3E}">
        <p14:creationId xmlns:p14="http://schemas.microsoft.com/office/powerpoint/2010/main" val="4077889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8165"/>
            <a:ext cx="8496944" cy="854968"/>
          </a:xfrm>
        </p:spPr>
        <p:style>
          <a:lnRef idx="2">
            <a:schemeClr val="accent2"/>
          </a:lnRef>
          <a:fillRef idx="1">
            <a:schemeClr val="lt1"/>
          </a:fillRef>
          <a:effectRef idx="0">
            <a:schemeClr val="accent2"/>
          </a:effectRef>
          <a:fontRef idx="minor">
            <a:schemeClr val="dk1"/>
          </a:fontRef>
        </p:style>
        <p:txBody>
          <a:bodyPr>
            <a:normAutofit/>
          </a:bodyPr>
          <a:lstStyle/>
          <a:p>
            <a:r>
              <a:rPr lang="en-GB" sz="3600" dirty="0"/>
              <a:t>Programming Languages</a:t>
            </a:r>
          </a:p>
        </p:txBody>
      </p:sp>
      <p:sp>
        <p:nvSpPr>
          <p:cNvPr id="3" name="Content Placeholder 2"/>
          <p:cNvSpPr>
            <a:spLocks noGrp="1"/>
          </p:cNvSpPr>
          <p:nvPr>
            <p:ph idx="1"/>
          </p:nvPr>
        </p:nvSpPr>
        <p:spPr>
          <a:xfrm>
            <a:off x="3015735" y="1300541"/>
            <a:ext cx="5948753" cy="464017"/>
          </a:xfrm>
          <a:ln>
            <a:noFill/>
          </a:ln>
        </p:spPr>
        <p:style>
          <a:lnRef idx="2">
            <a:schemeClr val="accent3"/>
          </a:lnRef>
          <a:fillRef idx="1">
            <a:schemeClr val="lt1"/>
          </a:fillRef>
          <a:effectRef idx="0">
            <a:schemeClr val="accent3"/>
          </a:effectRef>
          <a:fontRef idx="minor">
            <a:schemeClr val="dk1"/>
          </a:fontRef>
        </p:style>
        <p:txBody>
          <a:bodyPr>
            <a:noAutofit/>
          </a:bodyPr>
          <a:lstStyle/>
          <a:p>
            <a:pPr marL="0" indent="0">
              <a:buNone/>
            </a:pPr>
            <a:r>
              <a:rPr lang="en-GB" sz="2000" b="1" dirty="0"/>
              <a:t>Integrated Development Environment (IDE)</a:t>
            </a:r>
          </a:p>
        </p:txBody>
      </p:sp>
      <p:sp>
        <p:nvSpPr>
          <p:cNvPr id="7" name="TextBox 6"/>
          <p:cNvSpPr txBox="1"/>
          <p:nvPr/>
        </p:nvSpPr>
        <p:spPr>
          <a:xfrm>
            <a:off x="467544" y="1308799"/>
            <a:ext cx="2376264" cy="33547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a:t>Learning Objectives:</a:t>
            </a:r>
          </a:p>
          <a:p>
            <a:r>
              <a:rPr lang="en-GB" sz="1100" dirty="0">
                <a:solidFill>
                  <a:schemeClr val="accent1">
                    <a:lumMod val="75000"/>
                  </a:schemeClr>
                </a:solidFill>
              </a:rPr>
              <a:t>- characteristics and purpose of different levels of programming language, including low-level languages</a:t>
            </a:r>
          </a:p>
          <a:p>
            <a:r>
              <a:rPr lang="en-GB" sz="1100" dirty="0">
                <a:solidFill>
                  <a:schemeClr val="accent1">
                    <a:lumMod val="75000"/>
                  </a:schemeClr>
                </a:solidFill>
              </a:rPr>
              <a:t>- the purpose of translators</a:t>
            </a:r>
          </a:p>
          <a:p>
            <a:r>
              <a:rPr lang="en-GB" sz="1100" dirty="0">
                <a:solidFill>
                  <a:schemeClr val="accent1">
                    <a:lumMod val="75000"/>
                  </a:schemeClr>
                </a:solidFill>
              </a:rPr>
              <a:t>- the characteristics of an assembler, a compiler and an interpreter</a:t>
            </a:r>
          </a:p>
          <a:p>
            <a:r>
              <a:rPr lang="en-GB" sz="1100" dirty="0">
                <a:solidFill>
                  <a:schemeClr val="accent1">
                    <a:lumMod val="75000"/>
                  </a:schemeClr>
                </a:solidFill>
              </a:rPr>
              <a:t>- common tools and facilities available in an integrated development environment (IDE):</a:t>
            </a:r>
          </a:p>
          <a:p>
            <a:r>
              <a:rPr lang="en-GB" sz="1100" dirty="0">
                <a:solidFill>
                  <a:schemeClr val="accent1">
                    <a:lumMod val="75000"/>
                  </a:schemeClr>
                </a:solidFill>
              </a:rPr>
              <a:t>   o editors</a:t>
            </a:r>
          </a:p>
          <a:p>
            <a:r>
              <a:rPr lang="en-GB" sz="1100" dirty="0">
                <a:solidFill>
                  <a:schemeClr val="accent1">
                    <a:lumMod val="75000"/>
                  </a:schemeClr>
                </a:solidFill>
              </a:rPr>
              <a:t>   o error diagnostics</a:t>
            </a:r>
          </a:p>
          <a:p>
            <a:r>
              <a:rPr lang="en-GB" sz="1100" dirty="0">
                <a:solidFill>
                  <a:schemeClr val="accent1">
                    <a:lumMod val="75000"/>
                  </a:schemeClr>
                </a:solidFill>
              </a:rPr>
              <a:t>   o run-time environment</a:t>
            </a:r>
          </a:p>
          <a:p>
            <a:r>
              <a:rPr lang="en-GB" sz="1100" dirty="0">
                <a:solidFill>
                  <a:schemeClr val="accent1">
                    <a:lumMod val="75000"/>
                  </a:schemeClr>
                </a:solidFill>
              </a:rPr>
              <a:t>   o translators.</a:t>
            </a:r>
            <a:endParaRPr lang="en-GB" sz="800" b="1" dirty="0">
              <a:solidFill>
                <a:schemeClr val="accent1">
                  <a:lumMod val="75000"/>
                </a:schemeClr>
              </a:solidFill>
            </a:endParaRPr>
          </a:p>
        </p:txBody>
      </p:sp>
      <p:sp>
        <p:nvSpPr>
          <p:cNvPr id="19" name="TextBox 18"/>
          <p:cNvSpPr txBox="1"/>
          <p:nvPr/>
        </p:nvSpPr>
        <p:spPr>
          <a:xfrm>
            <a:off x="3048286" y="1988840"/>
            <a:ext cx="5812309" cy="1754326"/>
          </a:xfrm>
          <a:prstGeom prst="rect">
            <a:avLst/>
          </a:prstGeom>
          <a:noFill/>
        </p:spPr>
        <p:txBody>
          <a:bodyPr wrap="square" rtlCol="0">
            <a:spAutoFit/>
          </a:bodyPr>
          <a:lstStyle/>
          <a:p>
            <a:pPr marL="285750" indent="-285750">
              <a:buFont typeface="Arial" panose="020B0604020202020204" pitchFamily="34" charset="0"/>
              <a:buChar char="•"/>
            </a:pPr>
            <a:r>
              <a:rPr lang="en-US" dirty="0"/>
              <a:t>An Integrated Development Environment (IDE) is a software package.</a:t>
            </a:r>
          </a:p>
          <a:p>
            <a:pPr marL="285750" indent="-285750">
              <a:buFont typeface="Arial" panose="020B0604020202020204" pitchFamily="34" charset="0"/>
              <a:buChar char="•"/>
            </a:pPr>
            <a:r>
              <a:rPr lang="en-US" dirty="0"/>
              <a:t>It provides the tools for a computer programmer to develop a software.</a:t>
            </a:r>
          </a:p>
          <a:p>
            <a:pPr marL="285750" indent="-285750">
              <a:buFont typeface="Arial" panose="020B0604020202020204" pitchFamily="34" charset="0"/>
              <a:buChar char="•"/>
            </a:pPr>
            <a:r>
              <a:rPr lang="en-US" dirty="0"/>
              <a:t>It allows programmers to write their high level code, test it and translate it.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64709">
            <a:off x="3412571" y="4246460"/>
            <a:ext cx="3411826" cy="2259858"/>
          </a:xfrm>
          <a:prstGeom prst="rect">
            <a:avLst/>
          </a:prstGeom>
        </p:spPr>
      </p:pic>
    </p:spTree>
    <p:extLst>
      <p:ext uri="{BB962C8B-B14F-4D97-AF65-F5344CB8AC3E}">
        <p14:creationId xmlns:p14="http://schemas.microsoft.com/office/powerpoint/2010/main" val="264979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additive="base">
                                        <p:cTn id="1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 calcmode="lin" valueType="num">
                                      <p:cBhvr additive="base">
                                        <p:cTn id="19"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8165"/>
            <a:ext cx="8496944" cy="854968"/>
          </a:xfrm>
        </p:spPr>
        <p:style>
          <a:lnRef idx="2">
            <a:schemeClr val="accent2"/>
          </a:lnRef>
          <a:fillRef idx="1">
            <a:schemeClr val="lt1"/>
          </a:fillRef>
          <a:effectRef idx="0">
            <a:schemeClr val="accent2"/>
          </a:effectRef>
          <a:fontRef idx="minor">
            <a:schemeClr val="dk1"/>
          </a:fontRef>
        </p:style>
        <p:txBody>
          <a:bodyPr>
            <a:normAutofit/>
          </a:bodyPr>
          <a:lstStyle/>
          <a:p>
            <a:r>
              <a:rPr lang="en-GB" sz="3600" dirty="0"/>
              <a:t>Programming Languages</a:t>
            </a:r>
          </a:p>
        </p:txBody>
      </p:sp>
      <p:sp>
        <p:nvSpPr>
          <p:cNvPr id="3" name="Content Placeholder 2"/>
          <p:cNvSpPr>
            <a:spLocks noGrp="1"/>
          </p:cNvSpPr>
          <p:nvPr>
            <p:ph idx="1"/>
          </p:nvPr>
        </p:nvSpPr>
        <p:spPr>
          <a:xfrm>
            <a:off x="3015735" y="1300541"/>
            <a:ext cx="5948753" cy="464017"/>
          </a:xfrm>
          <a:ln>
            <a:noFill/>
          </a:ln>
        </p:spPr>
        <p:style>
          <a:lnRef idx="2">
            <a:schemeClr val="accent3"/>
          </a:lnRef>
          <a:fillRef idx="1">
            <a:schemeClr val="lt1"/>
          </a:fillRef>
          <a:effectRef idx="0">
            <a:schemeClr val="accent3"/>
          </a:effectRef>
          <a:fontRef idx="minor">
            <a:schemeClr val="dk1"/>
          </a:fontRef>
        </p:style>
        <p:txBody>
          <a:bodyPr>
            <a:noAutofit/>
          </a:bodyPr>
          <a:lstStyle/>
          <a:p>
            <a:pPr marL="0" indent="0">
              <a:buNone/>
            </a:pPr>
            <a:r>
              <a:rPr lang="en-GB" sz="2000" b="1" dirty="0"/>
              <a:t>Integrated Development Environment (IDE)</a:t>
            </a:r>
          </a:p>
        </p:txBody>
      </p:sp>
      <p:sp>
        <p:nvSpPr>
          <p:cNvPr id="7" name="TextBox 6"/>
          <p:cNvSpPr txBox="1"/>
          <p:nvPr/>
        </p:nvSpPr>
        <p:spPr>
          <a:xfrm>
            <a:off x="467544" y="1308799"/>
            <a:ext cx="2376264" cy="33547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a:t>Learning Objectives:</a:t>
            </a:r>
          </a:p>
          <a:p>
            <a:r>
              <a:rPr lang="en-GB" sz="1100" dirty="0">
                <a:solidFill>
                  <a:schemeClr val="accent1">
                    <a:lumMod val="75000"/>
                  </a:schemeClr>
                </a:solidFill>
              </a:rPr>
              <a:t>- characteristics and purpose of different levels of programming language, including low-level languages</a:t>
            </a:r>
          </a:p>
          <a:p>
            <a:r>
              <a:rPr lang="en-GB" sz="1100" dirty="0">
                <a:solidFill>
                  <a:schemeClr val="accent1">
                    <a:lumMod val="75000"/>
                  </a:schemeClr>
                </a:solidFill>
              </a:rPr>
              <a:t>- the purpose of translators</a:t>
            </a:r>
          </a:p>
          <a:p>
            <a:r>
              <a:rPr lang="en-GB" sz="1100" dirty="0">
                <a:solidFill>
                  <a:schemeClr val="accent1">
                    <a:lumMod val="75000"/>
                  </a:schemeClr>
                </a:solidFill>
              </a:rPr>
              <a:t>- the characteristics of an assembler, a compiler and an interpreter</a:t>
            </a:r>
          </a:p>
          <a:p>
            <a:r>
              <a:rPr lang="en-GB" sz="1100" dirty="0">
                <a:solidFill>
                  <a:schemeClr val="accent1">
                    <a:lumMod val="75000"/>
                  </a:schemeClr>
                </a:solidFill>
              </a:rPr>
              <a:t>- common tools and facilities available in an integrated development environment (IDE):</a:t>
            </a:r>
          </a:p>
          <a:p>
            <a:r>
              <a:rPr lang="en-GB" sz="1100" dirty="0">
                <a:solidFill>
                  <a:schemeClr val="accent1">
                    <a:lumMod val="75000"/>
                  </a:schemeClr>
                </a:solidFill>
              </a:rPr>
              <a:t>   o editors</a:t>
            </a:r>
          </a:p>
          <a:p>
            <a:r>
              <a:rPr lang="en-GB" sz="1100" dirty="0">
                <a:solidFill>
                  <a:schemeClr val="accent1">
                    <a:lumMod val="75000"/>
                  </a:schemeClr>
                </a:solidFill>
              </a:rPr>
              <a:t>   o error diagnostics</a:t>
            </a:r>
          </a:p>
          <a:p>
            <a:r>
              <a:rPr lang="en-GB" sz="1100" dirty="0">
                <a:solidFill>
                  <a:schemeClr val="accent1">
                    <a:lumMod val="75000"/>
                  </a:schemeClr>
                </a:solidFill>
              </a:rPr>
              <a:t>   o run-time environment</a:t>
            </a:r>
          </a:p>
          <a:p>
            <a:r>
              <a:rPr lang="en-GB" sz="1100" dirty="0">
                <a:solidFill>
                  <a:schemeClr val="accent1">
                    <a:lumMod val="75000"/>
                  </a:schemeClr>
                </a:solidFill>
              </a:rPr>
              <a:t>   o translators.</a:t>
            </a:r>
            <a:endParaRPr lang="en-GB" sz="800" b="1" dirty="0">
              <a:solidFill>
                <a:schemeClr val="accent1">
                  <a:lumMod val="75000"/>
                </a:schemeClr>
              </a:solidFill>
            </a:endParaRPr>
          </a:p>
        </p:txBody>
      </p:sp>
      <p:sp>
        <p:nvSpPr>
          <p:cNvPr id="19" name="TextBox 18"/>
          <p:cNvSpPr txBox="1"/>
          <p:nvPr/>
        </p:nvSpPr>
        <p:spPr>
          <a:xfrm>
            <a:off x="2986429" y="1882348"/>
            <a:ext cx="6172016" cy="5139869"/>
          </a:xfrm>
          <a:prstGeom prst="rect">
            <a:avLst/>
          </a:prstGeom>
          <a:noFill/>
        </p:spPr>
        <p:txBody>
          <a:bodyPr wrap="square" rtlCol="0">
            <a:spAutoFit/>
          </a:bodyPr>
          <a:lstStyle/>
          <a:p>
            <a:pPr marL="285750" indent="-285750">
              <a:buFont typeface="Arial" panose="020B0604020202020204" pitchFamily="34" charset="0"/>
              <a:buChar char="•"/>
            </a:pPr>
            <a:r>
              <a:rPr lang="en-US" dirty="0"/>
              <a:t>IDEs will be specific to a certain high level language (</a:t>
            </a:r>
            <a:r>
              <a:rPr lang="en-US" dirty="0" err="1"/>
              <a:t>eg</a:t>
            </a:r>
            <a:r>
              <a:rPr lang="en-US" dirty="0"/>
              <a:t>: </a:t>
            </a:r>
            <a:r>
              <a:rPr lang="en-US" dirty="0" err="1"/>
              <a:t>PyScripter</a:t>
            </a:r>
            <a:r>
              <a:rPr lang="en-US" dirty="0"/>
              <a:t> is built for Python).</a:t>
            </a:r>
          </a:p>
          <a:p>
            <a:pPr marL="285750" indent="-285750">
              <a:buFont typeface="Arial" panose="020B0604020202020204" pitchFamily="34" charset="0"/>
              <a:buChar char="•"/>
            </a:pPr>
            <a:r>
              <a:rPr lang="en-US" dirty="0"/>
              <a:t>They will normally consist of:</a:t>
            </a:r>
          </a:p>
          <a:p>
            <a:pPr marL="742950" lvl="1" indent="-285750">
              <a:buFont typeface="Arial" panose="020B0604020202020204" pitchFamily="34" charset="0"/>
              <a:buChar char="•"/>
            </a:pPr>
            <a:r>
              <a:rPr lang="en-US" b="1" dirty="0"/>
              <a:t>Source Code Editor </a:t>
            </a:r>
            <a:r>
              <a:rPr lang="en-US" dirty="0"/>
              <a:t>–</a:t>
            </a:r>
            <a:r>
              <a:rPr lang="en-US" sz="1600" i="1" dirty="0"/>
              <a:t> allowing the writing and editing of code</a:t>
            </a:r>
          </a:p>
          <a:p>
            <a:pPr marL="742950" lvl="1" indent="-285750">
              <a:buFont typeface="Arial" panose="020B0604020202020204" pitchFamily="34" charset="0"/>
              <a:buChar char="•"/>
            </a:pPr>
            <a:r>
              <a:rPr lang="en-US" b="1" dirty="0"/>
              <a:t>Automation Tools </a:t>
            </a:r>
            <a:r>
              <a:rPr lang="en-US" sz="1600" i="1" dirty="0"/>
              <a:t>– automate tasks such as finishing off key words and indenting on your behalf</a:t>
            </a:r>
          </a:p>
          <a:p>
            <a:pPr marL="742950" lvl="1" indent="-285750">
              <a:buFont typeface="Arial" panose="020B0604020202020204" pitchFamily="34" charset="0"/>
              <a:buChar char="•"/>
            </a:pPr>
            <a:r>
              <a:rPr lang="en-US" b="1" dirty="0"/>
              <a:t>Error Diagnostics - Debugger</a:t>
            </a:r>
            <a:r>
              <a:rPr lang="en-US" dirty="0"/>
              <a:t> </a:t>
            </a:r>
            <a:r>
              <a:rPr lang="en-US" sz="1600" i="1" dirty="0"/>
              <a:t>– identifies logic and syntax errors and shows where they are.</a:t>
            </a:r>
          </a:p>
          <a:p>
            <a:pPr marL="742950" lvl="1" indent="-285750">
              <a:buFont typeface="Arial" panose="020B0604020202020204" pitchFamily="34" charset="0"/>
              <a:buChar char="•"/>
            </a:pPr>
            <a:r>
              <a:rPr lang="en-US" b="1" dirty="0"/>
              <a:t>Translators - Interpreter</a:t>
            </a:r>
            <a:r>
              <a:rPr lang="en-US" dirty="0"/>
              <a:t> </a:t>
            </a:r>
            <a:r>
              <a:rPr lang="en-US" i="1" dirty="0"/>
              <a:t>– allows source code to be translated into machine code one line at a time for testing</a:t>
            </a:r>
          </a:p>
          <a:p>
            <a:pPr marL="742950" lvl="1" indent="-285750">
              <a:buFont typeface="Arial" panose="020B0604020202020204" pitchFamily="34" charset="0"/>
              <a:buChar char="•"/>
            </a:pPr>
            <a:r>
              <a:rPr lang="en-US" b="1" dirty="0"/>
              <a:t>Translators - Compiler</a:t>
            </a:r>
            <a:r>
              <a:rPr lang="en-US" dirty="0"/>
              <a:t> </a:t>
            </a:r>
            <a:r>
              <a:rPr lang="en-US" sz="1600" i="1" dirty="0"/>
              <a:t>– converts entire source code into machine code so it can be run as its own individual program file.</a:t>
            </a:r>
            <a:endParaRPr lang="en-US" i="1" dirty="0"/>
          </a:p>
          <a:p>
            <a:pPr marL="742950" lvl="1" indent="-285750">
              <a:buFont typeface="Arial" panose="020B0604020202020204" pitchFamily="34" charset="0"/>
              <a:buChar char="•"/>
            </a:pPr>
            <a:r>
              <a:rPr lang="en-US" b="1" dirty="0"/>
              <a:t>Auto-Documentation</a:t>
            </a:r>
            <a:r>
              <a:rPr lang="en-US" dirty="0"/>
              <a:t> </a:t>
            </a:r>
            <a:r>
              <a:rPr lang="en-US" sz="1600" i="1" dirty="0"/>
              <a:t>– stores lists of variables, modules, functions calls </a:t>
            </a:r>
            <a:r>
              <a:rPr lang="en-US" sz="1600" i="1" dirty="0" err="1"/>
              <a:t>etc</a:t>
            </a:r>
            <a:r>
              <a:rPr lang="en-US" sz="1600" i="1" dirty="0"/>
              <a:t> which are documented for other programmers.</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55163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additive="base">
                                        <p:cTn id="1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 calcmode="lin" valueType="num">
                                      <p:cBhvr additive="base">
                                        <p:cTn id="17"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
                                            <p:txEl>
                                              <p:pRg st="3" end="3"/>
                                            </p:txEl>
                                          </p:spTgt>
                                        </p:tgtEl>
                                        <p:attrNameLst>
                                          <p:attrName>style.visibility</p:attrName>
                                        </p:attrNameLst>
                                      </p:cBhvr>
                                      <p:to>
                                        <p:strVal val="visible"/>
                                      </p:to>
                                    </p:set>
                                    <p:anim calcmode="lin" valueType="num">
                                      <p:cBhvr additive="base">
                                        <p:cTn id="23"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
                                            <p:txEl>
                                              <p:pRg st="4" end="4"/>
                                            </p:txEl>
                                          </p:spTgt>
                                        </p:tgtEl>
                                        <p:attrNameLst>
                                          <p:attrName>style.visibility</p:attrName>
                                        </p:attrNameLst>
                                      </p:cBhvr>
                                      <p:to>
                                        <p:strVal val="visible"/>
                                      </p:to>
                                    </p:set>
                                    <p:anim calcmode="lin" valueType="num">
                                      <p:cBhvr additive="base">
                                        <p:cTn id="29"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
                                            <p:txEl>
                                              <p:pRg st="5" end="5"/>
                                            </p:txEl>
                                          </p:spTgt>
                                        </p:tgtEl>
                                        <p:attrNameLst>
                                          <p:attrName>style.visibility</p:attrName>
                                        </p:attrNameLst>
                                      </p:cBhvr>
                                      <p:to>
                                        <p:strVal val="visible"/>
                                      </p:to>
                                    </p:set>
                                    <p:anim calcmode="lin" valueType="num">
                                      <p:cBhvr additive="base">
                                        <p:cTn id="35"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
                                            <p:txEl>
                                              <p:pRg st="6" end="6"/>
                                            </p:txEl>
                                          </p:spTgt>
                                        </p:tgtEl>
                                        <p:attrNameLst>
                                          <p:attrName>style.visibility</p:attrName>
                                        </p:attrNameLst>
                                      </p:cBhvr>
                                      <p:to>
                                        <p:strVal val="visible"/>
                                      </p:to>
                                    </p:set>
                                    <p:anim calcmode="lin" valueType="num">
                                      <p:cBhvr additive="base">
                                        <p:cTn id="41"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
                                            <p:txEl>
                                              <p:pRg st="7" end="7"/>
                                            </p:txEl>
                                          </p:spTgt>
                                        </p:tgtEl>
                                        <p:attrNameLst>
                                          <p:attrName>style.visibility</p:attrName>
                                        </p:attrNameLst>
                                      </p:cBhvr>
                                      <p:to>
                                        <p:strVal val="visible"/>
                                      </p:to>
                                    </p:set>
                                    <p:anim calcmode="lin" valueType="num">
                                      <p:cBhvr additive="base">
                                        <p:cTn id="47"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Words</a:t>
            </a:r>
          </a:p>
        </p:txBody>
      </p:sp>
      <p:sp>
        <p:nvSpPr>
          <p:cNvPr id="3" name="Content Placeholder 2"/>
          <p:cNvSpPr>
            <a:spLocks noGrp="1"/>
          </p:cNvSpPr>
          <p:nvPr>
            <p:ph idx="1"/>
          </p:nvPr>
        </p:nvSpPr>
        <p:spPr>
          <a:xfrm>
            <a:off x="467544" y="1628799"/>
            <a:ext cx="4104456" cy="4249053"/>
          </a:xfrm>
        </p:spPr>
        <p:txBody>
          <a:bodyPr>
            <a:normAutofit/>
          </a:bodyPr>
          <a:lstStyle/>
          <a:p>
            <a:r>
              <a:rPr lang="en-GB" dirty="0"/>
              <a:t>Low Level Language</a:t>
            </a:r>
          </a:p>
          <a:p>
            <a:r>
              <a:rPr lang="en-GB" dirty="0"/>
              <a:t>High Level Language</a:t>
            </a:r>
          </a:p>
          <a:p>
            <a:r>
              <a:rPr lang="en-GB" dirty="0"/>
              <a:t>Machine Code</a:t>
            </a:r>
          </a:p>
          <a:p>
            <a:r>
              <a:rPr lang="en-GB" dirty="0"/>
              <a:t>Compiler</a:t>
            </a:r>
          </a:p>
          <a:p>
            <a:r>
              <a:rPr lang="en-GB" dirty="0"/>
              <a:t>Interpreter</a:t>
            </a:r>
          </a:p>
          <a:p>
            <a:r>
              <a:rPr lang="en-GB" dirty="0"/>
              <a:t>Assembler</a:t>
            </a:r>
          </a:p>
          <a:p>
            <a:r>
              <a:rPr lang="en-GB" dirty="0"/>
              <a:t>Source Code</a:t>
            </a:r>
          </a:p>
          <a:p>
            <a:r>
              <a:rPr lang="en-GB" dirty="0"/>
              <a:t>Object Code</a:t>
            </a:r>
          </a:p>
          <a:p>
            <a:r>
              <a:rPr lang="en-GB" dirty="0"/>
              <a:t>Executable Code</a:t>
            </a:r>
          </a:p>
          <a:p>
            <a:pPr marL="0" indent="0">
              <a:buNone/>
            </a:pPr>
            <a:endParaRPr lang="en-GB" dirty="0"/>
          </a:p>
        </p:txBody>
      </p:sp>
      <p:sp>
        <p:nvSpPr>
          <p:cNvPr id="5" name="Content Placeholder 2"/>
          <p:cNvSpPr txBox="1">
            <a:spLocks/>
          </p:cNvSpPr>
          <p:nvPr/>
        </p:nvSpPr>
        <p:spPr>
          <a:xfrm>
            <a:off x="4572000" y="1628799"/>
            <a:ext cx="4104456" cy="42490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GB" dirty="0"/>
              <a:t>Debug</a:t>
            </a:r>
          </a:p>
          <a:p>
            <a:pPr lvl="0"/>
            <a:r>
              <a:rPr lang="en-GB" dirty="0"/>
              <a:t>Translator</a:t>
            </a:r>
          </a:p>
          <a:p>
            <a:pPr lvl="0"/>
            <a:r>
              <a:rPr lang="en-GB" dirty="0"/>
              <a:t>IDE</a:t>
            </a:r>
          </a:p>
          <a:p>
            <a:pPr lvl="0"/>
            <a:r>
              <a:rPr lang="en-GB" dirty="0"/>
              <a:t>Language Translator</a:t>
            </a:r>
          </a:p>
          <a:p>
            <a:pPr lvl="0"/>
            <a:r>
              <a:rPr lang="en-GB" dirty="0"/>
              <a:t>Device Driver</a:t>
            </a:r>
          </a:p>
          <a:p>
            <a:pPr lvl="0"/>
            <a:endParaRPr lang="en-GB"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571824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8165"/>
            <a:ext cx="8496944" cy="854968"/>
          </a:xfrm>
        </p:spPr>
        <p:style>
          <a:lnRef idx="2">
            <a:schemeClr val="accent2"/>
          </a:lnRef>
          <a:fillRef idx="1">
            <a:schemeClr val="lt1"/>
          </a:fillRef>
          <a:effectRef idx="0">
            <a:schemeClr val="accent2"/>
          </a:effectRef>
          <a:fontRef idx="minor">
            <a:schemeClr val="dk1"/>
          </a:fontRef>
        </p:style>
        <p:txBody>
          <a:bodyPr>
            <a:normAutofit/>
          </a:bodyPr>
          <a:lstStyle/>
          <a:p>
            <a:r>
              <a:rPr lang="en-GB" sz="3600" dirty="0"/>
              <a:t>Programming Languages</a:t>
            </a:r>
          </a:p>
        </p:txBody>
      </p:sp>
      <p:sp>
        <p:nvSpPr>
          <p:cNvPr id="3" name="Content Placeholder 2"/>
          <p:cNvSpPr>
            <a:spLocks noGrp="1"/>
          </p:cNvSpPr>
          <p:nvPr>
            <p:ph idx="1"/>
          </p:nvPr>
        </p:nvSpPr>
        <p:spPr>
          <a:xfrm>
            <a:off x="3131840" y="2046980"/>
            <a:ext cx="4968552" cy="4485650"/>
          </a:xfrm>
          <a:ln>
            <a:noFill/>
          </a:ln>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GB" b="1" u="sng" dirty="0"/>
              <a:t>Introduction</a:t>
            </a:r>
          </a:p>
          <a:p>
            <a:pPr marL="0" indent="0">
              <a:buNone/>
            </a:pPr>
            <a:endParaRPr lang="en-GB" b="1" u="sng" dirty="0"/>
          </a:p>
          <a:p>
            <a:pPr marL="0" indent="0">
              <a:buNone/>
            </a:pPr>
            <a:r>
              <a:rPr lang="en-GB" dirty="0"/>
              <a:t>CPUs are very impressive </a:t>
            </a:r>
            <a:r>
              <a:rPr lang="en-GB" b="1" dirty="0"/>
              <a:t>but</a:t>
            </a:r>
            <a:r>
              <a:rPr lang="en-GB" dirty="0"/>
              <a:t> they are actually quite simple when it comes to processing.</a:t>
            </a:r>
          </a:p>
          <a:p>
            <a:pPr marL="0" indent="0">
              <a:buNone/>
            </a:pPr>
            <a:endParaRPr lang="en-GB" dirty="0"/>
          </a:p>
          <a:p>
            <a:pPr marL="0" indent="0">
              <a:buNone/>
            </a:pPr>
            <a:r>
              <a:rPr lang="en-GB" dirty="0"/>
              <a:t>They can only process 1’s and 0’s.</a:t>
            </a:r>
          </a:p>
          <a:p>
            <a:pPr marL="0" indent="0">
              <a:buNone/>
            </a:pPr>
            <a:endParaRPr lang="en-GB" dirty="0"/>
          </a:p>
          <a:p>
            <a:pPr marL="0" indent="0">
              <a:buNone/>
            </a:pPr>
            <a:r>
              <a:rPr lang="en-GB" dirty="0"/>
              <a:t>They therefore do </a:t>
            </a:r>
            <a:r>
              <a:rPr lang="en-GB" b="1" dirty="0"/>
              <a:t>not</a:t>
            </a:r>
            <a:r>
              <a:rPr lang="en-GB" dirty="0"/>
              <a:t> understand how to process programming code in the form in which we write it (e.g. Python).</a:t>
            </a:r>
          </a:p>
          <a:p>
            <a:pPr marL="0" indent="0">
              <a:buNone/>
            </a:pPr>
            <a:endParaRPr lang="en-GB" dirty="0"/>
          </a:p>
          <a:p>
            <a:pPr marL="0" indent="0">
              <a:buNone/>
            </a:pPr>
            <a:r>
              <a:rPr lang="en-GB" dirty="0"/>
              <a:t>So </a:t>
            </a:r>
            <a:r>
              <a:rPr lang="en-GB" b="1" dirty="0"/>
              <a:t>what has to happen </a:t>
            </a:r>
            <a:r>
              <a:rPr lang="en-GB" dirty="0"/>
              <a:t>to get our code into a form that the CPU can work with…?</a:t>
            </a:r>
          </a:p>
          <a:p>
            <a:pPr marL="0" indent="0">
              <a:buNone/>
            </a:pPr>
            <a:endParaRPr lang="en-GB" dirty="0"/>
          </a:p>
        </p:txBody>
      </p:sp>
      <p:sp>
        <p:nvSpPr>
          <p:cNvPr id="7" name="TextBox 6"/>
          <p:cNvSpPr txBox="1"/>
          <p:nvPr/>
        </p:nvSpPr>
        <p:spPr>
          <a:xfrm>
            <a:off x="467544" y="1308799"/>
            <a:ext cx="2376264" cy="33547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a:t>Learning Objectives:</a:t>
            </a:r>
          </a:p>
          <a:p>
            <a:r>
              <a:rPr lang="en-GB" sz="1100" dirty="0"/>
              <a:t>- characteristics and purpose of different levels of programming language, including low-level languages</a:t>
            </a:r>
          </a:p>
          <a:p>
            <a:r>
              <a:rPr lang="en-GB" sz="1100" dirty="0"/>
              <a:t>- the purpose of translators</a:t>
            </a:r>
          </a:p>
          <a:p>
            <a:r>
              <a:rPr lang="en-GB" sz="1100" dirty="0"/>
              <a:t>- the characteristics of an assembler, a compiler and an interpreter</a:t>
            </a:r>
          </a:p>
          <a:p>
            <a:r>
              <a:rPr lang="en-GB" sz="1100" dirty="0"/>
              <a:t>- common tools and facilities available in an integrated development environment (IDE):</a:t>
            </a:r>
          </a:p>
          <a:p>
            <a:r>
              <a:rPr lang="en-GB" sz="1100" dirty="0"/>
              <a:t>   o editors</a:t>
            </a:r>
          </a:p>
          <a:p>
            <a:r>
              <a:rPr lang="en-GB" sz="1100" dirty="0"/>
              <a:t>   o error diagnostics</a:t>
            </a:r>
          </a:p>
          <a:p>
            <a:r>
              <a:rPr lang="en-GB" sz="1100" dirty="0"/>
              <a:t>   o run-time environment</a:t>
            </a:r>
          </a:p>
          <a:p>
            <a:r>
              <a:rPr lang="en-GB" sz="1100" dirty="0"/>
              <a:t>   o translators.</a:t>
            </a:r>
            <a:endParaRPr lang="en-GB" sz="800" b="1" dirty="0"/>
          </a:p>
        </p:txBody>
      </p:sp>
    </p:spTree>
    <p:extLst>
      <p:ext uri="{BB962C8B-B14F-4D97-AF65-F5344CB8AC3E}">
        <p14:creationId xmlns:p14="http://schemas.microsoft.com/office/powerpoint/2010/main" val="75301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8165"/>
            <a:ext cx="8496944" cy="854968"/>
          </a:xfrm>
        </p:spPr>
        <p:style>
          <a:lnRef idx="2">
            <a:schemeClr val="accent2"/>
          </a:lnRef>
          <a:fillRef idx="1">
            <a:schemeClr val="lt1"/>
          </a:fillRef>
          <a:effectRef idx="0">
            <a:schemeClr val="accent2"/>
          </a:effectRef>
          <a:fontRef idx="minor">
            <a:schemeClr val="dk1"/>
          </a:fontRef>
        </p:style>
        <p:txBody>
          <a:bodyPr>
            <a:normAutofit/>
          </a:bodyPr>
          <a:lstStyle/>
          <a:p>
            <a:r>
              <a:rPr lang="en-GB" sz="3600" dirty="0"/>
              <a:t>Programming Languages</a:t>
            </a:r>
          </a:p>
        </p:txBody>
      </p:sp>
      <p:sp>
        <p:nvSpPr>
          <p:cNvPr id="3" name="Content Placeholder 2"/>
          <p:cNvSpPr>
            <a:spLocks noGrp="1"/>
          </p:cNvSpPr>
          <p:nvPr>
            <p:ph idx="1"/>
          </p:nvPr>
        </p:nvSpPr>
        <p:spPr>
          <a:xfrm>
            <a:off x="2915816" y="1308799"/>
            <a:ext cx="6048672" cy="847715"/>
          </a:xfrm>
          <a:ln>
            <a:noFill/>
          </a:ln>
        </p:spPr>
        <p:style>
          <a:lnRef idx="2">
            <a:schemeClr val="accent3"/>
          </a:lnRef>
          <a:fillRef idx="1">
            <a:schemeClr val="lt1"/>
          </a:fillRef>
          <a:effectRef idx="0">
            <a:schemeClr val="accent3"/>
          </a:effectRef>
          <a:fontRef idx="minor">
            <a:schemeClr val="dk1"/>
          </a:fontRef>
        </p:style>
        <p:txBody>
          <a:bodyPr>
            <a:normAutofit fontScale="62500" lnSpcReduction="20000"/>
          </a:bodyPr>
          <a:lstStyle/>
          <a:p>
            <a:pPr marL="0" indent="0">
              <a:buNone/>
            </a:pPr>
            <a:endParaRPr lang="en-GB" sz="2800" dirty="0"/>
          </a:p>
          <a:p>
            <a:pPr marL="0" indent="0">
              <a:buNone/>
            </a:pPr>
            <a:r>
              <a:rPr lang="en-GB" sz="2800" dirty="0"/>
              <a:t>Difference between high level and low level code…</a:t>
            </a:r>
          </a:p>
          <a:p>
            <a:pPr marL="0" indent="0">
              <a:buNone/>
            </a:pPr>
            <a:endParaRPr lang="en-GB" sz="2800" dirty="0"/>
          </a:p>
        </p:txBody>
      </p:sp>
      <p:sp>
        <p:nvSpPr>
          <p:cNvPr id="7" name="TextBox 6"/>
          <p:cNvSpPr txBox="1"/>
          <p:nvPr/>
        </p:nvSpPr>
        <p:spPr>
          <a:xfrm>
            <a:off x="467544" y="1308799"/>
            <a:ext cx="2376264" cy="33547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a:t>Learning Objectives:</a:t>
            </a:r>
          </a:p>
          <a:p>
            <a:r>
              <a:rPr lang="en-GB" sz="1100" dirty="0"/>
              <a:t>- characteristics and purpose of different levels of programming language, including low-level languages</a:t>
            </a:r>
          </a:p>
          <a:p>
            <a:r>
              <a:rPr lang="en-GB" sz="1100" dirty="0"/>
              <a:t>- the purpose of translators</a:t>
            </a:r>
          </a:p>
          <a:p>
            <a:r>
              <a:rPr lang="en-GB" sz="1100" dirty="0"/>
              <a:t>- the characteristics of an assembler, a compiler and an interpreter</a:t>
            </a:r>
          </a:p>
          <a:p>
            <a:r>
              <a:rPr lang="en-GB" sz="1100" dirty="0"/>
              <a:t>- common tools and facilities available in an integrated development environment (IDE):</a:t>
            </a:r>
          </a:p>
          <a:p>
            <a:r>
              <a:rPr lang="en-GB" sz="1100" dirty="0"/>
              <a:t>   o editors</a:t>
            </a:r>
          </a:p>
          <a:p>
            <a:r>
              <a:rPr lang="en-GB" sz="1100" dirty="0"/>
              <a:t>   o error diagnostics</a:t>
            </a:r>
          </a:p>
          <a:p>
            <a:r>
              <a:rPr lang="en-GB" sz="1100" dirty="0"/>
              <a:t>   o run-time environment</a:t>
            </a:r>
          </a:p>
          <a:p>
            <a:r>
              <a:rPr lang="en-GB" sz="1100" dirty="0"/>
              <a:t>   o translators.</a:t>
            </a:r>
            <a:endParaRPr lang="en-GB" sz="800" b="1" dirty="0"/>
          </a:p>
        </p:txBody>
      </p:sp>
      <p:sp>
        <p:nvSpPr>
          <p:cNvPr id="5" name="Rectangle 4"/>
          <p:cNvSpPr/>
          <p:nvPr/>
        </p:nvSpPr>
        <p:spPr>
          <a:xfrm>
            <a:off x="2950468" y="2316787"/>
            <a:ext cx="4572000" cy="3231654"/>
          </a:xfrm>
          <a:prstGeom prst="rect">
            <a:avLst/>
          </a:prstGeom>
        </p:spPr>
        <p:txBody>
          <a:bodyPr wrap="square">
            <a:spAutoFit/>
          </a:bodyPr>
          <a:lstStyle/>
          <a:p>
            <a:r>
              <a:rPr lang="en-GB" b="1" u="sng" dirty="0"/>
              <a:t>Machine Code </a:t>
            </a:r>
            <a:r>
              <a:rPr lang="en-GB" sz="1400" b="1" i="1" u="sng" dirty="0"/>
              <a:t>(Very Low Level Language)</a:t>
            </a:r>
          </a:p>
          <a:p>
            <a:endParaRPr lang="en-GB" dirty="0"/>
          </a:p>
          <a:p>
            <a:r>
              <a:rPr lang="en-GB" dirty="0"/>
              <a:t>The CPU can only understand one type of code: </a:t>
            </a:r>
            <a:r>
              <a:rPr lang="en-GB" b="1" dirty="0"/>
              <a:t>Machine Code</a:t>
            </a:r>
          </a:p>
          <a:p>
            <a:endParaRPr lang="en-GB" sz="1600" b="1" dirty="0"/>
          </a:p>
          <a:p>
            <a:r>
              <a:rPr lang="en-GB" sz="1600" dirty="0"/>
              <a:t>Made up of </a:t>
            </a:r>
            <a:r>
              <a:rPr lang="en-GB" sz="1600" b="1" dirty="0"/>
              <a:t>Coded Instructions </a:t>
            </a:r>
            <a:r>
              <a:rPr lang="en-GB" sz="1600" dirty="0"/>
              <a:t>and</a:t>
            </a:r>
            <a:r>
              <a:rPr lang="en-GB" sz="1600" b="1" dirty="0"/>
              <a:t> Data</a:t>
            </a:r>
          </a:p>
          <a:p>
            <a:pPr algn="ctr"/>
            <a:endParaRPr lang="en-GB" sz="2000" b="1" dirty="0">
              <a:solidFill>
                <a:srgbClr val="FF0000"/>
              </a:solidFill>
            </a:endParaRPr>
          </a:p>
          <a:p>
            <a:pPr algn="ctr"/>
            <a:r>
              <a:rPr lang="en-GB" sz="2000" b="1" dirty="0">
                <a:solidFill>
                  <a:srgbClr val="FF0000"/>
                </a:solidFill>
              </a:rPr>
              <a:t>e.g. 01001100 (binary)</a:t>
            </a:r>
          </a:p>
          <a:p>
            <a:pPr algn="ctr"/>
            <a:r>
              <a:rPr lang="en-GB" sz="1400" b="1" i="1" dirty="0">
                <a:solidFill>
                  <a:srgbClr val="FF0000"/>
                </a:solidFill>
              </a:rPr>
              <a:t>Or</a:t>
            </a:r>
          </a:p>
          <a:p>
            <a:pPr algn="ctr"/>
            <a:r>
              <a:rPr lang="en-GB" sz="1400" b="1" i="1" dirty="0">
                <a:solidFill>
                  <a:srgbClr val="FF0000"/>
                </a:solidFill>
              </a:rPr>
              <a:t>B8200 (hexadecimal)</a:t>
            </a:r>
          </a:p>
          <a:p>
            <a:endParaRPr lang="en-GB" sz="1600" b="1" dirty="0"/>
          </a:p>
          <a:p>
            <a:endParaRPr lang="en-GB" sz="1600" b="1" dirty="0"/>
          </a:p>
        </p:txBody>
      </p:sp>
      <p:sp>
        <p:nvSpPr>
          <p:cNvPr id="6" name="Rectangle 5"/>
          <p:cNvSpPr/>
          <p:nvPr/>
        </p:nvSpPr>
        <p:spPr>
          <a:xfrm>
            <a:off x="2975689" y="5075574"/>
            <a:ext cx="5988799" cy="1107996"/>
          </a:xfrm>
          <a:prstGeom prst="rect">
            <a:avLst/>
          </a:prstGeom>
        </p:spPr>
        <p:txBody>
          <a:bodyPr wrap="square">
            <a:spAutoFit/>
          </a:bodyPr>
          <a:lstStyle/>
          <a:p>
            <a:endParaRPr lang="en-GB" b="1" dirty="0"/>
          </a:p>
          <a:p>
            <a:endParaRPr lang="en-GB" sz="1600" dirty="0"/>
          </a:p>
          <a:p>
            <a:r>
              <a:rPr lang="en-GB" sz="1600" dirty="0"/>
              <a:t>Writing programs in ‘Machine Code’ is difficult for a human to do.</a:t>
            </a:r>
          </a:p>
        </p:txBody>
      </p:sp>
      <p:graphicFrame>
        <p:nvGraphicFramePr>
          <p:cNvPr id="9" name="Diagram 8"/>
          <p:cNvGraphicFramePr/>
          <p:nvPr>
            <p:extLst>
              <p:ext uri="{D42A27DB-BD31-4B8C-83A1-F6EECF244321}">
                <p14:modId xmlns:p14="http://schemas.microsoft.com/office/powerpoint/2010/main" val="4077921606"/>
              </p:ext>
            </p:extLst>
          </p:nvPr>
        </p:nvGraphicFramePr>
        <p:xfrm>
          <a:off x="755576" y="5085184"/>
          <a:ext cx="1967880" cy="1383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9"/>
          <p:cNvSpPr/>
          <p:nvPr/>
        </p:nvSpPr>
        <p:spPr>
          <a:xfrm>
            <a:off x="683568" y="5661248"/>
            <a:ext cx="226690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0818" y="3254653"/>
            <a:ext cx="1611197" cy="906298"/>
          </a:xfrm>
          <a:prstGeom prst="rect">
            <a:avLst/>
          </a:prstGeom>
        </p:spPr>
      </p:pic>
    </p:spTree>
    <p:extLst>
      <p:ext uri="{BB962C8B-B14F-4D97-AF65-F5344CB8AC3E}">
        <p14:creationId xmlns:p14="http://schemas.microsoft.com/office/powerpoint/2010/main" val="201410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 calcmode="lin" valueType="num">
                                      <p:cBhvr additive="base">
                                        <p:cTn id="4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8165"/>
            <a:ext cx="8496944" cy="854968"/>
          </a:xfrm>
        </p:spPr>
        <p:style>
          <a:lnRef idx="2">
            <a:schemeClr val="accent2"/>
          </a:lnRef>
          <a:fillRef idx="1">
            <a:schemeClr val="lt1"/>
          </a:fillRef>
          <a:effectRef idx="0">
            <a:schemeClr val="accent2"/>
          </a:effectRef>
          <a:fontRef idx="minor">
            <a:schemeClr val="dk1"/>
          </a:fontRef>
        </p:style>
        <p:txBody>
          <a:bodyPr>
            <a:normAutofit/>
          </a:bodyPr>
          <a:lstStyle/>
          <a:p>
            <a:r>
              <a:rPr lang="en-GB" sz="3600" dirty="0"/>
              <a:t>Programming Languages</a:t>
            </a:r>
          </a:p>
        </p:txBody>
      </p:sp>
      <p:sp>
        <p:nvSpPr>
          <p:cNvPr id="12" name="Content Placeholder 2">
            <a:extLst>
              <a:ext uri="{FF2B5EF4-FFF2-40B4-BE49-F238E27FC236}">
                <a16:creationId xmlns:a16="http://schemas.microsoft.com/office/drawing/2014/main" id="{9286C3E4-DDBB-4466-9572-B208F6080377}"/>
              </a:ext>
            </a:extLst>
          </p:cNvPr>
          <p:cNvSpPr>
            <a:spLocks noGrp="1"/>
          </p:cNvSpPr>
          <p:nvPr>
            <p:ph idx="1"/>
          </p:nvPr>
        </p:nvSpPr>
        <p:spPr>
          <a:xfrm>
            <a:off x="2915816" y="1308799"/>
            <a:ext cx="6048672" cy="847715"/>
          </a:xfrm>
          <a:ln>
            <a:noFill/>
          </a:ln>
        </p:spPr>
        <p:style>
          <a:lnRef idx="2">
            <a:schemeClr val="accent3"/>
          </a:lnRef>
          <a:fillRef idx="1">
            <a:schemeClr val="lt1"/>
          </a:fillRef>
          <a:effectRef idx="0">
            <a:schemeClr val="accent3"/>
          </a:effectRef>
          <a:fontRef idx="minor">
            <a:schemeClr val="dk1"/>
          </a:fontRef>
        </p:style>
        <p:txBody>
          <a:bodyPr>
            <a:normAutofit fontScale="62500" lnSpcReduction="20000"/>
          </a:bodyPr>
          <a:lstStyle/>
          <a:p>
            <a:pPr marL="0" indent="0">
              <a:buNone/>
            </a:pPr>
            <a:endParaRPr lang="en-GB" sz="2800" dirty="0"/>
          </a:p>
          <a:p>
            <a:pPr marL="0" indent="0">
              <a:buNone/>
            </a:pPr>
            <a:r>
              <a:rPr lang="en-GB" sz="2800" dirty="0"/>
              <a:t>Difference between high level and low level code…</a:t>
            </a:r>
          </a:p>
          <a:p>
            <a:pPr marL="0" indent="0">
              <a:buNone/>
            </a:pPr>
            <a:endParaRPr lang="en-GB" sz="2800" dirty="0"/>
          </a:p>
        </p:txBody>
      </p:sp>
      <p:sp>
        <p:nvSpPr>
          <p:cNvPr id="7" name="TextBox 6"/>
          <p:cNvSpPr txBox="1"/>
          <p:nvPr/>
        </p:nvSpPr>
        <p:spPr>
          <a:xfrm>
            <a:off x="467544" y="1308799"/>
            <a:ext cx="2376264" cy="33547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a:t>Learning Objectives:</a:t>
            </a:r>
          </a:p>
          <a:p>
            <a:r>
              <a:rPr lang="en-GB" sz="1100" dirty="0"/>
              <a:t>- characteristics and purpose of different levels of programming language, including low-level languages</a:t>
            </a:r>
          </a:p>
          <a:p>
            <a:r>
              <a:rPr lang="en-GB" sz="1100" dirty="0"/>
              <a:t>- the purpose of translators</a:t>
            </a:r>
          </a:p>
          <a:p>
            <a:r>
              <a:rPr lang="en-GB" sz="1100" dirty="0"/>
              <a:t>- the characteristics of an assembler, a compiler and an interpreter</a:t>
            </a:r>
          </a:p>
          <a:p>
            <a:r>
              <a:rPr lang="en-GB" sz="1100" dirty="0"/>
              <a:t>- common tools and facilities available in an integrated development environment (IDE):</a:t>
            </a:r>
          </a:p>
          <a:p>
            <a:r>
              <a:rPr lang="en-GB" sz="1100" dirty="0"/>
              <a:t>   o editors</a:t>
            </a:r>
          </a:p>
          <a:p>
            <a:r>
              <a:rPr lang="en-GB" sz="1100" dirty="0"/>
              <a:t>   o error diagnostics</a:t>
            </a:r>
          </a:p>
          <a:p>
            <a:r>
              <a:rPr lang="en-GB" sz="1100" dirty="0"/>
              <a:t>   o run-time environment</a:t>
            </a:r>
          </a:p>
          <a:p>
            <a:r>
              <a:rPr lang="en-GB" sz="1100" dirty="0"/>
              <a:t>   o translators.</a:t>
            </a:r>
            <a:endParaRPr lang="en-GB" sz="800" b="1" dirty="0"/>
          </a:p>
        </p:txBody>
      </p:sp>
      <p:sp>
        <p:nvSpPr>
          <p:cNvPr id="5" name="Rectangle 4"/>
          <p:cNvSpPr/>
          <p:nvPr/>
        </p:nvSpPr>
        <p:spPr>
          <a:xfrm>
            <a:off x="3006566" y="2088699"/>
            <a:ext cx="5904656" cy="3093154"/>
          </a:xfrm>
          <a:prstGeom prst="rect">
            <a:avLst/>
          </a:prstGeom>
        </p:spPr>
        <p:txBody>
          <a:bodyPr wrap="square">
            <a:spAutoFit/>
          </a:bodyPr>
          <a:lstStyle/>
          <a:p>
            <a:endParaRPr lang="en-GB" sz="1300" b="1" u="sng" dirty="0"/>
          </a:p>
          <a:p>
            <a:r>
              <a:rPr lang="en-GB" sz="1300" b="1" u="sng" dirty="0"/>
              <a:t>Assembly Language </a:t>
            </a:r>
            <a:r>
              <a:rPr lang="en-GB" sz="1300" b="1" i="1" u="sng" dirty="0"/>
              <a:t>(Low Level Language)</a:t>
            </a:r>
          </a:p>
          <a:p>
            <a:endParaRPr lang="en-GB" sz="1300" dirty="0"/>
          </a:p>
          <a:p>
            <a:endParaRPr lang="en-GB" sz="1300" b="1" dirty="0"/>
          </a:p>
          <a:p>
            <a:r>
              <a:rPr lang="en-GB" sz="1300" dirty="0"/>
              <a:t>This language has a </a:t>
            </a:r>
            <a:r>
              <a:rPr lang="en-GB" sz="1300" b="1" dirty="0"/>
              <a:t>small</a:t>
            </a:r>
            <a:r>
              <a:rPr lang="en-GB" sz="1300" dirty="0"/>
              <a:t> set of commands which represent certain pieces of machine code</a:t>
            </a:r>
          </a:p>
          <a:p>
            <a:endParaRPr lang="en-GB" sz="1300" dirty="0"/>
          </a:p>
          <a:p>
            <a:r>
              <a:rPr lang="en-GB" sz="1300" dirty="0"/>
              <a:t>This helped programmers as they </a:t>
            </a:r>
            <a:r>
              <a:rPr lang="en-GB" sz="1300" b="1" dirty="0"/>
              <a:t>didn’t have to remember </a:t>
            </a:r>
            <a:r>
              <a:rPr lang="en-GB" sz="1300" dirty="0"/>
              <a:t>sets of </a:t>
            </a:r>
            <a:r>
              <a:rPr lang="en-GB" sz="1300" b="1" dirty="0"/>
              <a:t>binary code</a:t>
            </a:r>
            <a:r>
              <a:rPr lang="en-GB" sz="1300" dirty="0"/>
              <a:t>, </a:t>
            </a:r>
            <a:r>
              <a:rPr lang="en-GB" sz="1300" b="1" dirty="0"/>
              <a:t>instead they learnt commands</a:t>
            </a:r>
            <a:r>
              <a:rPr lang="en-GB" sz="1300" dirty="0"/>
              <a:t>.</a:t>
            </a:r>
          </a:p>
          <a:p>
            <a:r>
              <a:rPr lang="en-GB" sz="1300" dirty="0"/>
              <a:t>EG: Instead of memorising what 1011 or 1001 meant, they just had to remember commands like ADD and SUB</a:t>
            </a:r>
          </a:p>
          <a:p>
            <a:endParaRPr lang="en-GB" sz="1300" dirty="0"/>
          </a:p>
          <a:p>
            <a:r>
              <a:rPr lang="en-GB" sz="1300" dirty="0"/>
              <a:t>Assembly language is still quite </a:t>
            </a:r>
            <a:r>
              <a:rPr lang="en-GB" sz="1300" b="1" dirty="0"/>
              <a:t>difficult to learn and use </a:t>
            </a:r>
            <a:r>
              <a:rPr lang="en-GB" sz="1300" dirty="0"/>
              <a:t>and this is why </a:t>
            </a:r>
            <a:r>
              <a:rPr lang="en-GB" sz="1300" b="1" dirty="0"/>
              <a:t>High Level Languages were produced</a:t>
            </a:r>
            <a:r>
              <a:rPr lang="en-GB" sz="1300" dirty="0"/>
              <a:t>.</a:t>
            </a:r>
          </a:p>
          <a:p>
            <a:endParaRPr lang="en-GB" sz="1300" dirty="0"/>
          </a:p>
        </p:txBody>
      </p:sp>
      <p:graphicFrame>
        <p:nvGraphicFramePr>
          <p:cNvPr id="8" name="Diagram 7"/>
          <p:cNvGraphicFramePr/>
          <p:nvPr>
            <p:extLst>
              <p:ext uri="{D42A27DB-BD31-4B8C-83A1-F6EECF244321}">
                <p14:modId xmlns:p14="http://schemas.microsoft.com/office/powerpoint/2010/main" val="1009077659"/>
              </p:ext>
            </p:extLst>
          </p:nvPr>
        </p:nvGraphicFramePr>
        <p:xfrm>
          <a:off x="755576" y="5085184"/>
          <a:ext cx="1967880" cy="1383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8"/>
          <p:cNvSpPr/>
          <p:nvPr/>
        </p:nvSpPr>
        <p:spPr>
          <a:xfrm>
            <a:off x="576908" y="5257927"/>
            <a:ext cx="226690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015005650"/>
              </p:ext>
            </p:extLst>
          </p:nvPr>
        </p:nvGraphicFramePr>
        <p:xfrm>
          <a:off x="4067944" y="5372599"/>
          <a:ext cx="2952328" cy="106680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141503">
                <a:tc>
                  <a:txBody>
                    <a:bodyPr/>
                    <a:lstStyle/>
                    <a:p>
                      <a:r>
                        <a:rPr lang="en-GB" sz="800" dirty="0"/>
                        <a:t>Machine Code</a:t>
                      </a:r>
                    </a:p>
                  </a:txBody>
                  <a:tcPr/>
                </a:tc>
                <a:tc>
                  <a:txBody>
                    <a:bodyPr/>
                    <a:lstStyle/>
                    <a:p>
                      <a:r>
                        <a:rPr lang="en-GB" sz="800" dirty="0"/>
                        <a:t>Mnemonic</a:t>
                      </a:r>
                      <a:r>
                        <a:rPr lang="en-GB" sz="800" baseline="0" dirty="0"/>
                        <a:t> Code</a:t>
                      </a:r>
                      <a:endParaRPr lang="en-GB" sz="800" dirty="0"/>
                    </a:p>
                  </a:txBody>
                  <a:tcPr/>
                </a:tc>
                <a:extLst>
                  <a:ext uri="{0D108BD9-81ED-4DB2-BD59-A6C34878D82A}">
                    <a16:rowId xmlns:a16="http://schemas.microsoft.com/office/drawing/2014/main" val="10000"/>
                  </a:ext>
                </a:extLst>
              </a:tr>
              <a:tr h="141503">
                <a:tc>
                  <a:txBody>
                    <a:bodyPr/>
                    <a:lstStyle/>
                    <a:p>
                      <a:r>
                        <a:rPr lang="en-GB" sz="800" dirty="0"/>
                        <a:t>B80200</a:t>
                      </a:r>
                    </a:p>
                  </a:txBody>
                  <a:tcPr/>
                </a:tc>
                <a:tc>
                  <a:txBody>
                    <a:bodyPr/>
                    <a:lstStyle/>
                    <a:p>
                      <a:r>
                        <a:rPr lang="en-GB" sz="800" dirty="0"/>
                        <a:t>MOV</a:t>
                      </a:r>
                      <a:r>
                        <a:rPr lang="en-GB" sz="800" baseline="0" dirty="0"/>
                        <a:t> AX, 0002</a:t>
                      </a:r>
                      <a:endParaRPr lang="en-GB" sz="800" dirty="0"/>
                    </a:p>
                  </a:txBody>
                  <a:tcPr/>
                </a:tc>
                <a:extLst>
                  <a:ext uri="{0D108BD9-81ED-4DB2-BD59-A6C34878D82A}">
                    <a16:rowId xmlns:a16="http://schemas.microsoft.com/office/drawing/2014/main" val="10001"/>
                  </a:ext>
                </a:extLst>
              </a:tr>
              <a:tr h="141503">
                <a:tc>
                  <a:txBody>
                    <a:bodyPr/>
                    <a:lstStyle/>
                    <a:p>
                      <a:r>
                        <a:rPr lang="en-GB" sz="800" dirty="0"/>
                        <a:t>BB0400</a:t>
                      </a:r>
                    </a:p>
                  </a:txBody>
                  <a:tcPr/>
                </a:tc>
                <a:tc>
                  <a:txBody>
                    <a:bodyPr/>
                    <a:lstStyle/>
                    <a:p>
                      <a:r>
                        <a:rPr lang="en-GB" sz="800" dirty="0"/>
                        <a:t>MOV BX, 0004</a:t>
                      </a:r>
                    </a:p>
                  </a:txBody>
                  <a:tcPr/>
                </a:tc>
                <a:extLst>
                  <a:ext uri="{0D108BD9-81ED-4DB2-BD59-A6C34878D82A}">
                    <a16:rowId xmlns:a16="http://schemas.microsoft.com/office/drawing/2014/main" val="10002"/>
                  </a:ext>
                </a:extLst>
              </a:tr>
              <a:tr h="141503">
                <a:tc>
                  <a:txBody>
                    <a:bodyPr/>
                    <a:lstStyle/>
                    <a:p>
                      <a:r>
                        <a:rPr lang="en-GB" sz="800" dirty="0"/>
                        <a:t>01DB</a:t>
                      </a:r>
                    </a:p>
                  </a:txBody>
                  <a:tcPr/>
                </a:tc>
                <a:tc>
                  <a:txBody>
                    <a:bodyPr/>
                    <a:lstStyle/>
                    <a:p>
                      <a:r>
                        <a:rPr lang="en-GB" sz="800" dirty="0"/>
                        <a:t>ADD AX, BX</a:t>
                      </a:r>
                    </a:p>
                  </a:txBody>
                  <a:tcPr/>
                </a:tc>
                <a:extLst>
                  <a:ext uri="{0D108BD9-81ED-4DB2-BD59-A6C34878D82A}">
                    <a16:rowId xmlns:a16="http://schemas.microsoft.com/office/drawing/2014/main" val="10003"/>
                  </a:ext>
                </a:extLst>
              </a:tr>
              <a:tr h="141503">
                <a:tc>
                  <a:txBody>
                    <a:bodyPr/>
                    <a:lstStyle/>
                    <a:p>
                      <a:r>
                        <a:rPr lang="en-GB" sz="800" dirty="0"/>
                        <a:t>CD20</a:t>
                      </a:r>
                    </a:p>
                  </a:txBody>
                  <a:tcPr/>
                </a:tc>
                <a:tc>
                  <a:txBody>
                    <a:bodyPr/>
                    <a:lstStyle/>
                    <a:p>
                      <a:r>
                        <a:rPr lang="en-GB" sz="800" dirty="0"/>
                        <a:t>INT 20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0882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 calcmode="lin" valueType="num">
                                      <p:cBhvr additive="base">
                                        <p:cTn id="2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anim calcmode="lin" valueType="num">
                                      <p:cBhvr additive="base">
                                        <p:cTn id="2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
                                            <p:txEl>
                                              <p:pRg st="1" end="1"/>
                                            </p:txEl>
                                          </p:spTgt>
                                        </p:tgtEl>
                                        <p:attrNameLst>
                                          <p:attrName>style.visibility</p:attrName>
                                        </p:attrNameLst>
                                      </p:cBhvr>
                                      <p:to>
                                        <p:strVal val="visible"/>
                                      </p:to>
                                    </p:set>
                                    <p:anim calcmode="lin" valueType="num">
                                      <p:cBhvr additive="base">
                                        <p:cTn id="4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8165"/>
            <a:ext cx="8496944" cy="854968"/>
          </a:xfrm>
        </p:spPr>
        <p:style>
          <a:lnRef idx="2">
            <a:schemeClr val="accent2"/>
          </a:lnRef>
          <a:fillRef idx="1">
            <a:schemeClr val="lt1"/>
          </a:fillRef>
          <a:effectRef idx="0">
            <a:schemeClr val="accent2"/>
          </a:effectRef>
          <a:fontRef idx="minor">
            <a:schemeClr val="dk1"/>
          </a:fontRef>
        </p:style>
        <p:txBody>
          <a:bodyPr>
            <a:normAutofit/>
          </a:bodyPr>
          <a:lstStyle/>
          <a:p>
            <a:r>
              <a:rPr lang="en-GB" sz="3600" dirty="0"/>
              <a:t>Programming Languages</a:t>
            </a:r>
          </a:p>
        </p:txBody>
      </p:sp>
      <p:sp>
        <p:nvSpPr>
          <p:cNvPr id="7" name="TextBox 6"/>
          <p:cNvSpPr txBox="1"/>
          <p:nvPr/>
        </p:nvSpPr>
        <p:spPr>
          <a:xfrm>
            <a:off x="467544" y="1308799"/>
            <a:ext cx="2376264" cy="33547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a:t>Learning Objectives:</a:t>
            </a:r>
          </a:p>
          <a:p>
            <a:r>
              <a:rPr lang="en-GB" sz="1100" dirty="0"/>
              <a:t>- characteristics and purpose of different levels of programming language, including low-level languages</a:t>
            </a:r>
          </a:p>
          <a:p>
            <a:r>
              <a:rPr lang="en-GB" sz="1100" dirty="0"/>
              <a:t>- the purpose of translators</a:t>
            </a:r>
          </a:p>
          <a:p>
            <a:r>
              <a:rPr lang="en-GB" sz="1100" dirty="0"/>
              <a:t>- the characteristics of an assembler, a compiler and an interpreter</a:t>
            </a:r>
          </a:p>
          <a:p>
            <a:r>
              <a:rPr lang="en-GB" sz="1100" dirty="0"/>
              <a:t>- common tools and facilities available in an integrated development environment (IDE):</a:t>
            </a:r>
          </a:p>
          <a:p>
            <a:r>
              <a:rPr lang="en-GB" sz="1100" dirty="0"/>
              <a:t>   o editors</a:t>
            </a:r>
          </a:p>
          <a:p>
            <a:r>
              <a:rPr lang="en-GB" sz="1100" dirty="0"/>
              <a:t>   o error diagnostics</a:t>
            </a:r>
          </a:p>
          <a:p>
            <a:r>
              <a:rPr lang="en-GB" sz="1100" dirty="0"/>
              <a:t>   o run-time environment</a:t>
            </a:r>
          </a:p>
          <a:p>
            <a:r>
              <a:rPr lang="en-GB" sz="1100" dirty="0"/>
              <a:t>   o translators.</a:t>
            </a:r>
            <a:endParaRPr lang="en-GB" sz="800" b="1" dirty="0"/>
          </a:p>
        </p:txBody>
      </p:sp>
      <p:sp>
        <p:nvSpPr>
          <p:cNvPr id="5" name="Rectangle 4"/>
          <p:cNvSpPr/>
          <p:nvPr/>
        </p:nvSpPr>
        <p:spPr>
          <a:xfrm>
            <a:off x="2950468" y="2636912"/>
            <a:ext cx="6014020" cy="4324261"/>
          </a:xfrm>
          <a:prstGeom prst="rect">
            <a:avLst/>
          </a:prstGeom>
        </p:spPr>
        <p:txBody>
          <a:bodyPr wrap="square">
            <a:spAutoFit/>
          </a:bodyPr>
          <a:lstStyle/>
          <a:p>
            <a:r>
              <a:rPr lang="en-GB" b="1" u="sng" dirty="0"/>
              <a:t>High Level Languages </a:t>
            </a:r>
            <a:r>
              <a:rPr lang="en-GB" sz="1400" b="1" i="1" u="sng" dirty="0"/>
              <a:t>(Python, Java, C++ </a:t>
            </a:r>
            <a:r>
              <a:rPr lang="en-GB" sz="1400" b="1" i="1" u="sng" dirty="0" err="1"/>
              <a:t>etc</a:t>
            </a:r>
            <a:r>
              <a:rPr lang="en-GB" sz="1400" b="1" i="1" u="sng" dirty="0"/>
              <a:t>)</a:t>
            </a:r>
          </a:p>
          <a:p>
            <a:endParaRPr lang="en-GB" dirty="0"/>
          </a:p>
          <a:p>
            <a:r>
              <a:rPr lang="en-GB" dirty="0"/>
              <a:t>High level code (aka ‘source code’) is far more </a:t>
            </a:r>
            <a:r>
              <a:rPr lang="en-GB" b="1" u="sng" dirty="0"/>
              <a:t>easy to write and therefore for humans to understand</a:t>
            </a:r>
            <a:r>
              <a:rPr lang="en-GB" dirty="0"/>
              <a:t>.</a:t>
            </a:r>
          </a:p>
          <a:p>
            <a:endParaRPr lang="en-GB" dirty="0"/>
          </a:p>
          <a:p>
            <a:r>
              <a:rPr lang="en-GB" dirty="0"/>
              <a:t>Its purpose is to be easier to write </a:t>
            </a:r>
            <a:r>
              <a:rPr lang="en-GB" b="1" dirty="0"/>
              <a:t>AND STILL </a:t>
            </a:r>
            <a:r>
              <a:rPr lang="en-GB" dirty="0"/>
              <a:t>be </a:t>
            </a:r>
            <a:r>
              <a:rPr lang="en-GB" b="1" dirty="0"/>
              <a:t>easily translated </a:t>
            </a:r>
            <a:r>
              <a:rPr lang="en-GB" dirty="0"/>
              <a:t>into machine code so that it can be processed by the CPU.</a:t>
            </a:r>
          </a:p>
          <a:p>
            <a:endParaRPr lang="en-GB" dirty="0"/>
          </a:p>
          <a:p>
            <a:r>
              <a:rPr lang="en-GB" dirty="0"/>
              <a:t>To help it be translated, it makes use of:</a:t>
            </a:r>
          </a:p>
          <a:p>
            <a:pPr algn="ctr"/>
            <a:r>
              <a:rPr lang="en-GB" b="1" dirty="0"/>
              <a:t>KEY WORDS</a:t>
            </a:r>
          </a:p>
          <a:p>
            <a:pPr algn="ctr"/>
            <a:r>
              <a:rPr lang="en-GB" dirty="0"/>
              <a:t>and</a:t>
            </a:r>
          </a:p>
          <a:p>
            <a:pPr algn="ctr"/>
            <a:r>
              <a:rPr lang="en-GB" b="1" dirty="0"/>
              <a:t>SYNTAX</a:t>
            </a:r>
            <a:endParaRPr lang="en-GB" dirty="0"/>
          </a:p>
          <a:p>
            <a:pPr algn="ctr"/>
            <a:r>
              <a:rPr lang="en-GB" sz="1100" dirty="0"/>
              <a:t>(rules for the keywords and arguments that go with them)</a:t>
            </a:r>
          </a:p>
          <a:p>
            <a:endParaRPr lang="en-GB" dirty="0"/>
          </a:p>
          <a:p>
            <a:r>
              <a:rPr lang="en-GB" sz="1200" i="1" dirty="0"/>
              <a:t>.</a:t>
            </a:r>
          </a:p>
        </p:txBody>
      </p:sp>
      <p:graphicFrame>
        <p:nvGraphicFramePr>
          <p:cNvPr id="8" name="Diagram 7"/>
          <p:cNvGraphicFramePr/>
          <p:nvPr>
            <p:extLst>
              <p:ext uri="{D42A27DB-BD31-4B8C-83A1-F6EECF244321}">
                <p14:modId xmlns:p14="http://schemas.microsoft.com/office/powerpoint/2010/main" val="2896042919"/>
              </p:ext>
            </p:extLst>
          </p:nvPr>
        </p:nvGraphicFramePr>
        <p:xfrm>
          <a:off x="755576" y="5085184"/>
          <a:ext cx="1967880" cy="1383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8"/>
          <p:cNvSpPr/>
          <p:nvPr/>
        </p:nvSpPr>
        <p:spPr>
          <a:xfrm>
            <a:off x="447224" y="4925782"/>
            <a:ext cx="226690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188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calcmode="lin" valueType="num">
                                      <p:cBhvr additive="base">
                                        <p:cTn id="2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 calcmode="lin" valueType="num">
                                      <p:cBhvr additive="base">
                                        <p:cTn id="3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 calcmode="lin" valueType="num">
                                      <p:cBhvr additive="base">
                                        <p:cTn id="4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 calcmode="lin" valueType="num">
                                      <p:cBhvr additive="base">
                                        <p:cTn id="4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4842" y="163550"/>
            <a:ext cx="7772400" cy="1470025"/>
          </a:xfrm>
        </p:spPr>
        <p:txBody>
          <a:bodyPr/>
          <a:lstStyle/>
          <a:p>
            <a:r>
              <a:rPr lang="en-GB" dirty="0"/>
              <a:t>Translators of Languages</a:t>
            </a:r>
          </a:p>
        </p:txBody>
      </p:sp>
      <p:pic>
        <p:nvPicPr>
          <p:cNvPr id="4" name="Picture 3"/>
          <p:cNvPicPr>
            <a:picLocks noChangeAspect="1"/>
          </p:cNvPicPr>
          <p:nvPr/>
        </p:nvPicPr>
        <p:blipFill rotWithShape="1">
          <a:blip r:embed="rId2"/>
          <a:srcRect l="50000" t="38795" r="18500" b="14983"/>
          <a:stretch/>
        </p:blipFill>
        <p:spPr>
          <a:xfrm>
            <a:off x="3059832" y="3717032"/>
            <a:ext cx="3384376" cy="2792112"/>
          </a:xfrm>
          <a:prstGeom prst="rect">
            <a:avLst/>
          </a:prstGeom>
        </p:spPr>
      </p:pic>
      <p:sp>
        <p:nvSpPr>
          <p:cNvPr id="5" name="TextBox 4"/>
          <p:cNvSpPr txBox="1"/>
          <p:nvPr/>
        </p:nvSpPr>
        <p:spPr>
          <a:xfrm>
            <a:off x="1144842" y="1916832"/>
            <a:ext cx="7344816" cy="1569660"/>
          </a:xfrm>
          <a:prstGeom prst="rect">
            <a:avLst/>
          </a:prstGeom>
          <a:noFill/>
        </p:spPr>
        <p:txBody>
          <a:bodyPr wrap="square" rtlCol="0">
            <a:spAutoFit/>
          </a:bodyPr>
          <a:lstStyle/>
          <a:p>
            <a:pPr algn="ctr"/>
            <a:r>
              <a:rPr lang="en-GB" sz="3200" dirty="0"/>
              <a:t>So how does our ‘</a:t>
            </a:r>
            <a:r>
              <a:rPr lang="en-GB" sz="3200" i="1" dirty="0"/>
              <a:t>HUMAN WRITTEN CODE</a:t>
            </a:r>
            <a:r>
              <a:rPr lang="en-GB" sz="3200" dirty="0"/>
              <a:t>’ get turned into Machine Code?</a:t>
            </a:r>
            <a:endParaRPr lang="en-US" sz="3200" dirty="0"/>
          </a:p>
        </p:txBody>
      </p:sp>
    </p:spTree>
    <p:extLst>
      <p:ext uri="{BB962C8B-B14F-4D97-AF65-F5344CB8AC3E}">
        <p14:creationId xmlns:p14="http://schemas.microsoft.com/office/powerpoint/2010/main" val="10093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 Learning Objectives</a:t>
            </a:r>
          </a:p>
        </p:txBody>
      </p:sp>
      <p:sp>
        <p:nvSpPr>
          <p:cNvPr id="3" name="Content Placeholder 2"/>
          <p:cNvSpPr>
            <a:spLocks noGrp="1"/>
          </p:cNvSpPr>
          <p:nvPr>
            <p:ph idx="1"/>
          </p:nvPr>
        </p:nvSpPr>
        <p:spPr/>
        <p:txBody>
          <a:bodyPr/>
          <a:lstStyle/>
          <a:p>
            <a:pPr lvl="0"/>
            <a:r>
              <a:rPr lang="en-GB" dirty="0"/>
              <a:t>To be able to describe how an Assembler works</a:t>
            </a:r>
          </a:p>
          <a:p>
            <a:pPr lvl="0"/>
            <a:r>
              <a:rPr lang="en-GB" dirty="0"/>
              <a:t>To be able to describe the differences in operation between a Compiler and Interpreter</a:t>
            </a:r>
          </a:p>
          <a:p>
            <a:r>
              <a:rPr lang="en-GB" dirty="0"/>
              <a:t>To be able to describe the common tools and facilities in an Integrated Development Environment (IDE)</a:t>
            </a:r>
            <a:endParaRPr lang="en-GB" sz="2800" dirty="0"/>
          </a:p>
          <a:p>
            <a:pPr marL="0" indent="0">
              <a:buNone/>
            </a:pPr>
            <a:endParaRPr lang="en-GB" dirty="0"/>
          </a:p>
        </p:txBody>
      </p:sp>
    </p:spTree>
    <p:extLst>
      <p:ext uri="{BB962C8B-B14F-4D97-AF65-F5344CB8AC3E}">
        <p14:creationId xmlns:p14="http://schemas.microsoft.com/office/powerpoint/2010/main" val="1833473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8165"/>
            <a:ext cx="8496944" cy="854968"/>
          </a:xfrm>
        </p:spPr>
        <p:style>
          <a:lnRef idx="2">
            <a:schemeClr val="accent2"/>
          </a:lnRef>
          <a:fillRef idx="1">
            <a:schemeClr val="lt1"/>
          </a:fillRef>
          <a:effectRef idx="0">
            <a:schemeClr val="accent2"/>
          </a:effectRef>
          <a:fontRef idx="minor">
            <a:schemeClr val="dk1"/>
          </a:fontRef>
        </p:style>
        <p:txBody>
          <a:bodyPr>
            <a:normAutofit/>
          </a:bodyPr>
          <a:lstStyle/>
          <a:p>
            <a:r>
              <a:rPr lang="en-GB" sz="3600" dirty="0"/>
              <a:t>Programming Languages</a:t>
            </a:r>
          </a:p>
        </p:txBody>
      </p:sp>
      <p:sp>
        <p:nvSpPr>
          <p:cNvPr id="3" name="Content Placeholder 2"/>
          <p:cNvSpPr>
            <a:spLocks noGrp="1"/>
          </p:cNvSpPr>
          <p:nvPr>
            <p:ph idx="1"/>
          </p:nvPr>
        </p:nvSpPr>
        <p:spPr>
          <a:xfrm>
            <a:off x="3008163" y="1362765"/>
            <a:ext cx="4804197" cy="464017"/>
          </a:xfrm>
          <a:ln>
            <a:noFill/>
          </a:ln>
        </p:spPr>
        <p:style>
          <a:lnRef idx="2">
            <a:schemeClr val="accent3"/>
          </a:lnRef>
          <a:fillRef idx="1">
            <a:schemeClr val="lt1"/>
          </a:fillRef>
          <a:effectRef idx="0">
            <a:schemeClr val="accent3"/>
          </a:effectRef>
          <a:fontRef idx="minor">
            <a:schemeClr val="dk1"/>
          </a:fontRef>
        </p:style>
        <p:txBody>
          <a:bodyPr>
            <a:noAutofit/>
          </a:bodyPr>
          <a:lstStyle/>
          <a:p>
            <a:pPr marL="0" indent="0">
              <a:buNone/>
            </a:pPr>
            <a:r>
              <a:rPr lang="en-GB" sz="2800" b="1" dirty="0"/>
              <a:t>Introducing Translators</a:t>
            </a:r>
          </a:p>
        </p:txBody>
      </p:sp>
      <p:sp>
        <p:nvSpPr>
          <p:cNvPr id="7" name="TextBox 6"/>
          <p:cNvSpPr txBox="1"/>
          <p:nvPr/>
        </p:nvSpPr>
        <p:spPr>
          <a:xfrm>
            <a:off x="467544" y="1308799"/>
            <a:ext cx="2376264" cy="33547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a:t>Learning Objectives:</a:t>
            </a:r>
          </a:p>
          <a:p>
            <a:r>
              <a:rPr lang="en-GB" sz="1100" dirty="0"/>
              <a:t>- characteristics and purpose of different levels of programming language, including low-level languages</a:t>
            </a:r>
          </a:p>
          <a:p>
            <a:r>
              <a:rPr lang="en-GB" sz="1100" dirty="0"/>
              <a:t>- the purpose of translators</a:t>
            </a:r>
          </a:p>
          <a:p>
            <a:r>
              <a:rPr lang="en-GB" sz="1100" dirty="0"/>
              <a:t>- the characteristics of an assembler, a compiler and an interpreter</a:t>
            </a:r>
          </a:p>
          <a:p>
            <a:r>
              <a:rPr lang="en-GB" sz="1100" dirty="0"/>
              <a:t>- common tools and facilities available in an integrated development environment (IDE):</a:t>
            </a:r>
          </a:p>
          <a:p>
            <a:r>
              <a:rPr lang="en-GB" sz="1100" dirty="0"/>
              <a:t>   o editors</a:t>
            </a:r>
          </a:p>
          <a:p>
            <a:r>
              <a:rPr lang="en-GB" sz="1100" dirty="0"/>
              <a:t>   o error diagnostics</a:t>
            </a:r>
          </a:p>
          <a:p>
            <a:r>
              <a:rPr lang="en-GB" sz="1100" dirty="0"/>
              <a:t>   o run-time environment</a:t>
            </a:r>
          </a:p>
          <a:p>
            <a:r>
              <a:rPr lang="en-GB" sz="1100" dirty="0"/>
              <a:t>   o translators.</a:t>
            </a:r>
            <a:endParaRPr lang="en-GB" sz="800" b="1" dirty="0"/>
          </a:p>
        </p:txBody>
      </p:sp>
      <p:graphicFrame>
        <p:nvGraphicFramePr>
          <p:cNvPr id="8" name="Diagram 7"/>
          <p:cNvGraphicFramePr/>
          <p:nvPr>
            <p:extLst>
              <p:ext uri="{D42A27DB-BD31-4B8C-83A1-F6EECF244321}">
                <p14:modId xmlns:p14="http://schemas.microsoft.com/office/powerpoint/2010/main" val="3457166028"/>
              </p:ext>
            </p:extLst>
          </p:nvPr>
        </p:nvGraphicFramePr>
        <p:xfrm>
          <a:off x="4952379" y="3140968"/>
          <a:ext cx="3240360"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rved Right Arrow 5"/>
          <p:cNvSpPr/>
          <p:nvPr/>
        </p:nvSpPr>
        <p:spPr>
          <a:xfrm rot="20736868">
            <a:off x="4322852" y="3507160"/>
            <a:ext cx="792088" cy="2051537"/>
          </a:xfrm>
          <a:prstGeom prst="curvedRightArrow">
            <a:avLst>
              <a:gd name="adj1" fmla="val 25000"/>
              <a:gd name="adj2" fmla="val 5701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20736868">
            <a:off x="4819319" y="4176587"/>
            <a:ext cx="450815" cy="996204"/>
          </a:xfrm>
          <a:prstGeom prst="curvedRightArrow">
            <a:avLst>
              <a:gd name="adj1" fmla="val 25000"/>
              <a:gd name="adj2" fmla="val 5701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3478027" y="3632512"/>
            <a:ext cx="790601" cy="1323439"/>
          </a:xfrm>
          <a:prstGeom prst="rect">
            <a:avLst/>
          </a:prstGeom>
          <a:noFill/>
        </p:spPr>
        <p:txBody>
          <a:bodyPr wrap="none" rtlCol="0">
            <a:spAutoFit/>
          </a:bodyPr>
          <a:lstStyle/>
          <a:p>
            <a:r>
              <a:rPr lang="en-GB" sz="8000" dirty="0"/>
              <a:t>?</a:t>
            </a:r>
            <a:endParaRPr lang="en-US" sz="8000" dirty="0"/>
          </a:p>
        </p:txBody>
      </p:sp>
      <p:sp>
        <p:nvSpPr>
          <p:cNvPr id="13" name="TextBox 12"/>
          <p:cNvSpPr txBox="1"/>
          <p:nvPr/>
        </p:nvSpPr>
        <p:spPr>
          <a:xfrm>
            <a:off x="3008163" y="1960539"/>
            <a:ext cx="5184576" cy="646331"/>
          </a:xfrm>
          <a:prstGeom prst="rect">
            <a:avLst/>
          </a:prstGeom>
          <a:noFill/>
        </p:spPr>
        <p:txBody>
          <a:bodyPr wrap="square" rtlCol="0">
            <a:spAutoFit/>
          </a:bodyPr>
          <a:lstStyle/>
          <a:p>
            <a:r>
              <a:rPr lang="en-GB" dirty="0"/>
              <a:t>So how does our ‘</a:t>
            </a:r>
            <a:r>
              <a:rPr lang="en-GB" i="1" dirty="0"/>
              <a:t>HUMAN WRITTEN CODE</a:t>
            </a:r>
            <a:r>
              <a:rPr lang="en-GB" dirty="0"/>
              <a:t>’ get turned into Machine Code?</a:t>
            </a:r>
            <a:endParaRPr lang="en-US" dirty="0"/>
          </a:p>
        </p:txBody>
      </p:sp>
      <p:sp>
        <p:nvSpPr>
          <p:cNvPr id="14" name="TextBox 13"/>
          <p:cNvSpPr txBox="1"/>
          <p:nvPr/>
        </p:nvSpPr>
        <p:spPr>
          <a:xfrm>
            <a:off x="6901694" y="2465157"/>
            <a:ext cx="1821332" cy="461665"/>
          </a:xfrm>
          <a:prstGeom prst="rect">
            <a:avLst/>
          </a:prstGeom>
          <a:noFill/>
        </p:spPr>
        <p:txBody>
          <a:bodyPr wrap="none" rtlCol="0">
            <a:spAutoFit/>
          </a:bodyPr>
          <a:lstStyle/>
          <a:p>
            <a:r>
              <a:rPr lang="en-GB" sz="2400" b="1" dirty="0"/>
              <a:t>Translators!</a:t>
            </a:r>
            <a:endParaRPr lang="en-US" sz="2400" b="1" dirty="0"/>
          </a:p>
        </p:txBody>
      </p:sp>
    </p:spTree>
    <p:extLst>
      <p:ext uri="{BB962C8B-B14F-4D97-AF65-F5344CB8AC3E}">
        <p14:creationId xmlns:p14="http://schemas.microsoft.com/office/powerpoint/2010/main" val="128022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8165"/>
            <a:ext cx="8496944" cy="854968"/>
          </a:xfrm>
        </p:spPr>
        <p:style>
          <a:lnRef idx="2">
            <a:schemeClr val="accent2"/>
          </a:lnRef>
          <a:fillRef idx="1">
            <a:schemeClr val="lt1"/>
          </a:fillRef>
          <a:effectRef idx="0">
            <a:schemeClr val="accent2"/>
          </a:effectRef>
          <a:fontRef idx="minor">
            <a:schemeClr val="dk1"/>
          </a:fontRef>
        </p:style>
        <p:txBody>
          <a:bodyPr>
            <a:normAutofit/>
          </a:bodyPr>
          <a:lstStyle/>
          <a:p>
            <a:r>
              <a:rPr lang="en-GB" sz="3600" dirty="0"/>
              <a:t>Programming Languages</a:t>
            </a:r>
          </a:p>
        </p:txBody>
      </p:sp>
      <p:sp>
        <p:nvSpPr>
          <p:cNvPr id="3" name="Content Placeholder 2"/>
          <p:cNvSpPr>
            <a:spLocks noGrp="1"/>
          </p:cNvSpPr>
          <p:nvPr>
            <p:ph idx="1"/>
          </p:nvPr>
        </p:nvSpPr>
        <p:spPr>
          <a:xfrm>
            <a:off x="2987824" y="1308799"/>
            <a:ext cx="4804197" cy="464017"/>
          </a:xfrm>
          <a:ln>
            <a:noFill/>
          </a:ln>
        </p:spPr>
        <p:style>
          <a:lnRef idx="2">
            <a:schemeClr val="accent3"/>
          </a:lnRef>
          <a:fillRef idx="1">
            <a:schemeClr val="lt1"/>
          </a:fillRef>
          <a:effectRef idx="0">
            <a:schemeClr val="accent3"/>
          </a:effectRef>
          <a:fontRef idx="minor">
            <a:schemeClr val="dk1"/>
          </a:fontRef>
        </p:style>
        <p:txBody>
          <a:bodyPr>
            <a:noAutofit/>
          </a:bodyPr>
          <a:lstStyle/>
          <a:p>
            <a:pPr marL="0" indent="0">
              <a:buNone/>
            </a:pPr>
            <a:r>
              <a:rPr lang="en-GB" sz="2800" b="1" dirty="0"/>
              <a:t>Translators</a:t>
            </a:r>
          </a:p>
        </p:txBody>
      </p:sp>
      <p:sp>
        <p:nvSpPr>
          <p:cNvPr id="7" name="TextBox 6"/>
          <p:cNvSpPr txBox="1"/>
          <p:nvPr/>
        </p:nvSpPr>
        <p:spPr>
          <a:xfrm>
            <a:off x="467544" y="1308799"/>
            <a:ext cx="2376264" cy="33547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a:t>Learning Objectives:</a:t>
            </a:r>
          </a:p>
          <a:p>
            <a:r>
              <a:rPr lang="en-GB" sz="1100" dirty="0">
                <a:solidFill>
                  <a:schemeClr val="accent1">
                    <a:lumMod val="75000"/>
                  </a:schemeClr>
                </a:solidFill>
              </a:rPr>
              <a:t>- characteristics and purpose of different levels of programming language, including low-level languages</a:t>
            </a:r>
          </a:p>
          <a:p>
            <a:r>
              <a:rPr lang="en-GB" sz="1100" dirty="0">
                <a:solidFill>
                  <a:schemeClr val="accent1">
                    <a:lumMod val="75000"/>
                  </a:schemeClr>
                </a:solidFill>
              </a:rPr>
              <a:t>- the purpose of translators</a:t>
            </a:r>
          </a:p>
          <a:p>
            <a:r>
              <a:rPr lang="en-GB" sz="1100" dirty="0">
                <a:solidFill>
                  <a:schemeClr val="accent1">
                    <a:lumMod val="75000"/>
                  </a:schemeClr>
                </a:solidFill>
              </a:rPr>
              <a:t>- the characteristics of an assembler, a compiler and an interpreter</a:t>
            </a:r>
          </a:p>
          <a:p>
            <a:r>
              <a:rPr lang="en-GB" sz="1100" dirty="0">
                <a:solidFill>
                  <a:schemeClr val="accent1">
                    <a:lumMod val="75000"/>
                  </a:schemeClr>
                </a:solidFill>
              </a:rPr>
              <a:t>- common tools and facilities available in an integrated development environment (IDE):</a:t>
            </a:r>
          </a:p>
          <a:p>
            <a:r>
              <a:rPr lang="en-GB" sz="1100" dirty="0">
                <a:solidFill>
                  <a:schemeClr val="accent1">
                    <a:lumMod val="75000"/>
                  </a:schemeClr>
                </a:solidFill>
              </a:rPr>
              <a:t>   o editors</a:t>
            </a:r>
          </a:p>
          <a:p>
            <a:r>
              <a:rPr lang="en-GB" sz="1100" dirty="0">
                <a:solidFill>
                  <a:schemeClr val="accent1">
                    <a:lumMod val="75000"/>
                  </a:schemeClr>
                </a:solidFill>
              </a:rPr>
              <a:t>   o error diagnostics</a:t>
            </a:r>
          </a:p>
          <a:p>
            <a:r>
              <a:rPr lang="en-GB" sz="1100" dirty="0">
                <a:solidFill>
                  <a:schemeClr val="accent1">
                    <a:lumMod val="75000"/>
                  </a:schemeClr>
                </a:solidFill>
              </a:rPr>
              <a:t>   o run-time environment</a:t>
            </a:r>
          </a:p>
          <a:p>
            <a:r>
              <a:rPr lang="en-GB" sz="1100" dirty="0">
                <a:solidFill>
                  <a:schemeClr val="accent1">
                    <a:lumMod val="75000"/>
                  </a:schemeClr>
                </a:solidFill>
              </a:rPr>
              <a:t>   o translators.</a:t>
            </a:r>
            <a:endParaRPr lang="en-GB" sz="800" b="1" dirty="0">
              <a:solidFill>
                <a:schemeClr val="accent1">
                  <a:lumMod val="75000"/>
                </a:schemeClr>
              </a:solidFill>
            </a:endParaRPr>
          </a:p>
        </p:txBody>
      </p:sp>
      <p:sp>
        <p:nvSpPr>
          <p:cNvPr id="13" name="TextBox 12"/>
          <p:cNvSpPr txBox="1"/>
          <p:nvPr/>
        </p:nvSpPr>
        <p:spPr>
          <a:xfrm>
            <a:off x="2987823" y="1922448"/>
            <a:ext cx="5976665" cy="4601260"/>
          </a:xfrm>
          <a:prstGeom prst="rect">
            <a:avLst/>
          </a:prstGeom>
          <a:noFill/>
        </p:spPr>
        <p:txBody>
          <a:bodyPr wrap="square" rtlCol="0">
            <a:spAutoFit/>
          </a:bodyPr>
          <a:lstStyle/>
          <a:p>
            <a:r>
              <a:rPr lang="en-GB" dirty="0"/>
              <a:t>Translators are programs that </a:t>
            </a:r>
            <a:r>
              <a:rPr lang="en-GB" b="1" dirty="0"/>
              <a:t>convert high level language</a:t>
            </a:r>
            <a:r>
              <a:rPr lang="en-GB" dirty="0"/>
              <a:t> commands:</a:t>
            </a:r>
          </a:p>
          <a:p>
            <a:pPr algn="ctr"/>
            <a:r>
              <a:rPr lang="en-GB" b="1" dirty="0">
                <a:solidFill>
                  <a:srgbClr val="FF0000"/>
                </a:solidFill>
              </a:rPr>
              <a:t>print, IF, For etc.</a:t>
            </a:r>
          </a:p>
          <a:p>
            <a:r>
              <a:rPr lang="en-GB" dirty="0"/>
              <a:t>…</a:t>
            </a:r>
            <a:r>
              <a:rPr lang="en-GB" b="1" dirty="0"/>
              <a:t>into a set of machine code </a:t>
            </a:r>
            <a:r>
              <a:rPr lang="en-GB" dirty="0"/>
              <a:t>commands:</a:t>
            </a:r>
          </a:p>
          <a:p>
            <a:pPr algn="ctr"/>
            <a:r>
              <a:rPr lang="en-GB" b="1" dirty="0">
                <a:solidFill>
                  <a:srgbClr val="FF0000"/>
                </a:solidFill>
              </a:rPr>
              <a:t>1011, 11001, 11000011110 </a:t>
            </a:r>
            <a:r>
              <a:rPr lang="en-GB" b="1" dirty="0" err="1">
                <a:solidFill>
                  <a:srgbClr val="FF0000"/>
                </a:solidFill>
              </a:rPr>
              <a:t>etc</a:t>
            </a:r>
            <a:endParaRPr lang="en-GB" b="1" dirty="0">
              <a:solidFill>
                <a:srgbClr val="FF0000"/>
              </a:solidFill>
            </a:endParaRPr>
          </a:p>
          <a:p>
            <a:r>
              <a:rPr lang="en-GB" dirty="0"/>
              <a:t>…so that the CPU can process the data!</a:t>
            </a:r>
          </a:p>
          <a:p>
            <a:endParaRPr lang="en-GB" dirty="0"/>
          </a:p>
          <a:p>
            <a:endParaRPr lang="en-GB" sz="500" dirty="0"/>
          </a:p>
          <a:p>
            <a:r>
              <a:rPr lang="en-GB" dirty="0"/>
              <a:t>There are 2 ways in which translators work:</a:t>
            </a:r>
          </a:p>
          <a:p>
            <a:pPr marL="342900" indent="-342900">
              <a:buAutoNum type="arabicPeriod"/>
            </a:pPr>
            <a:endParaRPr lang="en-GB" dirty="0"/>
          </a:p>
          <a:p>
            <a:pPr marL="342900" indent="-342900">
              <a:buAutoNum type="arabicPeriod"/>
            </a:pPr>
            <a:r>
              <a:rPr lang="en-GB" dirty="0"/>
              <a:t>Take the </a:t>
            </a:r>
            <a:r>
              <a:rPr lang="en-GB" b="1" dirty="0"/>
              <a:t>whole code </a:t>
            </a:r>
            <a:r>
              <a:rPr lang="en-GB" dirty="0"/>
              <a:t>and convert it into machine code before running it (known as </a:t>
            </a:r>
            <a:r>
              <a:rPr lang="en-GB" b="1" dirty="0"/>
              <a:t>compiling</a:t>
            </a:r>
            <a:r>
              <a:rPr lang="en-GB" dirty="0"/>
              <a:t>).</a:t>
            </a:r>
          </a:p>
          <a:p>
            <a:pPr marL="342900" indent="-342900">
              <a:buAutoNum type="arabicPeriod"/>
            </a:pPr>
            <a:endParaRPr lang="en-GB" dirty="0"/>
          </a:p>
          <a:p>
            <a:pPr marL="342900" indent="-342900">
              <a:buAutoNum type="arabicPeriod"/>
            </a:pPr>
            <a:r>
              <a:rPr lang="en-GB" dirty="0"/>
              <a:t>Take the code </a:t>
            </a:r>
            <a:r>
              <a:rPr lang="en-GB" b="1" dirty="0"/>
              <a:t>one instruction at a time</a:t>
            </a:r>
            <a:r>
              <a:rPr lang="en-GB" dirty="0"/>
              <a:t>, translate and run the instruction, before translating the next instruction (known as </a:t>
            </a:r>
            <a:r>
              <a:rPr lang="en-GB" b="1" dirty="0"/>
              <a:t>interpreting</a:t>
            </a:r>
            <a:r>
              <a:rPr lang="en-GB" dirty="0"/>
              <a:t>).</a:t>
            </a:r>
            <a:endParaRPr lang="en-US" dirty="0"/>
          </a:p>
        </p:txBody>
      </p:sp>
    </p:spTree>
    <p:extLst>
      <p:ext uri="{BB962C8B-B14F-4D97-AF65-F5344CB8AC3E}">
        <p14:creationId xmlns:p14="http://schemas.microsoft.com/office/powerpoint/2010/main" val="382327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 calcmode="lin" valueType="num">
                                      <p:cBhvr additive="base">
                                        <p:cTn id="2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xEl>
                                              <p:pRg st="7" end="7"/>
                                            </p:txEl>
                                          </p:spTgt>
                                        </p:tgtEl>
                                        <p:attrNameLst>
                                          <p:attrName>style.visibility</p:attrName>
                                        </p:attrNameLst>
                                      </p:cBhvr>
                                      <p:to>
                                        <p:strVal val="visible"/>
                                      </p:to>
                                    </p:set>
                                    <p:anim calcmode="lin" valueType="num">
                                      <p:cBhvr additive="base">
                                        <p:cTn id="33"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xEl>
                                              <p:pRg st="9" end="9"/>
                                            </p:txEl>
                                          </p:spTgt>
                                        </p:tgtEl>
                                        <p:attrNameLst>
                                          <p:attrName>style.visibility</p:attrName>
                                        </p:attrNameLst>
                                      </p:cBhvr>
                                      <p:to>
                                        <p:strVal val="visible"/>
                                      </p:to>
                                    </p:set>
                                    <p:anim calcmode="lin" valueType="num">
                                      <p:cBhvr additive="base">
                                        <p:cTn id="39"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3">
                                            <p:txEl>
                                              <p:pRg st="11" end="11"/>
                                            </p:txEl>
                                          </p:spTgt>
                                        </p:tgtEl>
                                        <p:attrNameLst>
                                          <p:attrName>style.visibility</p:attrName>
                                        </p:attrNameLst>
                                      </p:cBhvr>
                                      <p:to>
                                        <p:strVal val="visible"/>
                                      </p:to>
                                    </p:set>
                                    <p:anim calcmode="lin" valueType="num">
                                      <p:cBhvr additive="base">
                                        <p:cTn id="45" dur="500" fill="hold"/>
                                        <p:tgtEl>
                                          <p:spTgt spid="1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Theme1" id="{86F8455E-BEF3-4423-8AB1-5FC54FAD65BB}" vid="{CF73C2CC-2B56-4D08-BAC7-DAEFD4BF94C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TotalTime>
  <Words>1570</Words>
  <Application>Microsoft Office PowerPoint</Application>
  <PresentationFormat>On-screen Show (4:3)</PresentationFormat>
  <Paragraphs>243</Paragraphs>
  <Slides>15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Century Gothic</vt:lpstr>
      <vt:lpstr>Wingdings 2</vt:lpstr>
      <vt:lpstr>1_Custom Design</vt:lpstr>
      <vt:lpstr>2_Custom Design</vt:lpstr>
      <vt:lpstr>Theme1</vt:lpstr>
      <vt:lpstr>TRANSLATORS AND IDEs</vt:lpstr>
      <vt:lpstr>Programming Languages</vt:lpstr>
      <vt:lpstr>Programming Languages</vt:lpstr>
      <vt:lpstr>Programming Languages</vt:lpstr>
      <vt:lpstr>Programming Languages</vt:lpstr>
      <vt:lpstr>Translators of Languages</vt:lpstr>
      <vt:lpstr>2 - Learning Objectives</vt:lpstr>
      <vt:lpstr>Programming Languages</vt:lpstr>
      <vt:lpstr>Programming Languages</vt:lpstr>
      <vt:lpstr>Programming Languages</vt:lpstr>
      <vt:lpstr>Facilities of Languages</vt:lpstr>
      <vt:lpstr>3 - Learning Objectives</vt:lpstr>
      <vt:lpstr>Programming Languages</vt:lpstr>
      <vt:lpstr>Programming Languages</vt:lpstr>
      <vt:lpstr>Key Words</vt:lpstr>
    </vt:vector>
  </TitlesOfParts>
  <Company>Sidmouth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P Burgess</cp:lastModifiedBy>
  <cp:revision>140</cp:revision>
  <cp:lastPrinted>2015-02-04T13:01:21Z</cp:lastPrinted>
  <dcterms:created xsi:type="dcterms:W3CDTF">2013-09-11T18:04:43Z</dcterms:created>
  <dcterms:modified xsi:type="dcterms:W3CDTF">2018-03-25T19:01:14Z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376247</vt:lpwstr>
  </property>
  <property fmtid="{D5CDD505-2E9C-101B-9397-08002B2CF9AE}" pid="3" name="NXPowerLiteSettings">
    <vt:lpwstr>F6000400038000</vt:lpwstr>
  </property>
  <property fmtid="{D5CDD505-2E9C-101B-9397-08002B2CF9AE}" pid="4" name="NXPowerLiteVersion">
    <vt:lpwstr>S6.2.11</vt:lpwstr>
  </property>
</Properties>
</file>