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2" r:id="rId2"/>
    <p:sldId id="303" r:id="rId3"/>
    <p:sldId id="304" r:id="rId4"/>
    <p:sldId id="305" r:id="rId5"/>
    <p:sldId id="306" r:id="rId6"/>
    <p:sldId id="307" r:id="rId7"/>
    <p:sldId id="30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3E428-57CB-483A-B5F2-10AE6A61F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EC3B9C-5409-4E22-826A-1163907E70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DEEDC-9E99-45A8-8FB6-305E1DB1B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2D00-55B6-4FBC-B1CB-55EEF8B70A25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8643D-0851-4990-B8D5-20A182126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DCF89-8D86-4DE4-BED7-AB21B754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920F-78AA-4501-BDB0-B4B4EE6E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901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B8C58-F895-4A7E-A8BA-C08EEB5FA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E7A740-10C8-4460-B620-E7D5BC733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28359-C31A-4244-BBE8-389BCCE4C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2D00-55B6-4FBC-B1CB-55EEF8B70A25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7688D-30A5-4E2F-9D26-4AFA68E40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95C55-100A-4006-8897-8CBA00310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920F-78AA-4501-BDB0-B4B4EE6E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30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255130-0E67-448B-970C-0E0931EBB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19F096-8EBE-47E3-8C19-515B399EC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90298-B4DE-439D-8D4A-01F7EFD02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2D00-55B6-4FBC-B1CB-55EEF8B70A25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E31FA-E870-4219-8D2A-7427CECE5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0314E-8805-4014-BB3A-2F100467A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920F-78AA-4501-BDB0-B4B4EE6E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767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A0030-55E5-495C-844E-6E94FA0F2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20A05-5374-46FE-8967-E68BD21C2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08C43-6FEC-4AC1-A199-F82E0CD28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2D00-55B6-4FBC-B1CB-55EEF8B70A25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9B370-C68A-4860-BC03-F614FCFC2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A2D83-F54D-4BBD-87ED-9914C83E0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920F-78AA-4501-BDB0-B4B4EE6E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93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1A8AC-1D7F-475B-8B35-3D9BC605F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A8D97-41D1-4EA9-A657-FA8FC4E4E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48BFF-F242-4D18-8241-DA162BA26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2D00-55B6-4FBC-B1CB-55EEF8B70A25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F83C3-3AAF-4DF6-9522-8271C2975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65CDB-B812-467D-B022-EB9B0BF23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920F-78AA-4501-BDB0-B4B4EE6E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0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5F5FE-5D49-41EC-B110-1F2BE020A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E84AB-7F14-45A9-A68F-CCD30FA50A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10E28-0E29-4937-B5F1-4C52D7F96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F8DEB-1A0B-44F5-B2A5-1C9046A25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2D00-55B6-4FBC-B1CB-55EEF8B70A25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267F0-3EE4-45EA-AA0C-B51940E9F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F326D9-E445-453A-8ACD-CC3EBB217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920F-78AA-4501-BDB0-B4B4EE6E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86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A23DD-1C71-4FBC-BC41-FB86865E7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9D8B20-DDA6-4F37-BC22-0CCAFAF46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EAADAC-5F87-4D90-BF4D-384704AA61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FDFC34-5E77-40A1-ADFC-B15B685967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AA8543-DA0B-4DCE-B464-E8C659BCA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E7A92C-5B5A-4AA1-B4ED-DFC262F77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2D00-55B6-4FBC-B1CB-55EEF8B70A25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ADE75C-86CD-47FC-9636-E7F7CD34B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2E8435-7A10-4FB5-ABEF-57FDB79D6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920F-78AA-4501-BDB0-B4B4EE6E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1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AE414-769B-4273-9C6F-4E6B80405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F0678F-89C2-4F3E-B227-4DFE5589A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2D00-55B6-4FBC-B1CB-55EEF8B70A25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2177EF-102D-4AFB-84FB-7A22D415A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A2A302-CB16-47A8-B222-1E8B1DA9D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920F-78AA-4501-BDB0-B4B4EE6E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287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C0BD6C-E3BA-48E0-BC99-1EBBE847D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2D00-55B6-4FBC-B1CB-55EEF8B70A25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F431D1-ED19-4B87-9939-0F2CB9A4F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B7E8C4-1A23-4016-AFBB-E969F2B79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920F-78AA-4501-BDB0-B4B4EE6E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614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CC72B-CE4D-4288-BC95-E463069B3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76094-8615-4533-8DF3-CB53406B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127E9A-2EB1-4869-8342-5AEFC8054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7D71DD-8AF5-486B-8D1C-B663B3146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2D00-55B6-4FBC-B1CB-55EEF8B70A25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5609AA-4182-4F94-96F8-4DBEF349E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A813F-D13E-4063-B0FD-18360B5D0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920F-78AA-4501-BDB0-B4B4EE6E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631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9395D-8925-4DCB-AD25-7072C0C8D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B86E18-FF9F-4A9F-AF7B-80A4591980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63BA17-775F-49BF-8B83-E45FA8072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C25AA8-BCB6-4978-AE05-FDABD8DE5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2D00-55B6-4FBC-B1CB-55EEF8B70A25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867C8-02FC-44D6-AEDE-F4DC96186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0F862A-22D0-4AB9-B136-730638E34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920F-78AA-4501-BDB0-B4B4EE6E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842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BED66B-45AB-423D-9643-9D2BE4DEE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81E34-198A-4660-AEF5-5FD4BE0EA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DE290-7FF9-424D-B28E-31012BAEB7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92D00-55B6-4FBC-B1CB-55EEF8B70A25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CB67F-92FA-4036-B3A4-20E9EE7F9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4B245-ED81-4549-9F03-BD15AFEDEF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4920F-78AA-4501-BDB0-B4B4EE6E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290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DAB94C-94AF-4126-A4AE-ADB9F7340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7325" y="2373313"/>
            <a:ext cx="9144000" cy="1655762"/>
          </a:xfrm>
        </p:spPr>
        <p:txBody>
          <a:bodyPr>
            <a:normAutofit/>
          </a:bodyPr>
          <a:lstStyle/>
          <a:p>
            <a:r>
              <a:rPr lang="en-GB" sz="3600" dirty="0"/>
              <a:t>Adjective endings </a:t>
            </a:r>
          </a:p>
          <a:p>
            <a:r>
              <a:rPr lang="en-GB" sz="3600" dirty="0"/>
              <a:t>(They’re easier than they look…. generally) </a:t>
            </a:r>
          </a:p>
        </p:txBody>
      </p:sp>
    </p:spTree>
    <p:extLst>
      <p:ext uri="{BB962C8B-B14F-4D97-AF65-F5344CB8AC3E}">
        <p14:creationId xmlns:p14="http://schemas.microsoft.com/office/powerpoint/2010/main" val="1687908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48B6C-B534-4EFF-B9D2-87F4507A7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they work: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045BD-E6A2-4E98-8787-A0BD6CB7F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adjective ending will depend on the gender of your noun and the case the noun is in. </a:t>
            </a:r>
          </a:p>
          <a:p>
            <a:r>
              <a:rPr lang="en-GB" dirty="0"/>
              <a:t>It’s therefore tricky in the sense that there are multiple factors to consider…. </a:t>
            </a:r>
          </a:p>
          <a:p>
            <a:r>
              <a:rPr lang="en-GB" dirty="0"/>
              <a:t>…. But it’s ‘easy’ in the sense that there are a limited number of options for what the ending will be! </a:t>
            </a:r>
          </a:p>
        </p:txBody>
      </p:sp>
    </p:spTree>
    <p:extLst>
      <p:ext uri="{BB962C8B-B14F-4D97-AF65-F5344CB8AC3E}">
        <p14:creationId xmlns:p14="http://schemas.microsoft.com/office/powerpoint/2010/main" val="2346407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B77FFA0-7600-43E6-BA7D-F2BAD5C9D2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917" t="24316" r="27583" b="41077"/>
          <a:stretch/>
        </p:blipFill>
        <p:spPr>
          <a:xfrm>
            <a:off x="670560" y="1523999"/>
            <a:ext cx="10621526" cy="415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12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BBBD1C-73E7-4F92-801E-630E2AA1FE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834" t="58768" r="28167" b="3831"/>
          <a:stretch/>
        </p:blipFill>
        <p:spPr>
          <a:xfrm>
            <a:off x="755015" y="935989"/>
            <a:ext cx="10498018" cy="430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816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DA71A30-6223-4098-951B-6C047FD413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70" t="25267" r="22656" b="30941"/>
          <a:stretch/>
        </p:blipFill>
        <p:spPr>
          <a:xfrm>
            <a:off x="285748" y="165099"/>
            <a:ext cx="11325225" cy="46825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DFFA41A-9DAF-44D3-86C6-70BCD532D9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666" t="70407" r="53167" b="6315"/>
          <a:stretch/>
        </p:blipFill>
        <p:spPr>
          <a:xfrm>
            <a:off x="285748" y="4928376"/>
            <a:ext cx="3270251" cy="17645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19D49EE-2339-4D1F-9F41-4D2375C6924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667" t="60941" r="28166" b="13453"/>
          <a:stretch/>
        </p:blipFill>
        <p:spPr>
          <a:xfrm>
            <a:off x="3809999" y="4928376"/>
            <a:ext cx="7800973" cy="175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764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46A38-7A2F-41F5-90BF-6274F4473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Summer work: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3F63D-BFDE-4204-AF6F-C416F5D1F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dirty="0"/>
              <a:t>Learn all of the grammar </a:t>
            </a:r>
          </a:p>
          <a:p>
            <a:pPr>
              <a:buFontTx/>
              <a:buChar char="-"/>
            </a:pPr>
            <a:r>
              <a:rPr lang="en-GB" dirty="0"/>
              <a:t>(There is a great booklet put together by Mr Hulse that might help) </a:t>
            </a:r>
          </a:p>
          <a:p>
            <a:pPr>
              <a:buFontTx/>
              <a:buChar char="-"/>
            </a:pPr>
            <a:r>
              <a:rPr lang="en-GB" dirty="0"/>
              <a:t>Learn some of the irregular verbs </a:t>
            </a:r>
          </a:p>
          <a:p>
            <a:pPr>
              <a:buFontTx/>
              <a:buChar char="-"/>
            </a:pPr>
            <a:endParaRPr lang="en-GB" dirty="0"/>
          </a:p>
          <a:p>
            <a:pPr marL="0" indent="0">
              <a:buNone/>
            </a:pPr>
            <a:r>
              <a:rPr lang="en-GB" dirty="0"/>
              <a:t>(Learning all p.81-83 is a lot, so I’ve narrowed it down to the ones on the next slide). (They are also in Mr Hulse’s booklet) </a:t>
            </a:r>
          </a:p>
        </p:txBody>
      </p:sp>
    </p:spTree>
    <p:extLst>
      <p:ext uri="{BB962C8B-B14F-4D97-AF65-F5344CB8AC3E}">
        <p14:creationId xmlns:p14="http://schemas.microsoft.com/office/powerpoint/2010/main" val="213217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1BE9964-8AAB-4982-B55A-C0637BE0E3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667" t="24471" r="31000" b="3986"/>
          <a:stretch/>
        </p:blipFill>
        <p:spPr>
          <a:xfrm>
            <a:off x="121920" y="111759"/>
            <a:ext cx="5283200" cy="46837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61D4A62-6274-4439-8425-ED39D47606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543" t="23230" r="31125" b="53957"/>
          <a:stretch/>
        </p:blipFill>
        <p:spPr>
          <a:xfrm>
            <a:off x="121920" y="4795520"/>
            <a:ext cx="5283200" cy="14935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DE043CE-CBEA-4FE7-AF1F-2AA33977D5A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4750" t="34248" r="29583" b="8022"/>
          <a:stretch/>
        </p:blipFill>
        <p:spPr>
          <a:xfrm>
            <a:off x="5902960" y="111759"/>
            <a:ext cx="5567680" cy="377952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B5124EF-74B9-4762-92D0-E4C660A6C9AA}"/>
              </a:ext>
            </a:extLst>
          </p:cNvPr>
          <p:cNvSpPr txBox="1"/>
          <p:nvPr/>
        </p:nvSpPr>
        <p:spPr>
          <a:xfrm>
            <a:off x="5902960" y="4135120"/>
            <a:ext cx="55676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Remember to think about all tenses: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Perfect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Imperfect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Pluperfect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Future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Conditional</a:t>
            </a:r>
          </a:p>
        </p:txBody>
      </p:sp>
    </p:spTree>
    <p:extLst>
      <p:ext uri="{BB962C8B-B14F-4D97-AF65-F5344CB8AC3E}">
        <p14:creationId xmlns:p14="http://schemas.microsoft.com/office/powerpoint/2010/main" val="78559001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PowerPoint Presentation</vt:lpstr>
      <vt:lpstr>How they work:</vt:lpstr>
      <vt:lpstr>PowerPoint Presentation</vt:lpstr>
      <vt:lpstr>PowerPoint Presentation</vt:lpstr>
      <vt:lpstr>PowerPoint Presentation</vt:lpstr>
      <vt:lpstr>Summer work: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hollis</dc:creator>
  <cp:lastModifiedBy>benjamin hollis</cp:lastModifiedBy>
  <cp:revision>1</cp:revision>
  <dcterms:created xsi:type="dcterms:W3CDTF">2020-06-30T12:48:51Z</dcterms:created>
  <dcterms:modified xsi:type="dcterms:W3CDTF">2020-06-30T12:49:22Z</dcterms:modified>
</cp:coreProperties>
</file>