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1" r:id="rId4"/>
    <p:sldId id="259" r:id="rId5"/>
    <p:sldId id="258" r:id="rId6"/>
    <p:sldId id="260" r:id="rId7"/>
    <p:sldId id="261" r:id="rId8"/>
    <p:sldId id="262" r:id="rId9"/>
    <p:sldId id="263" r:id="rId10"/>
    <p:sldId id="268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Testing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Revision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586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 smtClean="0"/>
              <a:t>Normal data </a:t>
            </a:r>
            <a:r>
              <a:rPr lang="en-GB" dirty="0" smtClean="0"/>
              <a:t>– data that the program should always work with. Normal data should be accepted by the program</a:t>
            </a:r>
          </a:p>
          <a:p>
            <a:r>
              <a:rPr lang="en-GB" b="1" u="sng" dirty="0" smtClean="0"/>
              <a:t>Erroneous data</a:t>
            </a:r>
            <a:r>
              <a:rPr lang="en-GB" b="1" dirty="0" smtClean="0"/>
              <a:t> </a:t>
            </a:r>
            <a:r>
              <a:rPr lang="en-GB" dirty="0" smtClean="0"/>
              <a:t>– invalid data that the program should reject</a:t>
            </a:r>
          </a:p>
          <a:p>
            <a:r>
              <a:rPr lang="en-GB" b="1" u="sng" dirty="0" smtClean="0"/>
              <a:t>Extreme data</a:t>
            </a:r>
            <a:r>
              <a:rPr lang="en-GB" b="1" dirty="0" smtClean="0"/>
              <a:t> </a:t>
            </a:r>
            <a:r>
              <a:rPr lang="en-GB" dirty="0" smtClean="0"/>
              <a:t>– boundary data that the program should accept</a:t>
            </a:r>
          </a:p>
          <a:p>
            <a:r>
              <a:rPr lang="en-GB" dirty="0" smtClean="0"/>
              <a:t>See next slide for 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719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Data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390729"/>
            <a:ext cx="4186425" cy="3636511"/>
          </a:xfrm>
        </p:spPr>
        <p:txBody>
          <a:bodyPr/>
          <a:lstStyle/>
          <a:p>
            <a:r>
              <a:rPr lang="en-GB" dirty="0" smtClean="0"/>
              <a:t>Test with </a:t>
            </a:r>
            <a:r>
              <a:rPr lang="en-GB" b="1" dirty="0" smtClean="0"/>
              <a:t>normal</a:t>
            </a:r>
            <a:r>
              <a:rPr lang="en-GB" dirty="0" smtClean="0"/>
              <a:t> data</a:t>
            </a:r>
          </a:p>
          <a:p>
            <a:pPr lvl="1"/>
            <a:r>
              <a:rPr lang="en-GB" dirty="0" smtClean="0"/>
              <a:t>6 should be and is accepted</a:t>
            </a:r>
          </a:p>
          <a:p>
            <a:r>
              <a:rPr lang="en-GB" dirty="0" smtClean="0"/>
              <a:t>Test with </a:t>
            </a:r>
            <a:r>
              <a:rPr lang="en-GB" b="1" dirty="0" smtClean="0"/>
              <a:t>erroneous</a:t>
            </a:r>
            <a:r>
              <a:rPr lang="en-GB" dirty="0" smtClean="0"/>
              <a:t> data</a:t>
            </a:r>
          </a:p>
          <a:p>
            <a:pPr lvl="1"/>
            <a:r>
              <a:rPr lang="en-GB" dirty="0" smtClean="0"/>
              <a:t>15 should be and is rejected</a:t>
            </a:r>
          </a:p>
          <a:p>
            <a:r>
              <a:rPr lang="en-GB" dirty="0" smtClean="0"/>
              <a:t>Test with </a:t>
            </a:r>
            <a:r>
              <a:rPr lang="en-GB" b="1" dirty="0" smtClean="0"/>
              <a:t>extreme</a:t>
            </a:r>
            <a:r>
              <a:rPr lang="en-GB" dirty="0" smtClean="0"/>
              <a:t> data</a:t>
            </a:r>
          </a:p>
          <a:p>
            <a:pPr lvl="1"/>
            <a:r>
              <a:rPr lang="en-GB" dirty="0" smtClean="0"/>
              <a:t>1 and/or 10 should be accepted</a:t>
            </a:r>
          </a:p>
          <a:p>
            <a:pPr lvl="1"/>
            <a:r>
              <a:rPr lang="en-GB" dirty="0" smtClean="0"/>
              <a:t>Both are rejected</a:t>
            </a:r>
          </a:p>
          <a:p>
            <a:pPr lvl="1"/>
            <a:r>
              <a:rPr lang="en-GB" dirty="0" smtClean="0"/>
              <a:t>Program has failed test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758" y="2907067"/>
            <a:ext cx="54197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683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Trace 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4908320" cy="3636511"/>
          </a:xfrm>
        </p:spPr>
        <p:txBody>
          <a:bodyPr/>
          <a:lstStyle/>
          <a:p>
            <a:r>
              <a:rPr lang="en-GB" dirty="0" smtClean="0"/>
              <a:t>A trace table is a way of manually writing down what you </a:t>
            </a:r>
            <a:r>
              <a:rPr lang="en-GB" b="1" u="sng" dirty="0" smtClean="0"/>
              <a:t>expect</a:t>
            </a:r>
            <a:r>
              <a:rPr lang="en-GB" dirty="0" smtClean="0"/>
              <a:t> the value of each variable to be at each step of a program</a:t>
            </a:r>
          </a:p>
          <a:p>
            <a:r>
              <a:rPr lang="en-GB" dirty="0" smtClean="0"/>
              <a:t>This can then be </a:t>
            </a:r>
            <a:r>
              <a:rPr lang="en-GB" b="1" u="sng" dirty="0" smtClean="0"/>
              <a:t>compared</a:t>
            </a:r>
            <a:r>
              <a:rPr lang="en-GB" dirty="0" smtClean="0"/>
              <a:t> with the actual output (in the watch window) to see if the values match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2450181"/>
            <a:ext cx="57150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42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aim of testing is to ensure that a program is robust (doesn’t break) and reliable (produces) expected results. Programmers have two sets of tools:</a:t>
            </a:r>
            <a:endParaRPr lang="en-GB" dirty="0"/>
          </a:p>
          <a:p>
            <a:r>
              <a:rPr lang="en-GB" dirty="0" smtClean="0"/>
              <a:t>Built-in programming tools</a:t>
            </a:r>
            <a:endParaRPr lang="en-GB" b="1" u="sng" dirty="0"/>
          </a:p>
          <a:p>
            <a:r>
              <a:rPr lang="en-GB" dirty="0"/>
              <a:t>The test </a:t>
            </a:r>
            <a:r>
              <a:rPr lang="en-GB" dirty="0" smtClean="0"/>
              <a:t>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64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Terms 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3551952" cy="3636511"/>
          </a:xfrm>
        </p:spPr>
        <p:txBody>
          <a:bodyPr/>
          <a:lstStyle/>
          <a:p>
            <a:r>
              <a:rPr lang="en-GB" dirty="0" smtClean="0"/>
              <a:t>IDE</a:t>
            </a:r>
            <a:endParaRPr lang="en-GB" dirty="0"/>
          </a:p>
          <a:p>
            <a:r>
              <a:rPr lang="en-GB" dirty="0" smtClean="0"/>
              <a:t>Debugger</a:t>
            </a:r>
            <a:endParaRPr lang="en-GB" dirty="0"/>
          </a:p>
          <a:p>
            <a:r>
              <a:rPr lang="en-GB" dirty="0" smtClean="0"/>
              <a:t>Breakpoint</a:t>
            </a:r>
            <a:endParaRPr lang="en-GB" dirty="0"/>
          </a:p>
          <a:p>
            <a:r>
              <a:rPr lang="en-GB" dirty="0" smtClean="0"/>
              <a:t>Watch</a:t>
            </a:r>
            <a:endParaRPr lang="en-GB" dirty="0"/>
          </a:p>
          <a:p>
            <a:r>
              <a:rPr lang="en-GB" dirty="0" smtClean="0"/>
              <a:t>Step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34429" y="2222287"/>
            <a:ext cx="3551952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Normal data</a:t>
            </a:r>
            <a:endParaRPr lang="en-GB" dirty="0"/>
          </a:p>
          <a:p>
            <a:r>
              <a:rPr lang="en-GB" dirty="0" smtClean="0"/>
              <a:t>Erroneous data</a:t>
            </a:r>
            <a:endParaRPr lang="en-GB" dirty="0"/>
          </a:p>
          <a:p>
            <a:r>
              <a:rPr lang="en-GB" dirty="0" smtClean="0"/>
              <a:t>Extreme data</a:t>
            </a:r>
            <a:endParaRPr lang="en-GB" dirty="0"/>
          </a:p>
          <a:p>
            <a:r>
              <a:rPr lang="en-GB" dirty="0" smtClean="0"/>
              <a:t>Trace table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88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Debugger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4848162" cy="4371018"/>
          </a:xfrm>
        </p:spPr>
        <p:txBody>
          <a:bodyPr/>
          <a:lstStyle/>
          <a:p>
            <a:r>
              <a:rPr lang="en-GB" dirty="0" smtClean="0"/>
              <a:t>The IDE or Integrated Development Environment usually contains a </a:t>
            </a:r>
            <a:r>
              <a:rPr lang="en-GB" b="1" u="sng" dirty="0" smtClean="0"/>
              <a:t>debugger</a:t>
            </a:r>
            <a:r>
              <a:rPr lang="en-GB" dirty="0" smtClean="0"/>
              <a:t>  - a number </a:t>
            </a:r>
            <a:r>
              <a:rPr lang="en-GB" b="1" u="sng" dirty="0" smtClean="0"/>
              <a:t>of built-in tools</a:t>
            </a:r>
            <a:r>
              <a:rPr lang="en-GB" dirty="0" smtClean="0"/>
              <a:t> that allow the programmer to debug (find and correct errors) and test programs</a:t>
            </a:r>
          </a:p>
          <a:p>
            <a:r>
              <a:rPr lang="en-GB" dirty="0" smtClean="0"/>
              <a:t>These tools are discussed on the next few slides:</a:t>
            </a: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430" y="2222287"/>
            <a:ext cx="5545351" cy="430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78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Breakpoints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234319"/>
            <a:ext cx="5453060" cy="4286547"/>
          </a:xfrm>
        </p:spPr>
        <p:txBody>
          <a:bodyPr/>
          <a:lstStyle/>
          <a:p>
            <a:r>
              <a:rPr lang="en-GB" dirty="0" smtClean="0"/>
              <a:t>Manually inserted by the programmer</a:t>
            </a:r>
          </a:p>
          <a:p>
            <a:endParaRPr lang="en-GB" dirty="0" smtClean="0"/>
          </a:p>
          <a:p>
            <a:r>
              <a:rPr lang="en-GB" dirty="0" smtClean="0"/>
              <a:t>They stop the program at key points so that the content of variables can be inspected or the path through a program traced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50338" b="26591"/>
          <a:stretch/>
        </p:blipFill>
        <p:spPr>
          <a:xfrm>
            <a:off x="7471610" y="2234319"/>
            <a:ext cx="3741821" cy="4286547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6629400" y="3753853"/>
            <a:ext cx="601579" cy="264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6637416" y="6059914"/>
            <a:ext cx="601579" cy="264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94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334126"/>
            <a:ext cx="10554574" cy="2550114"/>
          </a:xfrm>
        </p:spPr>
        <p:txBody>
          <a:bodyPr/>
          <a:lstStyle/>
          <a:p>
            <a:r>
              <a:rPr lang="en-GB" dirty="0" smtClean="0"/>
              <a:t>The “watch” window shows the current content of variables as each  line of the program is executed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75786" r="40196" b="3564"/>
          <a:stretch/>
        </p:blipFill>
        <p:spPr>
          <a:xfrm>
            <a:off x="2335955" y="4632158"/>
            <a:ext cx="6639603" cy="1778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664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4583467" cy="3636511"/>
          </a:xfrm>
        </p:spPr>
        <p:txBody>
          <a:bodyPr/>
          <a:lstStyle/>
          <a:p>
            <a:r>
              <a:rPr lang="en-GB" dirty="0" smtClean="0"/>
              <a:t>The step tool(s) allows the programmer to run the program line by line so that he/she can trace the path the program takes</a:t>
            </a:r>
          </a:p>
          <a:p>
            <a:r>
              <a:rPr lang="en-GB" dirty="0" smtClean="0"/>
              <a:t>At each step he/she can inspect the content of variables in the watch window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51447" b="35938"/>
          <a:stretch/>
        </p:blipFill>
        <p:spPr>
          <a:xfrm>
            <a:off x="7434805" y="2222287"/>
            <a:ext cx="3947193" cy="416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49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IDE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2855039"/>
          </a:xfrm>
        </p:spPr>
        <p:txBody>
          <a:bodyPr/>
          <a:lstStyle/>
          <a:p>
            <a:r>
              <a:rPr lang="en-GB" dirty="0" smtClean="0"/>
              <a:t>Autocomplete of commands and expressions</a:t>
            </a:r>
          </a:p>
          <a:p>
            <a:pPr lvl="1"/>
            <a:r>
              <a:rPr lang="en-GB" dirty="0" smtClean="0"/>
              <a:t>Avoids syntax errors</a:t>
            </a:r>
          </a:p>
          <a:p>
            <a:r>
              <a:rPr lang="en-GB" dirty="0" smtClean="0"/>
              <a:t>Error List</a:t>
            </a:r>
          </a:p>
          <a:p>
            <a:pPr lvl="1"/>
            <a:r>
              <a:rPr lang="en-GB" dirty="0" smtClean="0"/>
              <a:t>Shows a list of syntax errors that stop a program compiling</a:t>
            </a:r>
          </a:p>
          <a:p>
            <a:endParaRPr lang="en-GB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072" t="66653" r="27763" b="6702"/>
          <a:stretch/>
        </p:blipFill>
        <p:spPr>
          <a:xfrm>
            <a:off x="2213811" y="4430323"/>
            <a:ext cx="6833938" cy="207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21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test plan is a </a:t>
            </a:r>
            <a:r>
              <a:rPr lang="en-GB" b="1" u="sng" dirty="0" smtClean="0"/>
              <a:t>manual</a:t>
            </a:r>
            <a:r>
              <a:rPr lang="en-GB" dirty="0" smtClean="0"/>
              <a:t> set of tests drawn up by a programmer to ensure that a programmer </a:t>
            </a:r>
            <a:r>
              <a:rPr lang="en-GB" b="1" u="sng" dirty="0" smtClean="0"/>
              <a:t>works under all circumstances</a:t>
            </a:r>
          </a:p>
          <a:p>
            <a:r>
              <a:rPr lang="en-GB" dirty="0"/>
              <a:t>The program should be tested using 3 types of </a:t>
            </a:r>
            <a:r>
              <a:rPr lang="en-GB" dirty="0" smtClean="0"/>
              <a:t>data:</a:t>
            </a:r>
            <a:endParaRPr lang="en-GB" dirty="0"/>
          </a:p>
          <a:p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921273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100</TotalTime>
  <Words>385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Quotable</vt:lpstr>
      <vt:lpstr>Testing</vt:lpstr>
      <vt:lpstr>Testing</vt:lpstr>
      <vt:lpstr>Key Terms to Know</vt:lpstr>
      <vt:lpstr>Debugger</vt:lpstr>
      <vt:lpstr>Breakpoints</vt:lpstr>
      <vt:lpstr>Watch</vt:lpstr>
      <vt:lpstr>Step</vt:lpstr>
      <vt:lpstr>Other IDE Tools</vt:lpstr>
      <vt:lpstr>Test Plan</vt:lpstr>
      <vt:lpstr>Test Data</vt:lpstr>
      <vt:lpstr>Test Data Example</vt:lpstr>
      <vt:lpstr>Trace Table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Databases</dc:title>
  <dc:creator>Paul Burgess</dc:creator>
  <cp:lastModifiedBy>P Burgess</cp:lastModifiedBy>
  <cp:revision>11</cp:revision>
  <dcterms:created xsi:type="dcterms:W3CDTF">2017-02-26T08:18:51Z</dcterms:created>
  <dcterms:modified xsi:type="dcterms:W3CDTF">2017-03-27T06:45:14Z</dcterms:modified>
</cp:coreProperties>
</file>