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EA25F-DA62-4B01-8239-AE271D78553E}" v="84" dt="2024-12-04T10:07:0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8" autoAdjust="0"/>
  </p:normalViewPr>
  <p:slideViewPr>
    <p:cSldViewPr snapToGrid="0">
      <p:cViewPr varScale="1">
        <p:scale>
          <a:sx n="81" d="100"/>
          <a:sy n="81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Plaat" userId="b077d3bd-b504-40ce-b3f8-3ddcaf1694f0" providerId="ADAL" clId="{BC407D72-5DFF-438C-99A4-87958002A8F1}"/>
    <pc:docChg chg="delSld">
      <pc:chgData name="P Plaat" userId="b077d3bd-b504-40ce-b3f8-3ddcaf1694f0" providerId="ADAL" clId="{BC407D72-5DFF-438C-99A4-87958002A8F1}" dt="2024-12-04T10:08:57.741" v="0" actId="2696"/>
      <pc:docMkLst>
        <pc:docMk/>
      </pc:docMkLst>
      <pc:sldChg chg="del">
        <pc:chgData name="P Plaat" userId="b077d3bd-b504-40ce-b3f8-3ddcaf1694f0" providerId="ADAL" clId="{BC407D72-5DFF-438C-99A4-87958002A8F1}" dt="2024-12-04T10:08:57.741" v="0" actId="2696"/>
        <pc:sldMkLst>
          <pc:docMk/>
          <pc:sldMk cId="684745321" sldId="258"/>
        </pc:sldMkLst>
      </pc:sldChg>
    </pc:docChg>
  </pc:docChgLst>
  <pc:docChgLst>
    <pc:chgData name="P Plaat" userId="b077d3bd-b504-40ce-b3f8-3ddcaf1694f0" providerId="ADAL" clId="{869EA25F-DA62-4B01-8239-AE271D78553E}"/>
    <pc:docChg chg="undo custSel modSld">
      <pc:chgData name="P Plaat" userId="b077d3bd-b504-40ce-b3f8-3ddcaf1694f0" providerId="ADAL" clId="{869EA25F-DA62-4B01-8239-AE271D78553E}" dt="2024-12-04T10:07:08.927" v="921" actId="1076"/>
      <pc:docMkLst>
        <pc:docMk/>
      </pc:docMkLst>
      <pc:sldChg chg="addSp delSp modSp mod">
        <pc:chgData name="P Plaat" userId="b077d3bd-b504-40ce-b3f8-3ddcaf1694f0" providerId="ADAL" clId="{869EA25F-DA62-4B01-8239-AE271D78553E}" dt="2024-12-04T10:06:50.567" v="918" actId="1076"/>
        <pc:sldMkLst>
          <pc:docMk/>
          <pc:sldMk cId="1868032931" sldId="257"/>
        </pc:sldMkLst>
        <pc:spChg chg="mod">
          <ac:chgData name="P Plaat" userId="b077d3bd-b504-40ce-b3f8-3ddcaf1694f0" providerId="ADAL" clId="{869EA25F-DA62-4B01-8239-AE271D78553E}" dt="2024-12-04T10:05:56.144" v="911" actId="1076"/>
          <ac:spMkLst>
            <pc:docMk/>
            <pc:sldMk cId="1868032931" sldId="257"/>
            <ac:spMk id="3" creationId="{00000000-0000-0000-0000-000000000000}"/>
          </ac:spMkLst>
        </pc:spChg>
        <pc:picChg chg="add mod">
          <ac:chgData name="P Plaat" userId="b077d3bd-b504-40ce-b3f8-3ddcaf1694f0" providerId="ADAL" clId="{869EA25F-DA62-4B01-8239-AE271D78553E}" dt="2024-12-04T10:06:44.624" v="917" actId="1076"/>
          <ac:picMkLst>
            <pc:docMk/>
            <pc:sldMk cId="1868032931" sldId="257"/>
            <ac:picMk id="2" creationId="{12C868AD-25BD-A64A-9973-74115915D1CF}"/>
          </ac:picMkLst>
        </pc:picChg>
        <pc:picChg chg="del mod">
          <ac:chgData name="P Plaat" userId="b077d3bd-b504-40ce-b3f8-3ddcaf1694f0" providerId="ADAL" clId="{869EA25F-DA62-4B01-8239-AE271D78553E}" dt="2024-11-22T10:44:20.886" v="465" actId="478"/>
          <ac:picMkLst>
            <pc:docMk/>
            <pc:sldMk cId="1868032931" sldId="257"/>
            <ac:picMk id="4" creationId="{5B25987F-D79F-4494-AB46-5DD8F45ADC0C}"/>
          </ac:picMkLst>
        </pc:picChg>
        <pc:picChg chg="add mod">
          <ac:chgData name="P Plaat" userId="b077d3bd-b504-40ce-b3f8-3ddcaf1694f0" providerId="ADAL" clId="{869EA25F-DA62-4B01-8239-AE271D78553E}" dt="2024-11-26T10:06:43.157" v="768" actId="14100"/>
          <ac:picMkLst>
            <pc:docMk/>
            <pc:sldMk cId="1868032931" sldId="257"/>
            <ac:picMk id="4" creationId="{5D382148-9234-074C-F13F-CB008020D716}"/>
          </ac:picMkLst>
        </pc:picChg>
        <pc:picChg chg="del">
          <ac:chgData name="P Plaat" userId="b077d3bd-b504-40ce-b3f8-3ddcaf1694f0" providerId="ADAL" clId="{869EA25F-DA62-4B01-8239-AE271D78553E}" dt="2024-11-22T10:54:33.814" v="493" actId="478"/>
          <ac:picMkLst>
            <pc:docMk/>
            <pc:sldMk cId="1868032931" sldId="257"/>
            <ac:picMk id="5" creationId="{C9DCD7CF-050D-4707-A183-6FD2F81D5621}"/>
          </ac:picMkLst>
        </pc:picChg>
        <pc:picChg chg="add mod">
          <ac:chgData name="P Plaat" userId="b077d3bd-b504-40ce-b3f8-3ddcaf1694f0" providerId="ADAL" clId="{869EA25F-DA62-4B01-8239-AE271D78553E}" dt="2024-12-04T10:06:50.567" v="918" actId="1076"/>
          <ac:picMkLst>
            <pc:docMk/>
            <pc:sldMk cId="1868032931" sldId="257"/>
            <ac:picMk id="5" creationId="{CEFDEB8C-5C1E-F4F6-AD7C-E2217159DB11}"/>
          </ac:picMkLst>
        </pc:picChg>
        <pc:picChg chg="add mod">
          <ac:chgData name="P Plaat" userId="b077d3bd-b504-40ce-b3f8-3ddcaf1694f0" providerId="ADAL" clId="{869EA25F-DA62-4B01-8239-AE271D78553E}" dt="2024-11-26T10:14:45.047" v="804" actId="14100"/>
          <ac:picMkLst>
            <pc:docMk/>
            <pc:sldMk cId="1868032931" sldId="257"/>
            <ac:picMk id="6" creationId="{0E9CFA5B-5A2C-2A45-A3CA-E2DB67A96739}"/>
          </ac:picMkLst>
        </pc:picChg>
        <pc:picChg chg="del">
          <ac:chgData name="P Plaat" userId="b077d3bd-b504-40ce-b3f8-3ddcaf1694f0" providerId="ADAL" clId="{869EA25F-DA62-4B01-8239-AE271D78553E}" dt="2024-11-22T10:54:00.775" v="483" actId="478"/>
          <ac:picMkLst>
            <pc:docMk/>
            <pc:sldMk cId="1868032931" sldId="257"/>
            <ac:picMk id="6" creationId="{F24D0D53-2CF0-4C25-9709-FB595AA506D5}"/>
          </ac:picMkLst>
        </pc:picChg>
        <pc:picChg chg="del">
          <ac:chgData name="P Plaat" userId="b077d3bd-b504-40ce-b3f8-3ddcaf1694f0" providerId="ADAL" clId="{869EA25F-DA62-4B01-8239-AE271D78553E}" dt="2024-11-22T10:29:48.114" v="435" actId="478"/>
          <ac:picMkLst>
            <pc:docMk/>
            <pc:sldMk cId="1868032931" sldId="257"/>
            <ac:picMk id="7" creationId="{1396D526-FB5B-4622-A621-EA4F83FF013F}"/>
          </ac:picMkLst>
        </pc:picChg>
        <pc:picChg chg="add mod">
          <ac:chgData name="P Plaat" userId="b077d3bd-b504-40ce-b3f8-3ddcaf1694f0" providerId="ADAL" clId="{869EA25F-DA62-4B01-8239-AE271D78553E}" dt="2024-11-26T10:23:29.411" v="860" actId="14100"/>
          <ac:picMkLst>
            <pc:docMk/>
            <pc:sldMk cId="1868032931" sldId="257"/>
            <ac:picMk id="8" creationId="{4F81B3DE-172D-F063-31D3-651A94BF0AE8}"/>
          </ac:picMkLst>
        </pc:picChg>
        <pc:picChg chg="del">
          <ac:chgData name="P Plaat" userId="b077d3bd-b504-40ce-b3f8-3ddcaf1694f0" providerId="ADAL" clId="{869EA25F-DA62-4B01-8239-AE271D78553E}" dt="2024-11-22T09:48:28.733" v="400" actId="478"/>
          <ac:picMkLst>
            <pc:docMk/>
            <pc:sldMk cId="1868032931" sldId="257"/>
            <ac:picMk id="8" creationId="{F81A9801-F56F-4E84-9C5F-4DE2B46C002B}"/>
          </ac:picMkLst>
        </pc:picChg>
        <pc:picChg chg="add mod">
          <ac:chgData name="P Plaat" userId="b077d3bd-b504-40ce-b3f8-3ddcaf1694f0" providerId="ADAL" clId="{869EA25F-DA62-4B01-8239-AE271D78553E}" dt="2024-11-22T14:27:32.382" v="698" actId="14100"/>
          <ac:picMkLst>
            <pc:docMk/>
            <pc:sldMk cId="1868032931" sldId="257"/>
            <ac:picMk id="9" creationId="{DD731336-6A6D-00DA-7AE7-7E82F1FA33B2}"/>
          </ac:picMkLst>
        </pc:picChg>
        <pc:picChg chg="del">
          <ac:chgData name="P Plaat" userId="b077d3bd-b504-40ce-b3f8-3ddcaf1694f0" providerId="ADAL" clId="{869EA25F-DA62-4B01-8239-AE271D78553E}" dt="2024-11-22T10:39:29.499" v="451" actId="478"/>
          <ac:picMkLst>
            <pc:docMk/>
            <pc:sldMk cId="1868032931" sldId="257"/>
            <ac:picMk id="10" creationId="{EE72C14B-F166-4FAE-8F98-70C13AE5D7E3}"/>
          </ac:picMkLst>
        </pc:picChg>
        <pc:picChg chg="add mod">
          <ac:chgData name="P Plaat" userId="b077d3bd-b504-40ce-b3f8-3ddcaf1694f0" providerId="ADAL" clId="{869EA25F-DA62-4B01-8239-AE271D78553E}" dt="2024-12-04T10:06:04.952" v="912" actId="1076"/>
          <ac:picMkLst>
            <pc:docMk/>
            <pc:sldMk cId="1868032931" sldId="257"/>
            <ac:picMk id="11" creationId="{B70275CB-43F0-CD44-19B4-BB42E0A0D1D8}"/>
          </ac:picMkLst>
        </pc:picChg>
        <pc:picChg chg="add mod">
          <ac:chgData name="P Plaat" userId="b077d3bd-b504-40ce-b3f8-3ddcaf1694f0" providerId="ADAL" clId="{869EA25F-DA62-4B01-8239-AE271D78553E}" dt="2024-11-26T10:30:56.158" v="871" actId="14100"/>
          <ac:picMkLst>
            <pc:docMk/>
            <pc:sldMk cId="1868032931" sldId="257"/>
            <ac:picMk id="12" creationId="{1869C790-CBB3-0D74-9080-7F5172B6DFD3}"/>
          </ac:picMkLst>
        </pc:picChg>
        <pc:picChg chg="del">
          <ac:chgData name="P Plaat" userId="b077d3bd-b504-40ce-b3f8-3ddcaf1694f0" providerId="ADAL" clId="{869EA25F-DA62-4B01-8239-AE271D78553E}" dt="2024-11-22T10:39:52.464" v="455" actId="478"/>
          <ac:picMkLst>
            <pc:docMk/>
            <pc:sldMk cId="1868032931" sldId="257"/>
            <ac:picMk id="12" creationId="{F9F6EE3F-1F2A-4B88-86E4-D0738D1261F6}"/>
          </ac:picMkLst>
        </pc:picChg>
        <pc:picChg chg="del">
          <ac:chgData name="P Plaat" userId="b077d3bd-b504-40ce-b3f8-3ddcaf1694f0" providerId="ADAL" clId="{869EA25F-DA62-4B01-8239-AE271D78553E}" dt="2024-11-22T10:23:44.525" v="416" actId="478"/>
          <ac:picMkLst>
            <pc:docMk/>
            <pc:sldMk cId="1868032931" sldId="257"/>
            <ac:picMk id="13" creationId="{913B59B5-B02E-4B97-B5F0-39685D183B54}"/>
          </ac:picMkLst>
        </pc:picChg>
        <pc:picChg chg="del">
          <ac:chgData name="P Plaat" userId="b077d3bd-b504-40ce-b3f8-3ddcaf1694f0" providerId="ADAL" clId="{869EA25F-DA62-4B01-8239-AE271D78553E}" dt="2024-11-22T10:29:53.553" v="437" actId="478"/>
          <ac:picMkLst>
            <pc:docMk/>
            <pc:sldMk cId="1868032931" sldId="257"/>
            <ac:picMk id="14" creationId="{6694DFA9-9FB9-4F39-B37D-76D95779059E}"/>
          </ac:picMkLst>
        </pc:picChg>
        <pc:picChg chg="add mod">
          <ac:chgData name="P Plaat" userId="b077d3bd-b504-40ce-b3f8-3ddcaf1694f0" providerId="ADAL" clId="{869EA25F-DA62-4B01-8239-AE271D78553E}" dt="2024-11-22T13:14:57.423" v="652" actId="14100"/>
          <ac:picMkLst>
            <pc:docMk/>
            <pc:sldMk cId="1868032931" sldId="257"/>
            <ac:picMk id="15" creationId="{BF276BDC-13E1-FE2C-D999-8C0527AD8702}"/>
          </ac:picMkLst>
        </pc:picChg>
        <pc:picChg chg="add mod">
          <ac:chgData name="P Plaat" userId="b077d3bd-b504-40ce-b3f8-3ddcaf1694f0" providerId="ADAL" clId="{869EA25F-DA62-4B01-8239-AE271D78553E}" dt="2024-11-26T10:06:45.828" v="769" actId="14100"/>
          <ac:picMkLst>
            <pc:docMk/>
            <pc:sldMk cId="1868032931" sldId="257"/>
            <ac:picMk id="16" creationId="{0D4686DF-9443-F983-6CCB-DEDB5B6C49FD}"/>
          </ac:picMkLst>
        </pc:picChg>
        <pc:picChg chg="del">
          <ac:chgData name="P Plaat" userId="b077d3bd-b504-40ce-b3f8-3ddcaf1694f0" providerId="ADAL" clId="{869EA25F-DA62-4B01-8239-AE271D78553E}" dt="2024-11-22T10:50:13.435" v="479" actId="478"/>
          <ac:picMkLst>
            <pc:docMk/>
            <pc:sldMk cId="1868032931" sldId="257"/>
            <ac:picMk id="17" creationId="{41EE6D29-9977-41D5-B502-4BF3EF7A7019}"/>
          </ac:picMkLst>
        </pc:picChg>
        <pc:picChg chg="add del mod">
          <ac:chgData name="P Plaat" userId="b077d3bd-b504-40ce-b3f8-3ddcaf1694f0" providerId="ADAL" clId="{869EA25F-DA62-4B01-8239-AE271D78553E}" dt="2024-11-22T09:48:47.779" v="404" actId="478"/>
          <ac:picMkLst>
            <pc:docMk/>
            <pc:sldMk cId="1868032931" sldId="257"/>
            <ac:picMk id="19" creationId="{60FFF0AC-FACD-2425-3F0A-390BABC2F99C}"/>
          </ac:picMkLst>
        </pc:picChg>
        <pc:picChg chg="add mod">
          <ac:chgData name="P Plaat" userId="b077d3bd-b504-40ce-b3f8-3ddcaf1694f0" providerId="ADAL" clId="{869EA25F-DA62-4B01-8239-AE271D78553E}" dt="2024-11-22T09:49:51.879" v="412" actId="14100"/>
          <ac:picMkLst>
            <pc:docMk/>
            <pc:sldMk cId="1868032931" sldId="257"/>
            <ac:picMk id="21" creationId="{A8862C39-6737-51DC-1759-C2441F2D18C3}"/>
          </ac:picMkLst>
        </pc:picChg>
        <pc:picChg chg="del">
          <ac:chgData name="P Plaat" userId="b077d3bd-b504-40ce-b3f8-3ddcaf1694f0" providerId="ADAL" clId="{869EA25F-DA62-4B01-8239-AE271D78553E}" dt="2024-11-22T10:28:31.231" v="422" actId="478"/>
          <ac:picMkLst>
            <pc:docMk/>
            <pc:sldMk cId="1868032931" sldId="257"/>
            <ac:picMk id="22" creationId="{CCCD77FB-1B80-4CE4-A6F5-6D3A6592160F}"/>
          </ac:picMkLst>
        </pc:picChg>
        <pc:picChg chg="add mod">
          <ac:chgData name="P Plaat" userId="b077d3bd-b504-40ce-b3f8-3ddcaf1694f0" providerId="ADAL" clId="{869EA25F-DA62-4B01-8239-AE271D78553E}" dt="2024-11-26T10:16:39.351" v="825" actId="1076"/>
          <ac:picMkLst>
            <pc:docMk/>
            <pc:sldMk cId="1868032931" sldId="257"/>
            <ac:picMk id="24" creationId="{263245C8-40B0-89F7-50D3-F1E864C4955E}"/>
          </ac:picMkLst>
        </pc:picChg>
        <pc:picChg chg="add del mod">
          <ac:chgData name="P Plaat" userId="b077d3bd-b504-40ce-b3f8-3ddcaf1694f0" providerId="ADAL" clId="{869EA25F-DA62-4B01-8239-AE271D78553E}" dt="2024-11-26T10:22:57.421" v="856" actId="478"/>
          <ac:picMkLst>
            <pc:docMk/>
            <pc:sldMk cId="1868032931" sldId="257"/>
            <ac:picMk id="26" creationId="{92351B15-FA27-B937-B742-1A0A4ADE3001}"/>
          </ac:picMkLst>
        </pc:picChg>
        <pc:picChg chg="del">
          <ac:chgData name="P Plaat" userId="b077d3bd-b504-40ce-b3f8-3ddcaf1694f0" providerId="ADAL" clId="{869EA25F-DA62-4B01-8239-AE271D78553E}" dt="2024-11-20T12:33:39.173" v="367" actId="478"/>
          <ac:picMkLst>
            <pc:docMk/>
            <pc:sldMk cId="1868032931" sldId="257"/>
            <ac:picMk id="27" creationId="{E00A0581-6862-4967-91A9-B12A3862F6CF}"/>
          </ac:picMkLst>
        </pc:picChg>
        <pc:picChg chg="add mod">
          <ac:chgData name="P Plaat" userId="b077d3bd-b504-40ce-b3f8-3ddcaf1694f0" providerId="ADAL" clId="{869EA25F-DA62-4B01-8239-AE271D78553E}" dt="2024-11-26T10:24:02.274" v="865" actId="14100"/>
          <ac:picMkLst>
            <pc:docMk/>
            <pc:sldMk cId="1868032931" sldId="257"/>
            <ac:picMk id="28" creationId="{3DF8B747-B1E3-AEF0-93D3-3A23F2DC2549}"/>
          </ac:picMkLst>
        </pc:picChg>
        <pc:picChg chg="add mod">
          <ac:chgData name="P Plaat" userId="b077d3bd-b504-40ce-b3f8-3ddcaf1694f0" providerId="ADAL" clId="{869EA25F-DA62-4B01-8239-AE271D78553E}" dt="2024-11-26T10:23:56.246" v="864" actId="14100"/>
          <ac:picMkLst>
            <pc:docMk/>
            <pc:sldMk cId="1868032931" sldId="257"/>
            <ac:picMk id="30" creationId="{329AC99A-39B8-970A-D2B5-A8D1A8F26720}"/>
          </ac:picMkLst>
        </pc:picChg>
        <pc:picChg chg="del">
          <ac:chgData name="P Plaat" userId="b077d3bd-b504-40ce-b3f8-3ddcaf1694f0" providerId="ADAL" clId="{869EA25F-DA62-4B01-8239-AE271D78553E}" dt="2024-11-20T11:06:18.045" v="150" actId="478"/>
          <ac:picMkLst>
            <pc:docMk/>
            <pc:sldMk cId="1868032931" sldId="257"/>
            <ac:picMk id="30" creationId="{C70401D3-1254-4899-B740-BAB734651FE2}"/>
          </ac:picMkLst>
        </pc:picChg>
        <pc:picChg chg="del">
          <ac:chgData name="P Plaat" userId="b077d3bd-b504-40ce-b3f8-3ddcaf1694f0" providerId="ADAL" clId="{869EA25F-DA62-4B01-8239-AE271D78553E}" dt="2024-11-22T09:38:36.592" v="383" actId="478"/>
          <ac:picMkLst>
            <pc:docMk/>
            <pc:sldMk cId="1868032931" sldId="257"/>
            <ac:picMk id="32" creationId="{9FB65CF0-32D4-4CA5-AF05-1000554F8E54}"/>
          </ac:picMkLst>
        </pc:picChg>
        <pc:picChg chg="add mod">
          <ac:chgData name="P Plaat" userId="b077d3bd-b504-40ce-b3f8-3ddcaf1694f0" providerId="ADAL" clId="{869EA25F-DA62-4B01-8239-AE271D78553E}" dt="2024-11-26T10:14:29.400" v="801" actId="14100"/>
          <ac:picMkLst>
            <pc:docMk/>
            <pc:sldMk cId="1868032931" sldId="257"/>
            <ac:picMk id="33" creationId="{58277E34-8B04-0B79-7FF0-D94B7188E2AB}"/>
          </ac:picMkLst>
        </pc:picChg>
        <pc:picChg chg="del">
          <ac:chgData name="P Plaat" userId="b077d3bd-b504-40ce-b3f8-3ddcaf1694f0" providerId="ADAL" clId="{869EA25F-DA62-4B01-8239-AE271D78553E}" dt="2024-11-22T09:48:23.118" v="397" actId="478"/>
          <ac:picMkLst>
            <pc:docMk/>
            <pc:sldMk cId="1868032931" sldId="257"/>
            <ac:picMk id="34" creationId="{40B862DA-5891-40A5-B2E1-A1EBEC8F1812}"/>
          </ac:picMkLst>
        </pc:picChg>
        <pc:picChg chg="del">
          <ac:chgData name="P Plaat" userId="b077d3bd-b504-40ce-b3f8-3ddcaf1694f0" providerId="ADAL" clId="{869EA25F-DA62-4B01-8239-AE271D78553E}" dt="2024-11-22T10:39:24.413" v="449" actId="478"/>
          <ac:picMkLst>
            <pc:docMk/>
            <pc:sldMk cId="1868032931" sldId="257"/>
            <ac:picMk id="36" creationId="{B6F428B9-E491-4DEE-AE52-8228D0A39C6C}"/>
          </ac:picMkLst>
        </pc:picChg>
        <pc:picChg chg="add mod">
          <ac:chgData name="P Plaat" userId="b077d3bd-b504-40ce-b3f8-3ddcaf1694f0" providerId="ADAL" clId="{869EA25F-DA62-4B01-8239-AE271D78553E}" dt="2024-11-26T10:31:19.599" v="877" actId="1076"/>
          <ac:picMkLst>
            <pc:docMk/>
            <pc:sldMk cId="1868032931" sldId="257"/>
            <ac:picMk id="37" creationId="{34798D76-0F41-319F-2C95-EE48A56CBADE}"/>
          </ac:picMkLst>
        </pc:picChg>
        <pc:picChg chg="del">
          <ac:chgData name="P Plaat" userId="b077d3bd-b504-40ce-b3f8-3ddcaf1694f0" providerId="ADAL" clId="{869EA25F-DA62-4B01-8239-AE271D78553E}" dt="2024-11-22T10:39:54.864" v="456" actId="478"/>
          <ac:picMkLst>
            <pc:docMk/>
            <pc:sldMk cId="1868032931" sldId="257"/>
            <ac:picMk id="38" creationId="{8F8A3F9E-0912-43BE-823A-EB224B9095B4}"/>
          </ac:picMkLst>
        </pc:picChg>
        <pc:picChg chg="del">
          <ac:chgData name="P Plaat" userId="b077d3bd-b504-40ce-b3f8-3ddcaf1694f0" providerId="ADAL" clId="{869EA25F-DA62-4B01-8239-AE271D78553E}" dt="2024-11-22T09:49:46.641" v="411" actId="478"/>
          <ac:picMkLst>
            <pc:docMk/>
            <pc:sldMk cId="1868032931" sldId="257"/>
            <ac:picMk id="40" creationId="{6BA1BBC1-4E01-4605-B042-35B8E757D81C}"/>
          </ac:picMkLst>
        </pc:picChg>
        <pc:picChg chg="add mod">
          <ac:chgData name="P Plaat" userId="b077d3bd-b504-40ce-b3f8-3ddcaf1694f0" providerId="ADAL" clId="{869EA25F-DA62-4B01-8239-AE271D78553E}" dt="2024-11-22T14:27:16.630" v="697" actId="14100"/>
          <ac:picMkLst>
            <pc:docMk/>
            <pc:sldMk cId="1868032931" sldId="257"/>
            <ac:picMk id="41" creationId="{0779158A-16AF-1DBF-CCCB-25D94F20A266}"/>
          </ac:picMkLst>
        </pc:picChg>
        <pc:picChg chg="add mod">
          <ac:chgData name="P Plaat" userId="b077d3bd-b504-40ce-b3f8-3ddcaf1694f0" providerId="ADAL" clId="{869EA25F-DA62-4B01-8239-AE271D78553E}" dt="2024-11-26T10:15:54.473" v="817" actId="14100"/>
          <ac:picMkLst>
            <pc:docMk/>
            <pc:sldMk cId="1868032931" sldId="257"/>
            <ac:picMk id="43" creationId="{2C9328AC-8466-E977-10B5-48D82AE2C96E}"/>
          </ac:picMkLst>
        </pc:picChg>
        <pc:picChg chg="del">
          <ac:chgData name="P Plaat" userId="b077d3bd-b504-40ce-b3f8-3ddcaf1694f0" providerId="ADAL" clId="{869EA25F-DA62-4B01-8239-AE271D78553E}" dt="2024-11-22T09:50:48.229" v="415" actId="478"/>
          <ac:picMkLst>
            <pc:docMk/>
            <pc:sldMk cId="1868032931" sldId="257"/>
            <ac:picMk id="44" creationId="{0078C3B4-E892-4E6C-8890-1CE36B471EA7}"/>
          </ac:picMkLst>
        </pc:picChg>
        <pc:picChg chg="del">
          <ac:chgData name="P Plaat" userId="b077d3bd-b504-40ce-b3f8-3ddcaf1694f0" providerId="ADAL" clId="{869EA25F-DA62-4B01-8239-AE271D78553E}" dt="2024-11-22T09:39:20.368" v="392" actId="478"/>
          <ac:picMkLst>
            <pc:docMk/>
            <pc:sldMk cId="1868032931" sldId="257"/>
            <ac:picMk id="45" creationId="{440879BF-3848-4C68-8C3C-B7A8EE3BCAE8}"/>
          </ac:picMkLst>
        </pc:picChg>
        <pc:picChg chg="add mod">
          <ac:chgData name="P Plaat" userId="b077d3bd-b504-40ce-b3f8-3ddcaf1694f0" providerId="ADAL" clId="{869EA25F-DA62-4B01-8239-AE271D78553E}" dt="2024-11-26T10:15:13.121" v="808" actId="14100"/>
          <ac:picMkLst>
            <pc:docMk/>
            <pc:sldMk cId="1868032931" sldId="257"/>
            <ac:picMk id="47" creationId="{1D6E8FC9-6672-05FD-11D8-531047EFF1DE}"/>
          </ac:picMkLst>
        </pc:picChg>
        <pc:picChg chg="add del mod">
          <ac:chgData name="P Plaat" userId="b077d3bd-b504-40ce-b3f8-3ddcaf1694f0" providerId="ADAL" clId="{869EA25F-DA62-4B01-8239-AE271D78553E}" dt="2024-11-22T11:28:10.302" v="559" actId="478"/>
          <ac:picMkLst>
            <pc:docMk/>
            <pc:sldMk cId="1868032931" sldId="257"/>
            <ac:picMk id="49" creationId="{88E129E3-063C-0E3F-1FB3-C9657C6314A8}"/>
          </ac:picMkLst>
        </pc:picChg>
        <pc:picChg chg="add mod">
          <ac:chgData name="P Plaat" userId="b077d3bd-b504-40ce-b3f8-3ddcaf1694f0" providerId="ADAL" clId="{869EA25F-DA62-4B01-8239-AE271D78553E}" dt="2024-11-22T11:35:00.800" v="577" actId="14100"/>
          <ac:picMkLst>
            <pc:docMk/>
            <pc:sldMk cId="1868032931" sldId="257"/>
            <ac:picMk id="51" creationId="{A555E5F6-5021-B44D-A323-4FB8D1C155EA}"/>
          </ac:picMkLst>
        </pc:picChg>
        <pc:picChg chg="add mod">
          <ac:chgData name="P Plaat" userId="b077d3bd-b504-40ce-b3f8-3ddcaf1694f0" providerId="ADAL" clId="{869EA25F-DA62-4B01-8239-AE271D78553E}" dt="2024-11-22T12:34:57.268" v="621" actId="14100"/>
          <ac:picMkLst>
            <pc:docMk/>
            <pc:sldMk cId="1868032931" sldId="257"/>
            <ac:picMk id="53" creationId="{B459448B-638C-30C7-9294-10CF1B67AAAC}"/>
          </ac:picMkLst>
        </pc:picChg>
        <pc:picChg chg="add mod">
          <ac:chgData name="P Plaat" userId="b077d3bd-b504-40ce-b3f8-3ddcaf1694f0" providerId="ADAL" clId="{869EA25F-DA62-4B01-8239-AE271D78553E}" dt="2024-11-22T13:14:53.305" v="651" actId="14100"/>
          <ac:picMkLst>
            <pc:docMk/>
            <pc:sldMk cId="1868032931" sldId="257"/>
            <ac:picMk id="55" creationId="{6798B807-1050-C1DB-2B09-5AD6C1F9A1CD}"/>
          </ac:picMkLst>
        </pc:picChg>
        <pc:picChg chg="add mod">
          <ac:chgData name="P Plaat" userId="b077d3bd-b504-40ce-b3f8-3ddcaf1694f0" providerId="ADAL" clId="{869EA25F-DA62-4B01-8239-AE271D78553E}" dt="2024-11-26T10:31:18.864" v="876" actId="1076"/>
          <ac:picMkLst>
            <pc:docMk/>
            <pc:sldMk cId="1868032931" sldId="257"/>
            <ac:picMk id="57" creationId="{CE92EF86-C722-A52D-7F99-F5F316CDE68E}"/>
          </ac:picMkLst>
        </pc:picChg>
        <pc:picChg chg="add mod">
          <ac:chgData name="P Plaat" userId="b077d3bd-b504-40ce-b3f8-3ddcaf1694f0" providerId="ADAL" clId="{869EA25F-DA62-4B01-8239-AE271D78553E}" dt="2024-11-22T14:27:09.554" v="696" actId="14100"/>
          <ac:picMkLst>
            <pc:docMk/>
            <pc:sldMk cId="1868032931" sldId="257"/>
            <ac:picMk id="59" creationId="{1F5A4A4F-19BF-48F3-7E9B-87B3500CE0C8}"/>
          </ac:picMkLst>
        </pc:picChg>
        <pc:picChg chg="add mod">
          <ac:chgData name="P Plaat" userId="b077d3bd-b504-40ce-b3f8-3ddcaf1694f0" providerId="ADAL" clId="{869EA25F-DA62-4B01-8239-AE271D78553E}" dt="2024-11-26T10:16:24.702" v="822" actId="14100"/>
          <ac:picMkLst>
            <pc:docMk/>
            <pc:sldMk cId="1868032931" sldId="257"/>
            <ac:picMk id="61" creationId="{171B0439-6AEF-37E1-2D83-7CFF4E636731}"/>
          </ac:picMkLst>
        </pc:picChg>
        <pc:picChg chg="del">
          <ac:chgData name="P Plaat" userId="b077d3bd-b504-40ce-b3f8-3ddcaf1694f0" providerId="ADAL" clId="{869EA25F-DA62-4B01-8239-AE271D78553E}" dt="2024-11-20T10:51:38.087" v="35" actId="478"/>
          <ac:picMkLst>
            <pc:docMk/>
            <pc:sldMk cId="1868032931" sldId="257"/>
            <ac:picMk id="2050" creationId="{9094F0F8-F0BB-4D83-9AD4-9D6DAB84EEA9}"/>
          </ac:picMkLst>
        </pc:picChg>
      </pc:sldChg>
      <pc:sldChg chg="addSp delSp modSp mod">
        <pc:chgData name="P Plaat" userId="b077d3bd-b504-40ce-b3f8-3ddcaf1694f0" providerId="ADAL" clId="{869EA25F-DA62-4B01-8239-AE271D78553E}" dt="2024-12-04T10:07:08.927" v="921" actId="1076"/>
        <pc:sldMkLst>
          <pc:docMk/>
          <pc:sldMk cId="684745321" sldId="258"/>
        </pc:sldMkLst>
        <pc:spChg chg="add">
          <ac:chgData name="P Plaat" userId="b077d3bd-b504-40ce-b3f8-3ddcaf1694f0" providerId="ADAL" clId="{869EA25F-DA62-4B01-8239-AE271D78553E}" dt="2024-11-26T09:42:51.591" v="725"/>
          <ac:spMkLst>
            <pc:docMk/>
            <pc:sldMk cId="684745321" sldId="258"/>
            <ac:spMk id="2" creationId="{1990215E-3811-AD6D-45B6-2E451B987FF1}"/>
          </ac:spMkLst>
        </pc:spChg>
        <pc:spChg chg="mod">
          <ac:chgData name="P Plaat" userId="b077d3bd-b504-40ce-b3f8-3ddcaf1694f0" providerId="ADAL" clId="{869EA25F-DA62-4B01-8239-AE271D78553E}" dt="2024-11-26T12:58:30.049" v="878" actId="1076"/>
          <ac:spMkLst>
            <pc:docMk/>
            <pc:sldMk cId="684745321" sldId="258"/>
            <ac:spMk id="3" creationId="{00000000-0000-0000-0000-000000000000}"/>
          </ac:spMkLst>
        </pc:spChg>
        <pc:spChg chg="add mod">
          <ac:chgData name="P Plaat" userId="b077d3bd-b504-40ce-b3f8-3ddcaf1694f0" providerId="ADAL" clId="{869EA25F-DA62-4B01-8239-AE271D78553E}" dt="2024-11-26T09:43:02.894" v="729"/>
          <ac:spMkLst>
            <pc:docMk/>
            <pc:sldMk cId="684745321" sldId="258"/>
            <ac:spMk id="10" creationId="{AAC44324-3E20-BBF8-4249-1ADC4F84649A}"/>
          </ac:spMkLst>
        </pc:spChg>
        <pc:spChg chg="add mod">
          <ac:chgData name="P Plaat" userId="b077d3bd-b504-40ce-b3f8-3ddcaf1694f0" providerId="ADAL" clId="{869EA25F-DA62-4B01-8239-AE271D78553E}" dt="2024-11-26T09:43:02.941" v="730"/>
          <ac:spMkLst>
            <pc:docMk/>
            <pc:sldMk cId="684745321" sldId="258"/>
            <ac:spMk id="12" creationId="{19ADE0A4-FDAD-E721-6046-A21C7FCD2E11}"/>
          </ac:spMkLst>
        </pc:spChg>
        <pc:picChg chg="mod">
          <ac:chgData name="P Plaat" userId="b077d3bd-b504-40ce-b3f8-3ddcaf1694f0" providerId="ADAL" clId="{869EA25F-DA62-4B01-8239-AE271D78553E}" dt="2024-11-20T11:45:29.876" v="329" actId="14100"/>
          <ac:picMkLst>
            <pc:docMk/>
            <pc:sldMk cId="684745321" sldId="258"/>
            <ac:picMk id="6" creationId="{2A5ADEC0-2628-FB02-4623-977D7F5A11C1}"/>
          </ac:picMkLst>
        </pc:picChg>
        <pc:picChg chg="add mod">
          <ac:chgData name="P Plaat" userId="b077d3bd-b504-40ce-b3f8-3ddcaf1694f0" providerId="ADAL" clId="{869EA25F-DA62-4B01-8239-AE271D78553E}" dt="2024-11-20T11:44:54.289" v="323" actId="14100"/>
          <ac:picMkLst>
            <pc:docMk/>
            <pc:sldMk cId="684745321" sldId="258"/>
            <ac:picMk id="7" creationId="{66F1747A-EF17-F656-5AE7-063FCA205EEB}"/>
          </ac:picMkLst>
        </pc:picChg>
        <pc:picChg chg="mod">
          <ac:chgData name="P Plaat" userId="b077d3bd-b504-40ce-b3f8-3ddcaf1694f0" providerId="ADAL" clId="{869EA25F-DA62-4B01-8239-AE271D78553E}" dt="2024-11-22T09:33:10.296" v="382" actId="1076"/>
          <ac:picMkLst>
            <pc:docMk/>
            <pc:sldMk cId="684745321" sldId="258"/>
            <ac:picMk id="8" creationId="{503B1DFB-3145-2794-D2B8-31B166D07132}"/>
          </ac:picMkLst>
        </pc:picChg>
        <pc:picChg chg="del">
          <ac:chgData name="P Plaat" userId="b077d3bd-b504-40ce-b3f8-3ddcaf1694f0" providerId="ADAL" clId="{869EA25F-DA62-4B01-8239-AE271D78553E}" dt="2024-11-20T11:00:29.918" v="132" actId="478"/>
          <ac:picMkLst>
            <pc:docMk/>
            <pc:sldMk cId="684745321" sldId="258"/>
            <ac:picMk id="9" creationId="{25BE8E4B-900A-E40A-8D90-152FBD922B32}"/>
          </ac:picMkLst>
        </pc:picChg>
        <pc:picChg chg="add mod">
          <ac:chgData name="P Plaat" userId="b077d3bd-b504-40ce-b3f8-3ddcaf1694f0" providerId="ADAL" clId="{869EA25F-DA62-4B01-8239-AE271D78553E}" dt="2024-11-22T13:08:48.363" v="635" actId="14100"/>
          <ac:picMkLst>
            <pc:docMk/>
            <pc:sldMk cId="684745321" sldId="258"/>
            <ac:picMk id="9" creationId="{3D96B817-6F72-978A-463C-70FD1D7E7699}"/>
          </ac:picMkLst>
        </pc:picChg>
        <pc:picChg chg="add mod">
          <ac:chgData name="P Plaat" userId="b077d3bd-b504-40ce-b3f8-3ddcaf1694f0" providerId="ADAL" clId="{869EA25F-DA62-4B01-8239-AE271D78553E}" dt="2024-11-20T11:00:04.118" v="129" actId="14100"/>
          <ac:picMkLst>
            <pc:docMk/>
            <pc:sldMk cId="684745321" sldId="258"/>
            <ac:picMk id="11" creationId="{90C9F762-434F-A572-111E-97C108474B3A}"/>
          </ac:picMkLst>
        </pc:picChg>
        <pc:picChg chg="mod">
          <ac:chgData name="P Plaat" userId="b077d3bd-b504-40ce-b3f8-3ddcaf1694f0" providerId="ADAL" clId="{869EA25F-DA62-4B01-8239-AE271D78553E}" dt="2024-11-20T11:01:12.624" v="137" actId="14100"/>
          <ac:picMkLst>
            <pc:docMk/>
            <pc:sldMk cId="684745321" sldId="258"/>
            <ac:picMk id="13" creationId="{6D42676E-70C5-5DE6-4633-3CF27240C97D}"/>
          </ac:picMkLst>
        </pc:picChg>
        <pc:picChg chg="add mod">
          <ac:chgData name="P Plaat" userId="b077d3bd-b504-40ce-b3f8-3ddcaf1694f0" providerId="ADAL" clId="{869EA25F-DA62-4B01-8239-AE271D78553E}" dt="2024-11-20T11:03:01.098" v="147" actId="14100"/>
          <ac:picMkLst>
            <pc:docMk/>
            <pc:sldMk cId="684745321" sldId="258"/>
            <ac:picMk id="14" creationId="{820F8F9D-DC68-5A22-0DCC-312C1150D614}"/>
          </ac:picMkLst>
        </pc:picChg>
        <pc:picChg chg="del mod">
          <ac:chgData name="P Plaat" userId="b077d3bd-b504-40ce-b3f8-3ddcaf1694f0" providerId="ADAL" clId="{869EA25F-DA62-4B01-8239-AE271D78553E}" dt="2024-11-20T11:15:54.300" v="188" actId="478"/>
          <ac:picMkLst>
            <pc:docMk/>
            <pc:sldMk cId="684745321" sldId="258"/>
            <ac:picMk id="15" creationId="{860D349A-9672-72DB-0022-61BD63C3B388}"/>
          </ac:picMkLst>
        </pc:picChg>
        <pc:picChg chg="add mod">
          <ac:chgData name="P Plaat" userId="b077d3bd-b504-40ce-b3f8-3ddcaf1694f0" providerId="ADAL" clId="{869EA25F-DA62-4B01-8239-AE271D78553E}" dt="2024-11-20T11:31:46.714" v="278" actId="14100"/>
          <ac:picMkLst>
            <pc:docMk/>
            <pc:sldMk cId="684745321" sldId="258"/>
            <ac:picMk id="17" creationId="{CEACADD8-A683-B78B-7D13-5288E45738E5}"/>
          </ac:picMkLst>
        </pc:picChg>
        <pc:picChg chg="del">
          <ac:chgData name="P Plaat" userId="b077d3bd-b504-40ce-b3f8-3ddcaf1694f0" providerId="ADAL" clId="{869EA25F-DA62-4B01-8239-AE271D78553E}" dt="2024-11-20T11:22:39.475" v="222" actId="478"/>
          <ac:picMkLst>
            <pc:docMk/>
            <pc:sldMk cId="684745321" sldId="258"/>
            <ac:picMk id="18" creationId="{DF166BAC-7BF8-1DDF-69B8-AA2DD7BE860B}"/>
          </ac:picMkLst>
        </pc:picChg>
        <pc:picChg chg="del mod">
          <ac:chgData name="P Plaat" userId="b077d3bd-b504-40ce-b3f8-3ddcaf1694f0" providerId="ADAL" clId="{869EA25F-DA62-4B01-8239-AE271D78553E}" dt="2024-11-20T10:56:32.025" v="101" actId="478"/>
          <ac:picMkLst>
            <pc:docMk/>
            <pc:sldMk cId="684745321" sldId="258"/>
            <ac:picMk id="19" creationId="{D27689BC-8318-81F6-5AC3-E48F9F906EF2}"/>
          </ac:picMkLst>
        </pc:picChg>
        <pc:picChg chg="add mod">
          <ac:chgData name="P Plaat" userId="b077d3bd-b504-40ce-b3f8-3ddcaf1694f0" providerId="ADAL" clId="{869EA25F-DA62-4B01-8239-AE271D78553E}" dt="2024-11-20T11:45:39.137" v="330" actId="14100"/>
          <ac:picMkLst>
            <pc:docMk/>
            <pc:sldMk cId="684745321" sldId="258"/>
            <ac:picMk id="21" creationId="{59E364AC-575D-DE3A-7F70-D14990CBC181}"/>
          </ac:picMkLst>
        </pc:picChg>
        <pc:picChg chg="del">
          <ac:chgData name="P Plaat" userId="b077d3bd-b504-40ce-b3f8-3ddcaf1694f0" providerId="ADAL" clId="{869EA25F-DA62-4B01-8239-AE271D78553E}" dt="2024-11-20T10:56:15.757" v="96" actId="478"/>
          <ac:picMkLst>
            <pc:docMk/>
            <pc:sldMk cId="684745321" sldId="258"/>
            <ac:picMk id="22" creationId="{384319E9-52AE-8BC7-29FD-497041AF6B23}"/>
          </ac:picMkLst>
        </pc:picChg>
        <pc:picChg chg="mod">
          <ac:chgData name="P Plaat" userId="b077d3bd-b504-40ce-b3f8-3ddcaf1694f0" providerId="ADAL" clId="{869EA25F-DA62-4B01-8239-AE271D78553E}" dt="2024-11-22T09:33:05.197" v="381" actId="1076"/>
          <ac:picMkLst>
            <pc:docMk/>
            <pc:sldMk cId="684745321" sldId="258"/>
            <ac:picMk id="24" creationId="{1A46CC07-846A-3AD6-A695-BAC714577259}"/>
          </ac:picMkLst>
        </pc:picChg>
        <pc:picChg chg="mod">
          <ac:chgData name="P Plaat" userId="b077d3bd-b504-40ce-b3f8-3ddcaf1694f0" providerId="ADAL" clId="{869EA25F-DA62-4B01-8239-AE271D78553E}" dt="2024-11-20T11:17:33.924" v="207" actId="14100"/>
          <ac:picMkLst>
            <pc:docMk/>
            <pc:sldMk cId="684745321" sldId="258"/>
            <ac:picMk id="25" creationId="{E8E66875-1744-AB0B-226D-99DF6EF3BD28}"/>
          </ac:picMkLst>
        </pc:picChg>
        <pc:picChg chg="del">
          <ac:chgData name="P Plaat" userId="b077d3bd-b504-40ce-b3f8-3ddcaf1694f0" providerId="ADAL" clId="{869EA25F-DA62-4B01-8239-AE271D78553E}" dt="2024-11-20T12:28:42.356" v="359" actId="478"/>
          <ac:picMkLst>
            <pc:docMk/>
            <pc:sldMk cId="684745321" sldId="258"/>
            <ac:picMk id="26" creationId="{080EE3B2-ECFF-82F6-5792-4D677FB0E589}"/>
          </ac:picMkLst>
        </pc:picChg>
        <pc:picChg chg="add mod">
          <ac:chgData name="P Plaat" userId="b077d3bd-b504-40ce-b3f8-3ddcaf1694f0" providerId="ADAL" clId="{869EA25F-DA62-4B01-8239-AE271D78553E}" dt="2024-11-20T11:31:07.133" v="273" actId="14100"/>
          <ac:picMkLst>
            <pc:docMk/>
            <pc:sldMk cId="684745321" sldId="258"/>
            <ac:picMk id="27" creationId="{5579CDC3-0549-889B-D683-38D6528FF829}"/>
          </ac:picMkLst>
        </pc:picChg>
        <pc:picChg chg="del">
          <ac:chgData name="P Plaat" userId="b077d3bd-b504-40ce-b3f8-3ddcaf1694f0" providerId="ADAL" clId="{869EA25F-DA62-4B01-8239-AE271D78553E}" dt="2024-11-20T11:00:25.225" v="131" actId="478"/>
          <ac:picMkLst>
            <pc:docMk/>
            <pc:sldMk cId="684745321" sldId="258"/>
            <ac:picMk id="29" creationId="{6D2FDC1F-45B2-DB82-B97A-012A29B001D2}"/>
          </ac:picMkLst>
        </pc:picChg>
        <pc:picChg chg="del">
          <ac:chgData name="P Plaat" userId="b077d3bd-b504-40ce-b3f8-3ddcaf1694f0" providerId="ADAL" clId="{869EA25F-DA62-4B01-8239-AE271D78553E}" dt="2024-11-20T10:56:22.471" v="97" actId="478"/>
          <ac:picMkLst>
            <pc:docMk/>
            <pc:sldMk cId="684745321" sldId="258"/>
            <ac:picMk id="30" creationId="{2D5C4ADD-8804-237F-3633-A0F82AB6F162}"/>
          </ac:picMkLst>
        </pc:picChg>
        <pc:picChg chg="del">
          <ac:chgData name="P Plaat" userId="b077d3bd-b504-40ce-b3f8-3ddcaf1694f0" providerId="ADAL" clId="{869EA25F-DA62-4B01-8239-AE271D78553E}" dt="2024-11-20T11:08:01.214" v="160" actId="478"/>
          <ac:picMkLst>
            <pc:docMk/>
            <pc:sldMk cId="684745321" sldId="258"/>
            <ac:picMk id="31" creationId="{A0263DF1-D288-6FBE-4A2F-AAAE1D92C55E}"/>
          </ac:picMkLst>
        </pc:picChg>
        <pc:picChg chg="add del mod">
          <ac:chgData name="P Plaat" userId="b077d3bd-b504-40ce-b3f8-3ddcaf1694f0" providerId="ADAL" clId="{869EA25F-DA62-4B01-8239-AE271D78553E}" dt="2024-11-22T13:07:14.325" v="624" actId="478"/>
          <ac:picMkLst>
            <pc:docMk/>
            <pc:sldMk cId="684745321" sldId="258"/>
            <ac:picMk id="32" creationId="{6E1B6817-F510-9161-1EE8-9AB9017E0396}"/>
          </ac:picMkLst>
        </pc:picChg>
        <pc:picChg chg="del">
          <ac:chgData name="P Plaat" userId="b077d3bd-b504-40ce-b3f8-3ddcaf1694f0" providerId="ADAL" clId="{869EA25F-DA62-4B01-8239-AE271D78553E}" dt="2024-11-20T10:58:58.222" v="117" actId="478"/>
          <ac:picMkLst>
            <pc:docMk/>
            <pc:sldMk cId="684745321" sldId="258"/>
            <ac:picMk id="33" creationId="{55E8CC63-5668-72F7-51CB-D7A0257B9BCE}"/>
          </ac:picMkLst>
        </pc:picChg>
        <pc:picChg chg="mod">
          <ac:chgData name="P Plaat" userId="b077d3bd-b504-40ce-b3f8-3ddcaf1694f0" providerId="ADAL" clId="{869EA25F-DA62-4B01-8239-AE271D78553E}" dt="2024-11-22T13:09:19.099" v="639" actId="14100"/>
          <ac:picMkLst>
            <pc:docMk/>
            <pc:sldMk cId="684745321" sldId="258"/>
            <ac:picMk id="35" creationId="{5A08DB5B-B470-0158-EF33-FEAED7E89816}"/>
          </ac:picMkLst>
        </pc:picChg>
        <pc:picChg chg="add mod">
          <ac:chgData name="P Plaat" userId="b077d3bd-b504-40ce-b3f8-3ddcaf1694f0" providerId="ADAL" clId="{869EA25F-DA62-4B01-8239-AE271D78553E}" dt="2024-11-20T11:26:26.766" v="235" actId="14100"/>
          <ac:picMkLst>
            <pc:docMk/>
            <pc:sldMk cId="684745321" sldId="258"/>
            <ac:picMk id="36" creationId="{EF3C0725-C1DF-A924-F5B8-DE79FCA52BCC}"/>
          </ac:picMkLst>
        </pc:picChg>
        <pc:picChg chg="del mod">
          <ac:chgData name="P Plaat" userId="b077d3bd-b504-40ce-b3f8-3ddcaf1694f0" providerId="ADAL" clId="{869EA25F-DA62-4B01-8239-AE271D78553E}" dt="2024-11-20T11:10:29.362" v="173" actId="478"/>
          <ac:picMkLst>
            <pc:docMk/>
            <pc:sldMk cId="684745321" sldId="258"/>
            <ac:picMk id="38" creationId="{E073AC1E-A211-7B6D-0E0E-41B327F8D880}"/>
          </ac:picMkLst>
        </pc:picChg>
        <pc:picChg chg="add mod">
          <ac:chgData name="P Plaat" userId="b077d3bd-b504-40ce-b3f8-3ddcaf1694f0" providerId="ADAL" clId="{869EA25F-DA62-4B01-8239-AE271D78553E}" dt="2024-11-22T13:09:14.051" v="638" actId="14100"/>
          <ac:picMkLst>
            <pc:docMk/>
            <pc:sldMk cId="684745321" sldId="258"/>
            <ac:picMk id="39" creationId="{12F152A1-3C4F-03A2-859C-ED6368252A06}"/>
          </ac:picMkLst>
        </pc:picChg>
        <pc:picChg chg="mod">
          <ac:chgData name="P Plaat" userId="b077d3bd-b504-40ce-b3f8-3ddcaf1694f0" providerId="ADAL" clId="{869EA25F-DA62-4B01-8239-AE271D78553E}" dt="2024-11-20T11:30:26.284" v="267" actId="14100"/>
          <ac:picMkLst>
            <pc:docMk/>
            <pc:sldMk cId="684745321" sldId="258"/>
            <ac:picMk id="40" creationId="{7F5A7C60-6E11-E27A-1A14-6E90177AB4A6}"/>
          </ac:picMkLst>
        </pc:picChg>
        <pc:picChg chg="add mod">
          <ac:chgData name="P Plaat" userId="b077d3bd-b504-40ce-b3f8-3ddcaf1694f0" providerId="ADAL" clId="{869EA25F-DA62-4B01-8239-AE271D78553E}" dt="2024-11-20T11:38:23.495" v="285" actId="14100"/>
          <ac:picMkLst>
            <pc:docMk/>
            <pc:sldMk cId="684745321" sldId="258"/>
            <ac:picMk id="42" creationId="{AB6529D8-F965-320C-928A-2FE0B0F4E248}"/>
          </ac:picMkLst>
        </pc:picChg>
        <pc:picChg chg="add mod">
          <ac:chgData name="P Plaat" userId="b077d3bd-b504-40ce-b3f8-3ddcaf1694f0" providerId="ADAL" clId="{869EA25F-DA62-4B01-8239-AE271D78553E}" dt="2024-12-04T10:07:08.927" v="921" actId="1076"/>
          <ac:picMkLst>
            <pc:docMk/>
            <pc:sldMk cId="684745321" sldId="258"/>
            <ac:picMk id="43" creationId="{DBC8CD7B-03C8-6E82-1F84-4BD437D87BB0}"/>
          </ac:picMkLst>
        </pc:picChg>
        <pc:picChg chg="add mod">
          <ac:chgData name="P Plaat" userId="b077d3bd-b504-40ce-b3f8-3ddcaf1694f0" providerId="ADAL" clId="{869EA25F-DA62-4B01-8239-AE271D78553E}" dt="2024-11-20T12:29:19.710" v="366" actId="14100"/>
          <ac:picMkLst>
            <pc:docMk/>
            <pc:sldMk cId="684745321" sldId="258"/>
            <ac:picMk id="45" creationId="{BF03D882-2FFE-5871-C354-9EDA61DDB63C}"/>
          </ac:picMkLst>
        </pc:picChg>
        <pc:picChg chg="del">
          <ac:chgData name="P Plaat" userId="b077d3bd-b504-40ce-b3f8-3ddcaf1694f0" providerId="ADAL" clId="{869EA25F-DA62-4B01-8239-AE271D78553E}" dt="2024-11-20T10:51:43.855" v="36" actId="478"/>
          <ac:picMkLst>
            <pc:docMk/>
            <pc:sldMk cId="684745321" sldId="258"/>
            <ac:picMk id="1026" creationId="{1E0EF82C-EE9F-4A06-8D59-F37FF18F19FC}"/>
          </ac:picMkLst>
        </pc:picChg>
        <pc:picChg chg="add mod">
          <ac:chgData name="P Plaat" userId="b077d3bd-b504-40ce-b3f8-3ddcaf1694f0" providerId="ADAL" clId="{869EA25F-DA62-4B01-8239-AE271D78553E}" dt="2024-12-04T10:07:03.175" v="920" actId="1076"/>
          <ac:picMkLst>
            <pc:docMk/>
            <pc:sldMk cId="684745321" sldId="258"/>
            <ac:picMk id="1032" creationId="{BB7C7806-4271-F1F4-8FAE-01A46FDF85C0}"/>
          </ac:picMkLst>
        </pc:picChg>
        <pc:picChg chg="add mod">
          <ac:chgData name="P Plaat" userId="b077d3bd-b504-40ce-b3f8-3ddcaf1694f0" providerId="ADAL" clId="{869EA25F-DA62-4B01-8239-AE271D78553E}" dt="2024-12-04T10:01:44.921" v="881" actId="1076"/>
          <ac:picMkLst>
            <pc:docMk/>
            <pc:sldMk cId="684745321" sldId="258"/>
            <ac:picMk id="1034" creationId="{3B89355A-D4A9-C1E3-22CA-EF15CF66D9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0F7F1-38B2-48BF-97F6-80CB7B2EF7B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9ADFB-30B3-49BC-AC0C-9CD97875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2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9ADFB-30B3-49BC-AC0C-9CD978757A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5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433" y="2427172"/>
            <a:ext cx="2706670" cy="17172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latin typeface="Bodoni MT" panose="02070603080606020203" pitchFamily="18" charset="0"/>
                <a:ea typeface="+mn-lt"/>
                <a:cs typeface="+mn-lt"/>
              </a:rPr>
              <a:t>Winter Reads</a:t>
            </a:r>
            <a:r>
              <a:rPr lang="en-US" sz="2800" b="1" dirty="0">
                <a:latin typeface="Bodoni MT" panose="02070603080606020203" pitchFamily="18" charset="0"/>
                <a:cs typeface="Calibri"/>
              </a:rPr>
              <a:t> for </a:t>
            </a:r>
          </a:p>
          <a:p>
            <a:r>
              <a:rPr lang="en-US" sz="2800" b="1" dirty="0">
                <a:latin typeface="Bodoni MT" panose="02070603080606020203" pitchFamily="18" charset="0"/>
                <a:cs typeface="Calibri"/>
              </a:rPr>
              <a:t>KS4 </a:t>
            </a:r>
            <a:endParaRPr lang="en-US" sz="2800" b="1" dirty="0">
              <a:latin typeface="Bodoni MT" panose="02070603080606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731336-6A6D-00DA-7AE7-7E82F1FA3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366" y="-1"/>
            <a:ext cx="1506104" cy="2258315"/>
          </a:xfrm>
          <a:prstGeom prst="rect">
            <a:avLst/>
          </a:prstGeom>
        </p:spPr>
      </p:pic>
      <p:pic>
        <p:nvPicPr>
          <p:cNvPr id="11" name="Picture 10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B70275CB-43F0-CD44-19B4-BB42E0A0D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11" y="4056354"/>
            <a:ext cx="2268187" cy="508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4686DF-9443-F983-6CCB-DEDB5B6C4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32" y="2252105"/>
            <a:ext cx="1619158" cy="2368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276BDC-13E1-FE2C-D999-8C0527AD8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087" y="0"/>
            <a:ext cx="1514678" cy="2244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862C39-6737-51DC-1759-C2441F2D1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52" y="-14287"/>
            <a:ext cx="1554691" cy="22707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245C8-40B0-89F7-50D3-F1E864C49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2190" y="-1"/>
            <a:ext cx="1538094" cy="22440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F8B747-B1E3-AEF0-93D3-3A23F2DC2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450" y="4614174"/>
            <a:ext cx="1516116" cy="22502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9AC99A-39B8-970A-D2B5-A8D1A8F26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0319" y="4607774"/>
            <a:ext cx="1557471" cy="22566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277E34-8B04-0B79-7FF0-D94B7188E2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98597"/>
            <a:ext cx="1505279" cy="22657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798D76-0F41-319F-2C95-EE48A56CBA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4875" y="2229715"/>
            <a:ext cx="1531716" cy="23826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779158A-16AF-1DBF-CCCB-25D94F20A2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0966" y="2215002"/>
            <a:ext cx="1493792" cy="240707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9328AC-8466-E977-10B5-48D82AE2C9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3895" y="2244015"/>
            <a:ext cx="1456389" cy="23637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D6E8FC9-6672-05FD-11D8-531047EFF1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71839" y="4622072"/>
            <a:ext cx="1528328" cy="22423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555E5F6-5021-B44D-A323-4FB8D1C155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9717" y="4622072"/>
            <a:ext cx="1551249" cy="2242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459448B-638C-30C7-9294-10CF1B67AA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5377" y="-17606"/>
            <a:ext cx="1581988" cy="22783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798B807-1050-C1DB-2B09-5AD6C1F9A1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7849" y="-8090"/>
            <a:ext cx="1568760" cy="2266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E92EF86-C722-A52D-7F99-F5F316CDE68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00167" y="4602860"/>
            <a:ext cx="1460118" cy="224893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F5A4A4F-19BF-48F3-7E9B-87B3500CE0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7238" y="-17606"/>
            <a:ext cx="1492929" cy="226971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71B0439-6AEF-37E1-2D83-7CFF4E63673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55693" y="-8091"/>
            <a:ext cx="1536307" cy="2252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82148-9234-074C-F13F-CB008020D71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" y="2235930"/>
            <a:ext cx="1523258" cy="2386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CFA5B-5A2C-2A45-A3CA-E2DB67A9673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78231" y="4612379"/>
            <a:ext cx="1607672" cy="2250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1B3DE-172D-F063-31D3-651A94BF0A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4886" y="2252105"/>
            <a:ext cx="1549564" cy="2368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69C790-CBB3-0D74-9080-7F5172B6DFD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663672" y="4607773"/>
            <a:ext cx="1528328" cy="2265790"/>
          </a:xfrm>
          <a:prstGeom prst="rect">
            <a:avLst/>
          </a:prstGeom>
        </p:spPr>
      </p:pic>
      <p:pic>
        <p:nvPicPr>
          <p:cNvPr id="2" name="Picture 10" descr="Christmas Holly Transparent PNG Clip Art">
            <a:extLst>
              <a:ext uri="{FF2B5EF4-FFF2-40B4-BE49-F238E27FC236}">
                <a16:creationId xmlns:a16="http://schemas.microsoft.com/office/drawing/2014/main" id="{12C868AD-25BD-A64A-9973-74115915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433">
            <a:off x="6660585" y="3305540"/>
            <a:ext cx="782299" cy="68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hristmas Holly Transparent PNG Clip Art">
            <a:extLst>
              <a:ext uri="{FF2B5EF4-FFF2-40B4-BE49-F238E27FC236}">
                <a16:creationId xmlns:a16="http://schemas.microsoft.com/office/drawing/2014/main" id="{CEFDEB8C-5C1E-F4F6-AD7C-E2217159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091">
            <a:off x="4890067" y="3287018"/>
            <a:ext cx="774375" cy="6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3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6DFA5B258844BBC28CA4AB721A8AB" ma:contentTypeVersion="17" ma:contentTypeDescription="Create a new document." ma:contentTypeScope="" ma:versionID="94fb0833f3adea83147e67105ed980ac">
  <xsd:schema xmlns:xsd="http://www.w3.org/2001/XMLSchema" xmlns:xs="http://www.w3.org/2001/XMLSchema" xmlns:p="http://schemas.microsoft.com/office/2006/metadata/properties" xmlns:ns3="74bb5056-71c6-4d54-bb36-558cc8d3c1fc" xmlns:ns4="0ff13fa5-a5f0-40d6-9166-27e3b1c5d8a8" targetNamespace="http://schemas.microsoft.com/office/2006/metadata/properties" ma:root="true" ma:fieldsID="e0d10ed05a32555c787e75aaf8ffe018" ns3:_="" ns4:_="">
    <xsd:import namespace="74bb5056-71c6-4d54-bb36-558cc8d3c1fc"/>
    <xsd:import namespace="0ff13fa5-a5f0-40d6-9166-27e3b1c5d8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b5056-71c6-4d54-bb36-558cc8d3c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13fa5-a5f0-40d6-9166-27e3b1c5d8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bb5056-71c6-4d54-bb36-558cc8d3c1fc" xsi:nil="true"/>
  </documentManagement>
</p:properties>
</file>

<file path=customXml/itemProps1.xml><?xml version="1.0" encoding="utf-8"?>
<ds:datastoreItem xmlns:ds="http://schemas.openxmlformats.org/officeDocument/2006/customXml" ds:itemID="{527CE449-75C5-408B-BAF4-7EF93C5E1B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ABF804-274C-4F15-9AAF-3AC36499B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b5056-71c6-4d54-bb36-558cc8d3c1fc"/>
    <ds:schemaRef ds:uri="0ff13fa5-a5f0-40d6-9166-27e3b1c5d8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2998E9-8AFF-4551-A9F6-463B9701A3D3}">
  <ds:schemaRefs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0ff13fa5-a5f0-40d6-9166-27e3b1c5d8a8"/>
    <ds:schemaRef ds:uri="74bb5056-71c6-4d54-bb36-558cc8d3c1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</TotalTime>
  <Words>5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Bodoni MT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Plaat</dc:creator>
  <cp:lastModifiedBy>P Plaat</cp:lastModifiedBy>
  <cp:revision>288</cp:revision>
  <cp:lastPrinted>2022-12-13T10:53:04Z</cp:lastPrinted>
  <dcterms:created xsi:type="dcterms:W3CDTF">2020-07-04T07:45:58Z</dcterms:created>
  <dcterms:modified xsi:type="dcterms:W3CDTF">2024-12-04T10:09:03Z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0x01010042A6DFA5B258844BBC28CA4AB721A8AB</vt:lpwstr>
  </property>
</Properties>
</file>