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Key Revision Points</a:t>
            </a:r>
          </a:p>
        </p:txBody>
      </p:sp>
    </p:spTree>
    <p:extLst>
      <p:ext uri="{BB962C8B-B14F-4D97-AF65-F5344CB8AC3E}">
        <p14:creationId xmlns:p14="http://schemas.microsoft.com/office/powerpoint/2010/main" val="232273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Learn this!</a:t>
            </a:r>
          </a:p>
          <a:p>
            <a:r>
              <a:rPr lang="en-GB" b="1" dirty="0"/>
              <a:t>An algorithm is a</a:t>
            </a:r>
            <a:r>
              <a:rPr lang="en-GB" b="1" dirty="0"/>
              <a:t> set of instructions for solving a problem</a:t>
            </a:r>
          </a:p>
          <a:p>
            <a:r>
              <a:rPr lang="en-GB" b="1" dirty="0"/>
              <a:t>Algorithms are solutions that always finish and return an answer</a:t>
            </a:r>
          </a:p>
          <a:p>
            <a:r>
              <a:rPr lang="en-GB" dirty="0"/>
              <a:t>In real life – recipes, instructions, directions</a:t>
            </a:r>
          </a:p>
          <a:p>
            <a:r>
              <a:rPr lang="en-GB" dirty="0"/>
              <a:t>In computer science often written in pseudocode or drawn as flowcharts</a:t>
            </a:r>
          </a:p>
          <a:p>
            <a:r>
              <a:rPr lang="en-GB" b="1" u="sng" dirty="0"/>
              <a:t>Language independent </a:t>
            </a:r>
            <a:r>
              <a:rPr lang="en-GB" dirty="0"/>
              <a:t>– algorithm can be translated form pseudocode to any high level language</a:t>
            </a:r>
          </a:p>
        </p:txBody>
      </p:sp>
    </p:spTree>
    <p:extLst>
      <p:ext uri="{BB962C8B-B14F-4D97-AF65-F5344CB8AC3E}">
        <p14:creationId xmlns:p14="http://schemas.microsoft.com/office/powerpoint/2010/main" val="1073843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Common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Sorting</a:t>
            </a:r>
          </a:p>
          <a:p>
            <a:pPr lvl="1"/>
            <a:r>
              <a:rPr lang="en-GB" dirty="0"/>
              <a:t>Bubble Sort</a:t>
            </a:r>
          </a:p>
          <a:p>
            <a:pPr lvl="1"/>
            <a:r>
              <a:rPr lang="en-GB" dirty="0"/>
              <a:t>Insertion Sort</a:t>
            </a:r>
          </a:p>
          <a:p>
            <a:pPr lvl="1"/>
            <a:r>
              <a:rPr lang="en-GB" dirty="0"/>
              <a:t>Merge Sort</a:t>
            </a:r>
          </a:p>
        </p:txBody>
      </p:sp>
    </p:spTree>
    <p:extLst>
      <p:ext uri="{BB962C8B-B14F-4D97-AF65-F5344CB8AC3E}">
        <p14:creationId xmlns:p14="http://schemas.microsoft.com/office/powerpoint/2010/main" val="772222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Common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Searching</a:t>
            </a:r>
          </a:p>
          <a:p>
            <a:pPr lvl="1"/>
            <a:r>
              <a:rPr lang="en-GB" dirty="0"/>
              <a:t>Linear Search</a:t>
            </a:r>
          </a:p>
          <a:p>
            <a:pPr lvl="1"/>
            <a:r>
              <a:rPr lang="en-GB" dirty="0"/>
              <a:t>Binary Search</a:t>
            </a:r>
          </a:p>
        </p:txBody>
      </p:sp>
    </p:spTree>
    <p:extLst>
      <p:ext uri="{BB962C8B-B14F-4D97-AF65-F5344CB8AC3E}">
        <p14:creationId xmlns:p14="http://schemas.microsoft.com/office/powerpoint/2010/main" val="1199044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your exam you wont be expected to know how the standard algorithms on previous slides work but…</a:t>
            </a:r>
          </a:p>
          <a:p>
            <a:r>
              <a:rPr lang="en-GB" dirty="0"/>
              <a:t>You need to:</a:t>
            </a:r>
          </a:p>
          <a:p>
            <a:pPr lvl="1"/>
            <a:r>
              <a:rPr lang="en-GB" dirty="0"/>
              <a:t>Interpret algorithms written in pseudocode to deduce their function</a:t>
            </a:r>
          </a:p>
          <a:p>
            <a:pPr lvl="1"/>
            <a:r>
              <a:rPr lang="en-GB" dirty="0"/>
              <a:t>Correct errors in algorithms</a:t>
            </a:r>
          </a:p>
          <a:p>
            <a:pPr lvl="1"/>
            <a:r>
              <a:rPr lang="en-GB" dirty="0"/>
              <a:t>Write algorithms in pseudocode to solve simple problems</a:t>
            </a:r>
          </a:p>
          <a:p>
            <a:r>
              <a:rPr lang="en-GB" dirty="0"/>
              <a:t>Practice </a:t>
            </a:r>
            <a:r>
              <a:rPr lang="en-GB" b="1" u="sng" dirty="0"/>
              <a:t>all</a:t>
            </a:r>
            <a:r>
              <a:rPr lang="en-GB" dirty="0"/>
              <a:t> the pseudocode questions from both the AQA and OCR past papers!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0016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16</TotalTime>
  <Words>138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Quotable</vt:lpstr>
      <vt:lpstr>Algorithms</vt:lpstr>
      <vt:lpstr>Definition</vt:lpstr>
      <vt:lpstr>Common Algorithms</vt:lpstr>
      <vt:lpstr>Common Algorithms</vt:lpstr>
      <vt:lpstr>Exam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Algorithms</dc:title>
  <dc:creator>Paul Burgess</dc:creator>
  <cp:lastModifiedBy>Paul Burgess</cp:lastModifiedBy>
  <cp:revision>2</cp:revision>
  <dcterms:created xsi:type="dcterms:W3CDTF">2017-02-26T13:22:46Z</dcterms:created>
  <dcterms:modified xsi:type="dcterms:W3CDTF">2017-02-26T13:39:26Z</dcterms:modified>
</cp:coreProperties>
</file>