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652" r:id="rId2"/>
    <p:sldMasterId id="2147483796" r:id="rId3"/>
  </p:sldMasterIdLst>
  <p:notesMasterIdLst>
    <p:notesMasterId r:id="rId8"/>
  </p:notesMasterIdLst>
  <p:handoutMasterIdLst>
    <p:handoutMasterId r:id="rId9"/>
  </p:handoutMasterIdLst>
  <p:sldIdLst>
    <p:sldId id="256" r:id="rId4"/>
    <p:sldId id="327" r:id="rId5"/>
    <p:sldId id="367" r:id="rId6"/>
    <p:sldId id="374" r:id="rId7"/>
  </p:sldIdLst>
  <p:sldSz cx="12192000" cy="6858000"/>
  <p:notesSz cx="6802438" cy="9934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6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3"/>
    <a:srgbClr val="0086BA"/>
    <a:srgbClr val="FF916E"/>
    <a:srgbClr val="0085BC"/>
    <a:srgbClr val="C41B2F"/>
    <a:srgbClr val="67CDF0"/>
    <a:srgbClr val="004780"/>
    <a:srgbClr val="2791BD"/>
    <a:srgbClr val="D7EF36"/>
    <a:srgbClr val="FED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6" autoAdjust="0"/>
  </p:normalViewPr>
  <p:slideViewPr>
    <p:cSldViewPr snapToGrid="0" showGuides="1">
      <p:cViewPr varScale="1">
        <p:scale>
          <a:sx n="80" d="100"/>
          <a:sy n="80" d="100"/>
        </p:scale>
        <p:origin x="102" y="558"/>
      </p:cViewPr>
      <p:guideLst>
        <p:guide orient="horz" pos="1344"/>
        <p:guide pos="6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723" cy="49845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142" y="1"/>
            <a:ext cx="2947723" cy="49845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A191549A-6E29-4DAB-83CB-95B322FEFF13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6124"/>
            <a:ext cx="2947723" cy="49845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142" y="9436124"/>
            <a:ext cx="2947723" cy="49845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6A3D32C9-2211-4768-9F67-8D0B442B0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4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723" cy="49845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142" y="1"/>
            <a:ext cx="2947723" cy="49845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7E93820-F6CB-47F7-8BD5-2F4879D0A398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81015"/>
            <a:ext cx="5441950" cy="3911739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6124"/>
            <a:ext cx="2947723" cy="49845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142" y="9436124"/>
            <a:ext cx="2947723" cy="49845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E353840B-94F0-49FA-A493-1B79233BF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2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42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S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28387" y="0"/>
            <a:ext cx="4263614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5926" y="1"/>
            <a:ext cx="2039217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721224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3442448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0" y="5152914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038028" y="0"/>
            <a:ext cx="2039217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2033196" y="1721223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033196" y="3442447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033196" y="5152913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072318" y="0"/>
            <a:ext cx="2039217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5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067486" y="1721223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6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067486" y="3442447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067486" y="5152913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8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101681" y="1"/>
            <a:ext cx="2039217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9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6096849" y="1710466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0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6096849" y="3431690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1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096849" y="5152914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2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8128856" y="0"/>
            <a:ext cx="2039217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3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8124024" y="1710465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4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8124024" y="3431689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5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8124024" y="5152913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6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10167788" y="0"/>
            <a:ext cx="204584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7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10152197" y="1721223"/>
            <a:ext cx="2072001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8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10152197" y="3442447"/>
            <a:ext cx="2072001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9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10152198" y="5163671"/>
            <a:ext cx="2072000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16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Pic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5926" y="1"/>
            <a:ext cx="4086453" cy="17282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721224"/>
            <a:ext cx="2033196" cy="17282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3442448"/>
            <a:ext cx="2033196" cy="17282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033196" y="3442447"/>
            <a:ext cx="2033196" cy="17282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-5927" y="5152913"/>
            <a:ext cx="4086453" cy="17282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072318" y="0"/>
            <a:ext cx="2039217" cy="17282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5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2026760" y="1721223"/>
            <a:ext cx="4073922" cy="17282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6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067485" y="3453197"/>
            <a:ext cx="4073413" cy="17282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067486" y="5152913"/>
            <a:ext cx="2033196" cy="17282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8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101681" y="0"/>
            <a:ext cx="2039217" cy="1731979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1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096849" y="5152914"/>
            <a:ext cx="2022154" cy="17282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3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6107287" y="1721221"/>
            <a:ext cx="4049933" cy="17282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4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8124024" y="3442441"/>
            <a:ext cx="2033196" cy="173198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6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8132689" y="-10759"/>
            <a:ext cx="4080943" cy="173197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7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10152197" y="1721222"/>
            <a:ext cx="2072001" cy="173198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8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10152197" y="3442447"/>
            <a:ext cx="2072001" cy="17282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9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8119003" y="5163671"/>
            <a:ext cx="4105195" cy="17282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1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5926" y="0"/>
            <a:ext cx="2039217" cy="344244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3442448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0" y="5152914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038028" y="0"/>
            <a:ext cx="2039217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2033196" y="1721223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033196" y="3431689"/>
            <a:ext cx="2033196" cy="344244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072318" y="-1"/>
            <a:ext cx="2039217" cy="344244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6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067486" y="3442447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067486" y="5152913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8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101681" y="1"/>
            <a:ext cx="2039217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9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6096849" y="1710466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1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096849" y="3431688"/>
            <a:ext cx="2033196" cy="344245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2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8128856" y="0"/>
            <a:ext cx="2039217" cy="344244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4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8124024" y="3431689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5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8124024" y="5152913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6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10167788" y="0"/>
            <a:ext cx="204584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7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10152197" y="1721223"/>
            <a:ext cx="2072001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9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10152198" y="3431688"/>
            <a:ext cx="2072000" cy="345320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1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4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5926" y="0"/>
            <a:ext cx="2039217" cy="3442445"/>
          </a:xfrm>
          <a:solidFill>
            <a:schemeClr val="tx2"/>
          </a:solidFill>
          <a:ln w="76200">
            <a:solidFill>
              <a:schemeClr val="accent4"/>
            </a:solidFill>
            <a:prstDash val="lgDashDot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3442448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0" y="5152914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038028" y="0"/>
            <a:ext cx="2039217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2033196" y="1721223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033196" y="3431689"/>
            <a:ext cx="2033196" cy="3442448"/>
          </a:xfrm>
          <a:solidFill>
            <a:schemeClr val="tx2"/>
          </a:solidFill>
          <a:ln w="76200">
            <a:solidFill>
              <a:schemeClr val="accent4"/>
            </a:solidFill>
            <a:prstDash val="lgDashDot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072318" y="-1"/>
            <a:ext cx="2039217" cy="3442445"/>
          </a:xfrm>
          <a:solidFill>
            <a:schemeClr val="tx2"/>
          </a:solidFill>
          <a:ln w="76200">
            <a:solidFill>
              <a:schemeClr val="accent4"/>
            </a:solidFill>
            <a:prstDash val="lgDashDot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6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067486" y="3442447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067486" y="5152913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8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101681" y="1"/>
            <a:ext cx="2039217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9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6096849" y="1710466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1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096849" y="3431688"/>
            <a:ext cx="2033196" cy="3442450"/>
          </a:xfrm>
          <a:solidFill>
            <a:schemeClr val="tx2"/>
          </a:solidFill>
          <a:ln w="76200">
            <a:solidFill>
              <a:schemeClr val="accent4"/>
            </a:solidFill>
            <a:prstDash val="lgDashDot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2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8128856" y="0"/>
            <a:ext cx="2039217" cy="3442444"/>
          </a:xfrm>
          <a:solidFill>
            <a:schemeClr val="tx2"/>
          </a:solidFill>
          <a:ln w="76200">
            <a:solidFill>
              <a:schemeClr val="accent4"/>
            </a:solidFill>
            <a:prstDash val="lgDashDot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4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8124024" y="3431689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5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8124024" y="5152913"/>
            <a:ext cx="2033196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6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10167788" y="0"/>
            <a:ext cx="204584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7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10152197" y="1721223"/>
            <a:ext cx="2072001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9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10152198" y="3431688"/>
            <a:ext cx="2072000" cy="3453207"/>
          </a:xfrm>
          <a:solidFill>
            <a:schemeClr val="tx2"/>
          </a:solidFill>
          <a:ln w="76200">
            <a:solidFill>
              <a:schemeClr val="accent4"/>
            </a:solidFill>
            <a:prstDash val="lgDashDot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4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1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s Up &amp;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0" y="2599576"/>
            <a:ext cx="1216314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21515"/>
            <a:ext cx="2060450" cy="1975611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071280" y="0"/>
            <a:ext cx="2060453" cy="197561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25494" y="3490680"/>
            <a:ext cx="12166505" cy="288925"/>
          </a:xfrm>
        </p:spPr>
        <p:txBody>
          <a:bodyPr/>
          <a:lstStyle>
            <a:lvl1pPr marL="0" indent="0" algn="ctr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0142564" y="0"/>
            <a:ext cx="2049436" cy="197561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0" y="4882387"/>
            <a:ext cx="2060450" cy="1975611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5071280" y="4882387"/>
            <a:ext cx="2060453" cy="197561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10142564" y="4882387"/>
            <a:ext cx="2049436" cy="197561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  <p15:guide id="2" pos="621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6 Pics Up &amp;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0" y="2599576"/>
            <a:ext cx="1216314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21515"/>
            <a:ext cx="2060450" cy="1975611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071280" y="0"/>
            <a:ext cx="2060453" cy="1975613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25494" y="3490680"/>
            <a:ext cx="12166505" cy="288925"/>
          </a:xfrm>
        </p:spPr>
        <p:txBody>
          <a:bodyPr/>
          <a:lstStyle>
            <a:lvl1pPr marL="0" indent="0" algn="ctr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0142564" y="0"/>
            <a:ext cx="2049436" cy="1975612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0" y="4882387"/>
            <a:ext cx="2060450" cy="1975611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5071280" y="4882387"/>
            <a:ext cx="2060453" cy="1975613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10142564" y="4882387"/>
            <a:ext cx="2049436" cy="1975612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pos="7512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ics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4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5551" y="3399332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744440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367240" y="2054224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4367240" y="3399332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367240" y="4744440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7798929" y="2054224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7798929" y="3399332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7798929" y="4744440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4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48" userDrawn="1">
          <p15:clr>
            <a:srgbClr val="FBAE40"/>
          </p15:clr>
        </p15:guide>
        <p15:guide id="2" pos="5832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ics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4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5551" y="3399332"/>
            <a:ext cx="8322749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744440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367240" y="2054224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367240" y="4744440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7798929" y="2054224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7798929" y="4744440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8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48">
          <p15:clr>
            <a:srgbClr val="FBAE40"/>
          </p15:clr>
        </p15:guide>
        <p15:guide id="2" pos="583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9 Pics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4"/>
            <a:ext cx="1436617" cy="1248373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5551" y="3399332"/>
            <a:ext cx="1436617" cy="1248373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744440"/>
            <a:ext cx="1436617" cy="1248373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367240" y="2054224"/>
            <a:ext cx="1436617" cy="1248373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4367240" y="3399332"/>
            <a:ext cx="1436617" cy="1248373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367240" y="4744440"/>
            <a:ext cx="1436617" cy="1248373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7798929" y="2054224"/>
            <a:ext cx="1436617" cy="1248373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7798929" y="3399332"/>
            <a:ext cx="1436617" cy="1248373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7798929" y="4744440"/>
            <a:ext cx="1436617" cy="1248373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48">
          <p15:clr>
            <a:srgbClr val="FBAE40"/>
          </p15:clr>
        </p15:guide>
        <p15:guide id="2" pos="5832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2_9 Pics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4"/>
            <a:ext cx="1436617" cy="1248373"/>
          </a:xfrm>
          <a:prstGeom prst="star4">
            <a:avLst/>
          </a:prstGeom>
          <a:solidFill>
            <a:schemeClr val="tx2"/>
          </a:solidFill>
          <a:ln w="19050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5551" y="3399332"/>
            <a:ext cx="1436617" cy="1248373"/>
          </a:xfrm>
          <a:prstGeom prst="star4">
            <a:avLst/>
          </a:prstGeom>
          <a:solidFill>
            <a:schemeClr val="tx2"/>
          </a:solidFill>
          <a:ln w="19050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744440"/>
            <a:ext cx="1436617" cy="1248373"/>
          </a:xfrm>
          <a:prstGeom prst="star4">
            <a:avLst/>
          </a:prstGeom>
          <a:solidFill>
            <a:schemeClr val="tx2"/>
          </a:solidFill>
          <a:ln w="19050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367240" y="2054224"/>
            <a:ext cx="1436617" cy="1248373"/>
          </a:xfrm>
          <a:prstGeom prst="star4">
            <a:avLst/>
          </a:prstGeom>
          <a:solidFill>
            <a:schemeClr val="tx2"/>
          </a:solidFill>
          <a:ln w="19050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4367240" y="3399332"/>
            <a:ext cx="1436617" cy="1248373"/>
          </a:xfrm>
          <a:prstGeom prst="star4">
            <a:avLst/>
          </a:prstGeom>
          <a:solidFill>
            <a:schemeClr val="tx2"/>
          </a:solidFill>
          <a:ln w="19050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367240" y="4744440"/>
            <a:ext cx="1436617" cy="1248373"/>
          </a:xfrm>
          <a:prstGeom prst="star4">
            <a:avLst/>
          </a:prstGeom>
          <a:solidFill>
            <a:schemeClr val="tx2"/>
          </a:solidFill>
          <a:ln w="19050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7798929" y="2054224"/>
            <a:ext cx="1436617" cy="1248373"/>
          </a:xfrm>
          <a:prstGeom prst="star4">
            <a:avLst/>
          </a:prstGeom>
          <a:solidFill>
            <a:schemeClr val="tx2"/>
          </a:solidFill>
          <a:ln w="19050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7798929" y="3399332"/>
            <a:ext cx="1436617" cy="1248373"/>
          </a:xfrm>
          <a:prstGeom prst="star4">
            <a:avLst/>
          </a:prstGeom>
          <a:solidFill>
            <a:schemeClr val="tx2"/>
          </a:solidFill>
          <a:ln w="19050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7798929" y="4744440"/>
            <a:ext cx="1436617" cy="1248373"/>
          </a:xfrm>
          <a:prstGeom prst="star4">
            <a:avLst/>
          </a:prstGeom>
          <a:solidFill>
            <a:schemeClr val="tx2"/>
          </a:solidFill>
          <a:ln w="19050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7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48">
          <p15:clr>
            <a:srgbClr val="FBAE40"/>
          </p15:clr>
        </p15:guide>
        <p15:guide id="2" pos="58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s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4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5551" y="3399332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744440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137797" y="2054224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137797" y="3399332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6137797" y="4744440"/>
            <a:ext cx="1436617" cy="12483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48">
          <p15:clr>
            <a:srgbClr val="FBAE40"/>
          </p15:clr>
        </p15:guide>
        <p15:guide id="2" pos="5832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6 Pics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4"/>
            <a:ext cx="1436617" cy="1248373"/>
          </a:xfrm>
          <a:prstGeom prst="homePlat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5551" y="3399332"/>
            <a:ext cx="1436617" cy="1248373"/>
          </a:xfrm>
          <a:prstGeom prst="homePlat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744440"/>
            <a:ext cx="1436617" cy="1248373"/>
          </a:xfrm>
          <a:prstGeom prst="homePlat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137797" y="2054224"/>
            <a:ext cx="1436617" cy="1248373"/>
          </a:xfrm>
          <a:prstGeom prst="homePlat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137797" y="3399332"/>
            <a:ext cx="1436617" cy="1248373"/>
          </a:xfrm>
          <a:prstGeom prst="homePlat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6137797" y="4744440"/>
            <a:ext cx="1436617" cy="1248373"/>
          </a:xfrm>
          <a:prstGeom prst="homePlat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48">
          <p15:clr>
            <a:srgbClr val="FBAE40"/>
          </p15:clr>
        </p15:guide>
        <p15:guide id="2" pos="5832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2_6 Pics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4"/>
            <a:ext cx="1436617" cy="1248373"/>
          </a:xfrm>
          <a:prstGeom prst="flowChartOffpageConnector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5551" y="3399332"/>
            <a:ext cx="1436617" cy="1248373"/>
          </a:xfrm>
          <a:prstGeom prst="flowChartOffpageConnector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744440"/>
            <a:ext cx="1436617" cy="1248373"/>
          </a:xfrm>
          <a:prstGeom prst="flowChartOffpageConnector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137797" y="2054224"/>
            <a:ext cx="1436617" cy="1248373"/>
          </a:xfrm>
          <a:prstGeom prst="flowChartOffpageConnector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137797" y="3399332"/>
            <a:ext cx="1436617" cy="1248373"/>
          </a:xfrm>
          <a:prstGeom prst="flowChartOffpageConnector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6137797" y="4744440"/>
            <a:ext cx="1436617" cy="1248373"/>
          </a:xfrm>
          <a:prstGeom prst="flowChartOffpageConnector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48">
          <p15:clr>
            <a:srgbClr val="FBAE40"/>
          </p15:clr>
        </p15:guide>
        <p15:guide id="2" pos="5832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140288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69" y="2140288"/>
            <a:ext cx="1883664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1882953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2" y="4022877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0" y="4022094"/>
            <a:ext cx="1883664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2_5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140288"/>
            <a:ext cx="1882948" cy="1805417"/>
          </a:xfrm>
          <a:prstGeom prst="star7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69" y="2140288"/>
            <a:ext cx="1883664" cy="1805417"/>
          </a:xfrm>
          <a:prstGeom prst="star7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1882953" cy="1805422"/>
          </a:xfrm>
          <a:prstGeom prst="star7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2" y="4022877"/>
            <a:ext cx="1882948" cy="1805417"/>
          </a:xfrm>
          <a:prstGeom prst="star7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0" y="4022094"/>
            <a:ext cx="1883664" cy="1805417"/>
          </a:xfrm>
          <a:prstGeom prst="star7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_5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140288"/>
            <a:ext cx="1882948" cy="1805417"/>
          </a:xfrm>
          <a:prstGeom prst="star7">
            <a:avLst/>
          </a:prstGeom>
          <a:solidFill>
            <a:schemeClr val="tx2"/>
          </a:solidFill>
          <a:ln w="76200">
            <a:solidFill>
              <a:schemeClr val="accent4"/>
            </a:solidFill>
            <a:prstDash val="lgDashDot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69" y="2140288"/>
            <a:ext cx="1883664" cy="1805417"/>
          </a:xfrm>
          <a:prstGeom prst="star7">
            <a:avLst/>
          </a:prstGeom>
          <a:solidFill>
            <a:schemeClr val="tx2"/>
          </a:solidFill>
          <a:ln w="76200">
            <a:solidFill>
              <a:schemeClr val="accent4"/>
            </a:solidFill>
            <a:prstDash val="lgDashDot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1882953" cy="1805422"/>
          </a:xfrm>
          <a:prstGeom prst="star7">
            <a:avLst/>
          </a:prstGeom>
          <a:solidFill>
            <a:schemeClr val="tx2"/>
          </a:solidFill>
          <a:ln w="76200">
            <a:solidFill>
              <a:schemeClr val="accent4"/>
            </a:solidFill>
            <a:prstDash val="lgDashDot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2" y="4022877"/>
            <a:ext cx="1882948" cy="1805417"/>
          </a:xfrm>
          <a:prstGeom prst="star7">
            <a:avLst/>
          </a:prstGeom>
          <a:solidFill>
            <a:schemeClr val="tx2"/>
          </a:solidFill>
          <a:ln w="76200">
            <a:solidFill>
              <a:schemeClr val="accent4"/>
            </a:solidFill>
            <a:prstDash val="lgDashDot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0" y="4022094"/>
            <a:ext cx="1883664" cy="1805417"/>
          </a:xfrm>
          <a:prstGeom prst="star7">
            <a:avLst/>
          </a:prstGeom>
          <a:solidFill>
            <a:schemeClr val="tx2"/>
          </a:solidFill>
          <a:ln w="76200">
            <a:solidFill>
              <a:schemeClr val="accent4"/>
            </a:solidFill>
            <a:prstDash val="lgDashDotDot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5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140288"/>
            <a:ext cx="1882948" cy="1805417"/>
          </a:xfrm>
          <a:prstGeom prst="quadArrowCallou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69" y="2140288"/>
            <a:ext cx="1883664" cy="1805417"/>
          </a:xfrm>
          <a:prstGeom prst="quadArrowCallou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1882953" cy="1805422"/>
          </a:xfrm>
          <a:prstGeom prst="quadArrowCallou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2" y="4022877"/>
            <a:ext cx="1882948" cy="1805417"/>
          </a:xfrm>
          <a:prstGeom prst="quadArrowCallou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0" y="4022094"/>
            <a:ext cx="1883664" cy="1805417"/>
          </a:xfrm>
          <a:prstGeom prst="quadArrowCallou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_5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140287"/>
            <a:ext cx="1882948" cy="1847088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69" y="2140287"/>
            <a:ext cx="1883664" cy="1847088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1882953" cy="1847088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2" y="4022876"/>
            <a:ext cx="1882948" cy="1847088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0" y="4022093"/>
            <a:ext cx="1883664" cy="1847088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2_5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140287"/>
            <a:ext cx="1882948" cy="1847088"/>
          </a:xfrm>
          <a:prstGeom prst="ellipse">
            <a:avLst/>
          </a:prstGeom>
          <a:solidFill>
            <a:schemeClr val="tx2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69" y="2140287"/>
            <a:ext cx="1883664" cy="1847088"/>
          </a:xfrm>
          <a:prstGeom prst="ellipse">
            <a:avLst/>
          </a:prstGeom>
          <a:solidFill>
            <a:schemeClr val="tx2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1882953" cy="1847088"/>
          </a:xfrm>
          <a:prstGeom prst="ellipse">
            <a:avLst/>
          </a:prstGeom>
          <a:solidFill>
            <a:schemeClr val="tx2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2" y="4022876"/>
            <a:ext cx="1882948" cy="1847088"/>
          </a:xfrm>
          <a:prstGeom prst="ellipse">
            <a:avLst/>
          </a:prstGeom>
          <a:solidFill>
            <a:schemeClr val="tx2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0" y="4022093"/>
            <a:ext cx="1883664" cy="1847088"/>
          </a:xfrm>
          <a:prstGeom prst="ellipse">
            <a:avLst/>
          </a:prstGeom>
          <a:solidFill>
            <a:schemeClr val="tx2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ross 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40289"/>
            <a:ext cx="1882953" cy="180136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140287"/>
            <a:ext cx="1882948" cy="180136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0" y="2139504"/>
            <a:ext cx="1883664" cy="180136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054094" y="4022876"/>
            <a:ext cx="1882948" cy="180136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291169" y="4022876"/>
            <a:ext cx="1883664" cy="180136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Pic Lef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1544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5 Cross 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40289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140287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0" y="2139504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054094" y="4022876"/>
            <a:ext cx="1882948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291169" y="402287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8435" y="2140289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15196" y="2140287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011884" y="2139504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070052" y="2304798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311818" y="2140289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118579" y="2140287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9915267" y="2139504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5165953" y="2304798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3261854" y="2304798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1357755" y="2304798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-553832" y="2304798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8962677" y="230661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10873183" y="2304798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Cross tri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8435" y="2867403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15196" y="2867401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011884" y="2866618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070052" y="303191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311818" y="2867403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118579" y="2867401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9915267" y="2866618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5165953" y="303191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3261854" y="303191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1357755" y="303191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-553832" y="303191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8962677" y="3033730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10873183" y="303191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1350267" y="4891877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5157028" y="4891875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8953716" y="4891092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3253650" y="4891877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7060411" y="4891875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44"/>
          </p:nvPr>
        </p:nvSpPr>
        <p:spPr>
          <a:xfrm>
            <a:off x="10857099" y="4891092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5"/>
          </p:nvPr>
        </p:nvSpPr>
        <p:spPr>
          <a:xfrm>
            <a:off x="-553832" y="4891092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6"/>
          </p:nvPr>
        </p:nvSpPr>
        <p:spPr>
          <a:xfrm>
            <a:off x="6112136" y="505638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47"/>
          </p:nvPr>
        </p:nvSpPr>
        <p:spPr>
          <a:xfrm>
            <a:off x="4208037" y="505638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8"/>
          </p:nvPr>
        </p:nvSpPr>
        <p:spPr>
          <a:xfrm>
            <a:off x="2303938" y="505638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9"/>
          </p:nvPr>
        </p:nvSpPr>
        <p:spPr>
          <a:xfrm>
            <a:off x="399839" y="505638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50"/>
          </p:nvPr>
        </p:nvSpPr>
        <p:spPr>
          <a:xfrm>
            <a:off x="-1511748" y="505638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51"/>
          </p:nvPr>
        </p:nvSpPr>
        <p:spPr>
          <a:xfrm>
            <a:off x="8004761" y="5058204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52"/>
          </p:nvPr>
        </p:nvSpPr>
        <p:spPr>
          <a:xfrm>
            <a:off x="9915267" y="505638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53"/>
          </p:nvPr>
        </p:nvSpPr>
        <p:spPr>
          <a:xfrm>
            <a:off x="6128220" y="1005620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54"/>
          </p:nvPr>
        </p:nvSpPr>
        <p:spPr>
          <a:xfrm>
            <a:off x="4224121" y="1005620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55"/>
          </p:nvPr>
        </p:nvSpPr>
        <p:spPr>
          <a:xfrm>
            <a:off x="2320022" y="1005620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56"/>
          </p:nvPr>
        </p:nvSpPr>
        <p:spPr>
          <a:xfrm>
            <a:off x="415923" y="1005620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58"/>
          </p:nvPr>
        </p:nvSpPr>
        <p:spPr>
          <a:xfrm>
            <a:off x="8020845" y="1007438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59"/>
          </p:nvPr>
        </p:nvSpPr>
        <p:spPr>
          <a:xfrm>
            <a:off x="9931351" y="1005620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6"/>
          <p:cNvSpPr>
            <a:spLocks noGrp="1"/>
          </p:cNvSpPr>
          <p:nvPr>
            <p:ph type="pic" sz="quarter" idx="60"/>
          </p:nvPr>
        </p:nvSpPr>
        <p:spPr>
          <a:xfrm>
            <a:off x="1366351" y="841111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61"/>
          </p:nvPr>
        </p:nvSpPr>
        <p:spPr>
          <a:xfrm>
            <a:off x="5173112" y="841109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Picture Placeholder 6"/>
          <p:cNvSpPr>
            <a:spLocks noGrp="1"/>
          </p:cNvSpPr>
          <p:nvPr>
            <p:ph type="pic" sz="quarter" idx="62"/>
          </p:nvPr>
        </p:nvSpPr>
        <p:spPr>
          <a:xfrm>
            <a:off x="8969800" y="840326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63"/>
          </p:nvPr>
        </p:nvSpPr>
        <p:spPr>
          <a:xfrm>
            <a:off x="3269734" y="841111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64"/>
          </p:nvPr>
        </p:nvSpPr>
        <p:spPr>
          <a:xfrm>
            <a:off x="7076495" y="841109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65"/>
          </p:nvPr>
        </p:nvSpPr>
        <p:spPr>
          <a:xfrm>
            <a:off x="10873183" y="840326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66"/>
          </p:nvPr>
        </p:nvSpPr>
        <p:spPr>
          <a:xfrm>
            <a:off x="-547882" y="840326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67"/>
          </p:nvPr>
        </p:nvSpPr>
        <p:spPr>
          <a:xfrm>
            <a:off x="7070052" y="-1021457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68"/>
          </p:nvPr>
        </p:nvSpPr>
        <p:spPr>
          <a:xfrm>
            <a:off x="5165953" y="-1021457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69"/>
          </p:nvPr>
        </p:nvSpPr>
        <p:spPr>
          <a:xfrm>
            <a:off x="3261854" y="-1021457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6" name="Picture Placeholder 6"/>
          <p:cNvSpPr>
            <a:spLocks noGrp="1"/>
          </p:cNvSpPr>
          <p:nvPr>
            <p:ph type="pic" sz="quarter" idx="70"/>
          </p:nvPr>
        </p:nvSpPr>
        <p:spPr>
          <a:xfrm>
            <a:off x="1357755" y="-1021457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6"/>
          <p:cNvSpPr>
            <a:spLocks noGrp="1"/>
          </p:cNvSpPr>
          <p:nvPr>
            <p:ph type="pic" sz="quarter" idx="71"/>
          </p:nvPr>
        </p:nvSpPr>
        <p:spPr>
          <a:xfrm>
            <a:off x="-553832" y="-1021457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6"/>
          <p:cNvSpPr>
            <a:spLocks noGrp="1"/>
          </p:cNvSpPr>
          <p:nvPr>
            <p:ph type="pic" sz="quarter" idx="72"/>
          </p:nvPr>
        </p:nvSpPr>
        <p:spPr>
          <a:xfrm>
            <a:off x="8962677" y="-1019639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Picture Placeholder 6"/>
          <p:cNvSpPr>
            <a:spLocks noGrp="1"/>
          </p:cNvSpPr>
          <p:nvPr>
            <p:ph type="pic" sz="quarter" idx="73"/>
          </p:nvPr>
        </p:nvSpPr>
        <p:spPr>
          <a:xfrm>
            <a:off x="10873183" y="-1021457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74"/>
          </p:nvPr>
        </p:nvSpPr>
        <p:spPr>
          <a:xfrm>
            <a:off x="408435" y="-1187784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6"/>
          <p:cNvSpPr>
            <a:spLocks noGrp="1"/>
          </p:cNvSpPr>
          <p:nvPr>
            <p:ph type="pic" sz="quarter" idx="75"/>
          </p:nvPr>
        </p:nvSpPr>
        <p:spPr>
          <a:xfrm>
            <a:off x="4215196" y="-1187786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6"/>
          <p:cNvSpPr>
            <a:spLocks noGrp="1"/>
          </p:cNvSpPr>
          <p:nvPr>
            <p:ph type="pic" sz="quarter" idx="76"/>
          </p:nvPr>
        </p:nvSpPr>
        <p:spPr>
          <a:xfrm>
            <a:off x="8011884" y="-1188569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3" name="Picture Placeholder 6"/>
          <p:cNvSpPr>
            <a:spLocks noGrp="1"/>
          </p:cNvSpPr>
          <p:nvPr>
            <p:ph type="pic" sz="quarter" idx="77"/>
          </p:nvPr>
        </p:nvSpPr>
        <p:spPr>
          <a:xfrm>
            <a:off x="2311818" y="-1187784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6"/>
          <p:cNvSpPr>
            <a:spLocks noGrp="1"/>
          </p:cNvSpPr>
          <p:nvPr>
            <p:ph type="pic" sz="quarter" idx="78"/>
          </p:nvPr>
        </p:nvSpPr>
        <p:spPr>
          <a:xfrm>
            <a:off x="6118579" y="-1187786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5" name="Picture Placeholder 6"/>
          <p:cNvSpPr>
            <a:spLocks noGrp="1"/>
          </p:cNvSpPr>
          <p:nvPr>
            <p:ph type="pic" sz="quarter" idx="79"/>
          </p:nvPr>
        </p:nvSpPr>
        <p:spPr>
          <a:xfrm>
            <a:off x="9915267" y="-1188569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Picture Placeholder 6"/>
          <p:cNvSpPr>
            <a:spLocks noGrp="1"/>
          </p:cNvSpPr>
          <p:nvPr>
            <p:ph type="pic" sz="quarter" idx="80"/>
          </p:nvPr>
        </p:nvSpPr>
        <p:spPr>
          <a:xfrm>
            <a:off x="-1505798" y="-1188569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6"/>
          <p:cNvSpPr>
            <a:spLocks noGrp="1"/>
          </p:cNvSpPr>
          <p:nvPr>
            <p:ph type="pic" sz="quarter" idx="81"/>
          </p:nvPr>
        </p:nvSpPr>
        <p:spPr>
          <a:xfrm>
            <a:off x="-1498960" y="100056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6"/>
          <p:cNvSpPr>
            <a:spLocks noGrp="1"/>
          </p:cNvSpPr>
          <p:nvPr>
            <p:ph type="pic" sz="quarter" idx="82"/>
          </p:nvPr>
        </p:nvSpPr>
        <p:spPr>
          <a:xfrm>
            <a:off x="11848716" y="100056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6"/>
          <p:cNvSpPr>
            <a:spLocks noGrp="1"/>
          </p:cNvSpPr>
          <p:nvPr>
            <p:ph type="pic" sz="quarter" idx="83"/>
          </p:nvPr>
        </p:nvSpPr>
        <p:spPr>
          <a:xfrm>
            <a:off x="11825773" y="2866618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6"/>
          <p:cNvSpPr>
            <a:spLocks noGrp="1"/>
          </p:cNvSpPr>
          <p:nvPr>
            <p:ph type="pic" sz="quarter" idx="84"/>
          </p:nvPr>
        </p:nvSpPr>
        <p:spPr>
          <a:xfrm>
            <a:off x="-1512215" y="2866618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6"/>
          <p:cNvSpPr>
            <a:spLocks noGrp="1"/>
          </p:cNvSpPr>
          <p:nvPr>
            <p:ph type="pic" sz="quarter" idx="85"/>
          </p:nvPr>
        </p:nvSpPr>
        <p:spPr>
          <a:xfrm>
            <a:off x="11809288" y="505638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Cross triangl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8435" y="2867403"/>
            <a:ext cx="1882953" cy="1801368"/>
          </a:xfrm>
          <a:prstGeom prst="flowChartMerge">
            <a:avLst/>
          </a:prstGeom>
          <a:solidFill>
            <a:schemeClr val="tx2"/>
          </a:solidFill>
          <a:ln w="38100">
            <a:solidFill>
              <a:schemeClr val="accent1"/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15196" y="2867401"/>
            <a:ext cx="1882948" cy="1801368"/>
          </a:xfrm>
          <a:prstGeom prst="flowChartMerge">
            <a:avLst/>
          </a:prstGeom>
          <a:solidFill>
            <a:schemeClr val="tx2"/>
          </a:solidFill>
          <a:ln w="38100">
            <a:solidFill>
              <a:schemeClr val="accent6"/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011884" y="2866618"/>
            <a:ext cx="1883664" cy="1801368"/>
          </a:xfrm>
          <a:prstGeom prst="flowChartMerge">
            <a:avLst/>
          </a:prstGeom>
          <a:solidFill>
            <a:schemeClr val="tx2"/>
          </a:solidFill>
          <a:ln w="38100">
            <a:solidFill>
              <a:schemeClr val="accent2"/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070052" y="303191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311818" y="2867403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118579" y="2867401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9915267" y="2866618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5165953" y="303191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3261854" y="303191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1357755" y="303191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-553832" y="303191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8962677" y="3033730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10873183" y="303191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1350267" y="4891877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5157028" y="4891875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8953716" y="4891092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3253650" y="4891877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7060411" y="4891875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44"/>
          </p:nvPr>
        </p:nvSpPr>
        <p:spPr>
          <a:xfrm>
            <a:off x="10857099" y="4891092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5"/>
          </p:nvPr>
        </p:nvSpPr>
        <p:spPr>
          <a:xfrm>
            <a:off x="-553832" y="4891092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6"/>
          </p:nvPr>
        </p:nvSpPr>
        <p:spPr>
          <a:xfrm>
            <a:off x="6112136" y="505638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47"/>
          </p:nvPr>
        </p:nvSpPr>
        <p:spPr>
          <a:xfrm>
            <a:off x="4208037" y="505638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8"/>
          </p:nvPr>
        </p:nvSpPr>
        <p:spPr>
          <a:xfrm>
            <a:off x="2303938" y="505638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9"/>
          </p:nvPr>
        </p:nvSpPr>
        <p:spPr>
          <a:xfrm>
            <a:off x="399839" y="505638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50"/>
          </p:nvPr>
        </p:nvSpPr>
        <p:spPr>
          <a:xfrm>
            <a:off x="-1511748" y="505638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51"/>
          </p:nvPr>
        </p:nvSpPr>
        <p:spPr>
          <a:xfrm>
            <a:off x="8004761" y="5058204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52"/>
          </p:nvPr>
        </p:nvSpPr>
        <p:spPr>
          <a:xfrm>
            <a:off x="9915267" y="505638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53"/>
          </p:nvPr>
        </p:nvSpPr>
        <p:spPr>
          <a:xfrm>
            <a:off x="6128220" y="1005620"/>
            <a:ext cx="1883664" cy="1801368"/>
          </a:xfrm>
          <a:prstGeom prst="flowChartExtract">
            <a:avLst/>
          </a:prstGeom>
          <a:solidFill>
            <a:schemeClr val="tx2"/>
          </a:solidFill>
          <a:ln w="38100">
            <a:solidFill>
              <a:schemeClr val="accent4"/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54"/>
          </p:nvPr>
        </p:nvSpPr>
        <p:spPr>
          <a:xfrm>
            <a:off x="4224121" y="1005620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55"/>
          </p:nvPr>
        </p:nvSpPr>
        <p:spPr>
          <a:xfrm>
            <a:off x="2320022" y="1005620"/>
            <a:ext cx="1883664" cy="1801368"/>
          </a:xfrm>
          <a:prstGeom prst="flowChartExtract">
            <a:avLst/>
          </a:prstGeom>
          <a:solidFill>
            <a:schemeClr val="tx2"/>
          </a:solidFill>
          <a:ln w="38100">
            <a:solidFill>
              <a:schemeClr val="accent5"/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56"/>
          </p:nvPr>
        </p:nvSpPr>
        <p:spPr>
          <a:xfrm>
            <a:off x="415923" y="1005620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58"/>
          </p:nvPr>
        </p:nvSpPr>
        <p:spPr>
          <a:xfrm>
            <a:off x="8020845" y="1007438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59"/>
          </p:nvPr>
        </p:nvSpPr>
        <p:spPr>
          <a:xfrm>
            <a:off x="9931351" y="1005620"/>
            <a:ext cx="1883664" cy="1801368"/>
          </a:xfrm>
          <a:prstGeom prst="flowChartExtract">
            <a:avLst/>
          </a:prstGeom>
          <a:solidFill>
            <a:schemeClr val="tx2"/>
          </a:solidFill>
          <a:ln w="38100">
            <a:solidFill>
              <a:schemeClr val="accent1"/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6"/>
          <p:cNvSpPr>
            <a:spLocks noGrp="1"/>
          </p:cNvSpPr>
          <p:nvPr>
            <p:ph type="pic" sz="quarter" idx="60"/>
          </p:nvPr>
        </p:nvSpPr>
        <p:spPr>
          <a:xfrm>
            <a:off x="1366351" y="841111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61"/>
          </p:nvPr>
        </p:nvSpPr>
        <p:spPr>
          <a:xfrm>
            <a:off x="5173112" y="841109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Picture Placeholder 6"/>
          <p:cNvSpPr>
            <a:spLocks noGrp="1"/>
          </p:cNvSpPr>
          <p:nvPr>
            <p:ph type="pic" sz="quarter" idx="62"/>
          </p:nvPr>
        </p:nvSpPr>
        <p:spPr>
          <a:xfrm>
            <a:off x="8969800" y="840326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63"/>
          </p:nvPr>
        </p:nvSpPr>
        <p:spPr>
          <a:xfrm>
            <a:off x="3269734" y="841111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64"/>
          </p:nvPr>
        </p:nvSpPr>
        <p:spPr>
          <a:xfrm>
            <a:off x="7076495" y="841109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65"/>
          </p:nvPr>
        </p:nvSpPr>
        <p:spPr>
          <a:xfrm>
            <a:off x="10873183" y="840326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66"/>
          </p:nvPr>
        </p:nvSpPr>
        <p:spPr>
          <a:xfrm>
            <a:off x="-547882" y="840326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67"/>
          </p:nvPr>
        </p:nvSpPr>
        <p:spPr>
          <a:xfrm>
            <a:off x="7070052" y="-1021457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68"/>
          </p:nvPr>
        </p:nvSpPr>
        <p:spPr>
          <a:xfrm>
            <a:off x="5165953" y="-1021457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69"/>
          </p:nvPr>
        </p:nvSpPr>
        <p:spPr>
          <a:xfrm>
            <a:off x="3261854" y="-1021457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6" name="Picture Placeholder 6"/>
          <p:cNvSpPr>
            <a:spLocks noGrp="1"/>
          </p:cNvSpPr>
          <p:nvPr>
            <p:ph type="pic" sz="quarter" idx="70"/>
          </p:nvPr>
        </p:nvSpPr>
        <p:spPr>
          <a:xfrm>
            <a:off x="1357755" y="-1021457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6"/>
          <p:cNvSpPr>
            <a:spLocks noGrp="1"/>
          </p:cNvSpPr>
          <p:nvPr>
            <p:ph type="pic" sz="quarter" idx="71"/>
          </p:nvPr>
        </p:nvSpPr>
        <p:spPr>
          <a:xfrm>
            <a:off x="-553832" y="-1021457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6"/>
          <p:cNvSpPr>
            <a:spLocks noGrp="1"/>
          </p:cNvSpPr>
          <p:nvPr>
            <p:ph type="pic" sz="quarter" idx="72"/>
          </p:nvPr>
        </p:nvSpPr>
        <p:spPr>
          <a:xfrm>
            <a:off x="8962677" y="-1019639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Picture Placeholder 6"/>
          <p:cNvSpPr>
            <a:spLocks noGrp="1"/>
          </p:cNvSpPr>
          <p:nvPr>
            <p:ph type="pic" sz="quarter" idx="73"/>
          </p:nvPr>
        </p:nvSpPr>
        <p:spPr>
          <a:xfrm>
            <a:off x="10873183" y="-1021457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74"/>
          </p:nvPr>
        </p:nvSpPr>
        <p:spPr>
          <a:xfrm>
            <a:off x="408435" y="-1187784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6"/>
          <p:cNvSpPr>
            <a:spLocks noGrp="1"/>
          </p:cNvSpPr>
          <p:nvPr>
            <p:ph type="pic" sz="quarter" idx="75"/>
          </p:nvPr>
        </p:nvSpPr>
        <p:spPr>
          <a:xfrm>
            <a:off x="4215196" y="-1187786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6"/>
          <p:cNvSpPr>
            <a:spLocks noGrp="1"/>
          </p:cNvSpPr>
          <p:nvPr>
            <p:ph type="pic" sz="quarter" idx="76"/>
          </p:nvPr>
        </p:nvSpPr>
        <p:spPr>
          <a:xfrm>
            <a:off x="8011884" y="-1188569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3" name="Picture Placeholder 6"/>
          <p:cNvSpPr>
            <a:spLocks noGrp="1"/>
          </p:cNvSpPr>
          <p:nvPr>
            <p:ph type="pic" sz="quarter" idx="77"/>
          </p:nvPr>
        </p:nvSpPr>
        <p:spPr>
          <a:xfrm>
            <a:off x="2311818" y="-1187784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6"/>
          <p:cNvSpPr>
            <a:spLocks noGrp="1"/>
          </p:cNvSpPr>
          <p:nvPr>
            <p:ph type="pic" sz="quarter" idx="78"/>
          </p:nvPr>
        </p:nvSpPr>
        <p:spPr>
          <a:xfrm>
            <a:off x="6118579" y="-1187786"/>
            <a:ext cx="1882948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5" name="Picture Placeholder 6"/>
          <p:cNvSpPr>
            <a:spLocks noGrp="1"/>
          </p:cNvSpPr>
          <p:nvPr>
            <p:ph type="pic" sz="quarter" idx="79"/>
          </p:nvPr>
        </p:nvSpPr>
        <p:spPr>
          <a:xfrm>
            <a:off x="9915267" y="-1188569"/>
            <a:ext cx="1883664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Picture Placeholder 6"/>
          <p:cNvSpPr>
            <a:spLocks noGrp="1"/>
          </p:cNvSpPr>
          <p:nvPr>
            <p:ph type="pic" sz="quarter" idx="80"/>
          </p:nvPr>
        </p:nvSpPr>
        <p:spPr>
          <a:xfrm>
            <a:off x="-1505798" y="-1188569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6"/>
          <p:cNvSpPr>
            <a:spLocks noGrp="1"/>
          </p:cNvSpPr>
          <p:nvPr>
            <p:ph type="pic" sz="quarter" idx="81"/>
          </p:nvPr>
        </p:nvSpPr>
        <p:spPr>
          <a:xfrm>
            <a:off x="-1498960" y="1000562"/>
            <a:ext cx="1883664" cy="1801368"/>
          </a:xfrm>
          <a:prstGeom prst="flowChartExtract">
            <a:avLst/>
          </a:prstGeom>
          <a:solidFill>
            <a:schemeClr val="tx2"/>
          </a:solidFill>
          <a:ln w="38100">
            <a:solidFill>
              <a:schemeClr val="accent2"/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6"/>
          <p:cNvSpPr>
            <a:spLocks noGrp="1"/>
          </p:cNvSpPr>
          <p:nvPr>
            <p:ph type="pic" sz="quarter" idx="82"/>
          </p:nvPr>
        </p:nvSpPr>
        <p:spPr>
          <a:xfrm>
            <a:off x="11848716" y="1000562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6"/>
          <p:cNvSpPr>
            <a:spLocks noGrp="1"/>
          </p:cNvSpPr>
          <p:nvPr>
            <p:ph type="pic" sz="quarter" idx="83"/>
          </p:nvPr>
        </p:nvSpPr>
        <p:spPr>
          <a:xfrm>
            <a:off x="11825773" y="2866618"/>
            <a:ext cx="1883664" cy="1801368"/>
          </a:xfrm>
          <a:prstGeom prst="flowChartMerge">
            <a:avLst/>
          </a:prstGeom>
          <a:solidFill>
            <a:schemeClr val="tx2"/>
          </a:solidFill>
          <a:ln w="38100">
            <a:solidFill>
              <a:schemeClr val="accent6"/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6"/>
          <p:cNvSpPr>
            <a:spLocks noGrp="1"/>
          </p:cNvSpPr>
          <p:nvPr>
            <p:ph type="pic" sz="quarter" idx="84"/>
          </p:nvPr>
        </p:nvSpPr>
        <p:spPr>
          <a:xfrm>
            <a:off x="-1512215" y="2866618"/>
            <a:ext cx="1882953" cy="1801368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6"/>
          <p:cNvSpPr>
            <a:spLocks noGrp="1"/>
          </p:cNvSpPr>
          <p:nvPr>
            <p:ph type="pic" sz="quarter" idx="85"/>
          </p:nvPr>
        </p:nvSpPr>
        <p:spPr>
          <a:xfrm>
            <a:off x="11809288" y="5056386"/>
            <a:ext cx="1883664" cy="1801368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ross 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40289"/>
            <a:ext cx="1882953" cy="1801368"/>
          </a:xfrm>
          <a:prstGeom prst="flowChartMultidocumen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140287"/>
            <a:ext cx="1882948" cy="1801368"/>
          </a:xfrm>
          <a:prstGeom prst="flowChartMultidocumen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0" y="2139504"/>
            <a:ext cx="1883664" cy="1801368"/>
          </a:xfrm>
          <a:prstGeom prst="flowChartMultidocumen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054094" y="4022876"/>
            <a:ext cx="1882948" cy="1801368"/>
          </a:xfrm>
          <a:prstGeom prst="flowChartMultidocumen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>
            <a:hlinkClick r:id="" action="ppaction://noaction" highlightClick="1">
              <a:snd r:embed="rId2" name="applause.wav"/>
            </a:hlinkClick>
          </p:cNvPr>
          <p:cNvSpPr>
            <a:spLocks noGrp="1"/>
          </p:cNvSpPr>
          <p:nvPr>
            <p:ph type="pic" sz="quarter" idx="27"/>
          </p:nvPr>
        </p:nvSpPr>
        <p:spPr>
          <a:xfrm>
            <a:off x="7291169" y="4022876"/>
            <a:ext cx="1883664" cy="1801368"/>
          </a:xfrm>
          <a:prstGeom prst="flowChartMultidocumen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n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266388" y="1995044"/>
            <a:ext cx="1659223" cy="2955106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727122" y="1995044"/>
            <a:ext cx="1659223" cy="2955106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816399" y="1995044"/>
            <a:ext cx="1659223" cy="2955106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nes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55923" y="1995044"/>
            <a:ext cx="1659223" cy="2955106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998364" y="1995044"/>
            <a:ext cx="1659223" cy="2955106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nes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266388" y="1995044"/>
            <a:ext cx="1659223" cy="2955106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559310" y="2415102"/>
            <a:ext cx="1360662" cy="2423363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7097" y="2415834"/>
            <a:ext cx="1360662" cy="2423363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69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lex Phones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20209" y="2415102"/>
            <a:ext cx="1360662" cy="2423363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86958" y="2415834"/>
            <a:ext cx="1360662" cy="2423363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266388" y="1995044"/>
            <a:ext cx="1659223" cy="2955106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lex Phon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183712" y="2415102"/>
            <a:ext cx="1360662" cy="2423363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550461" y="2415834"/>
            <a:ext cx="1360662" cy="2423363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729891" y="1995044"/>
            <a:ext cx="1659223" cy="2955106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lex Ph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288973" y="2415102"/>
            <a:ext cx="1360662" cy="2423363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55722" y="2415834"/>
            <a:ext cx="1360662" cy="2423363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835152" y="1995044"/>
            <a:ext cx="1659223" cy="2955106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9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29150" y="1827213"/>
            <a:ext cx="2933700" cy="374332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67615" y="1827213"/>
            <a:ext cx="2933700" cy="374332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01426" y="1827213"/>
            <a:ext cx="2933700" cy="374332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02075" y="1809750"/>
            <a:ext cx="4387850" cy="273843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2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Cen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20179" y="1995233"/>
            <a:ext cx="3948056" cy="222176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742738" y="1995233"/>
            <a:ext cx="3948056" cy="222176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7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97607" y="1995233"/>
            <a:ext cx="3948056" cy="222176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+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c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47874" y="1995233"/>
            <a:ext cx="3948056" cy="222176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994121" y="1995233"/>
            <a:ext cx="3948056" cy="222176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700169" y="3258403"/>
            <a:ext cx="3076687" cy="1916025"/>
          </a:xfrm>
          <a:solidFill>
            <a:schemeClr val="accent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95850" y="2019300"/>
            <a:ext cx="3903905" cy="242252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213048" y="3485479"/>
            <a:ext cx="1318228" cy="1748624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266388" y="2586717"/>
            <a:ext cx="1659223" cy="295510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694851" y="2586717"/>
            <a:ext cx="1659223" cy="295510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6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859431" y="2586717"/>
            <a:ext cx="1659223" cy="295510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4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29150" y="2106921"/>
            <a:ext cx="2933700" cy="374332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5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67615" y="2106921"/>
            <a:ext cx="2933700" cy="374332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5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12186" y="2106921"/>
            <a:ext cx="2933700" cy="374332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phon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55923" y="2694293"/>
            <a:ext cx="1659223" cy="295510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998364" y="2694293"/>
            <a:ext cx="1659223" cy="295510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phones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277146" y="2586721"/>
            <a:ext cx="1659223" cy="295510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570068" y="3006779"/>
            <a:ext cx="1360662" cy="242336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47855" y="3007511"/>
            <a:ext cx="1360662" cy="242336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76633" y="2054225"/>
            <a:ext cx="2754313" cy="372268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plex Iphon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30967" y="3006767"/>
            <a:ext cx="1360662" cy="242336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97716" y="3007499"/>
            <a:ext cx="1360662" cy="242336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277146" y="2586709"/>
            <a:ext cx="1659223" cy="295510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plex Ipho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278220" y="3006767"/>
            <a:ext cx="1360662" cy="242336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44969" y="3007499"/>
            <a:ext cx="1360662" cy="242336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824399" y="2586709"/>
            <a:ext cx="1659223" cy="295510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0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plex Iph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4" y="1256229"/>
            <a:ext cx="5942474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183700" y="3006767"/>
            <a:ext cx="1360662" cy="242336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550449" y="3007499"/>
            <a:ext cx="1360662" cy="242336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729879" y="2586709"/>
            <a:ext cx="1659223" cy="295510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5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c Cen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20179" y="2597662"/>
            <a:ext cx="3948056" cy="222176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c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80152" y="2597662"/>
            <a:ext cx="3948056" cy="222176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3251" y="2590677"/>
            <a:ext cx="3948056" cy="222176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Cen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95850" y="2417346"/>
            <a:ext cx="3903905" cy="242252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700169" y="3656449"/>
            <a:ext cx="3076687" cy="191602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213048" y="3883525"/>
            <a:ext cx="1318228" cy="17486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Webpag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69112" y="1973377"/>
            <a:ext cx="6284072" cy="3502267"/>
          </a:xfrm>
          <a:solidFill>
            <a:schemeClr val="bg2">
              <a:lumMod val="50000"/>
            </a:schemeClr>
          </a:solidFill>
          <a:effectLst>
            <a:softEdge rad="31750"/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2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Compare 2 Web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305969" y="2463620"/>
            <a:ext cx="4149287" cy="2330672"/>
          </a:xfrm>
          <a:solidFill>
            <a:schemeClr val="bg2">
              <a:lumMod val="50000"/>
            </a:schemeClr>
          </a:solidFill>
          <a:effectLst>
            <a:softEdge rad="31750"/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6739693" y="2460308"/>
            <a:ext cx="4149287" cy="2330672"/>
          </a:xfrm>
          <a:solidFill>
            <a:schemeClr val="bg2">
              <a:lumMod val="50000"/>
            </a:schemeClr>
          </a:solidFill>
          <a:effectLst>
            <a:softEdge rad="31750"/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pag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69112" y="2565046"/>
            <a:ext cx="6284072" cy="3502267"/>
          </a:xfrm>
          <a:solidFill>
            <a:schemeClr val="tx2"/>
          </a:solidFill>
          <a:effectLst>
            <a:softEdge rad="31750"/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page Center Sm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424098" y="2836179"/>
            <a:ext cx="5365319" cy="2994468"/>
          </a:xfrm>
          <a:solidFill>
            <a:schemeClr val="tx2"/>
          </a:solidFill>
          <a:effectLst>
            <a:softEdge rad="31750"/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1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76633" y="2054225"/>
            <a:ext cx="2754313" cy="3722688"/>
          </a:xfrm>
          <a:prstGeom prst="round1Re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p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14403" y="2575804"/>
            <a:ext cx="6284072" cy="3502267"/>
          </a:xfrm>
          <a:solidFill>
            <a:schemeClr val="tx2"/>
          </a:solidFill>
          <a:effectLst>
            <a:softEdge rad="31750"/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p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980789" y="2575804"/>
            <a:ext cx="6284072" cy="3502267"/>
          </a:xfrm>
          <a:solidFill>
            <a:schemeClr val="tx2"/>
          </a:solidFill>
          <a:effectLst>
            <a:softEdge rad="31750"/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104" userDrawn="1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2 Web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94247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305969" y="3066051"/>
            <a:ext cx="4149287" cy="2330672"/>
          </a:xfrm>
          <a:solidFill>
            <a:schemeClr val="tx2"/>
          </a:solidFill>
          <a:effectLst>
            <a:softEdge rad="31750"/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6739693" y="3062739"/>
            <a:ext cx="4149287" cy="2330672"/>
          </a:xfrm>
          <a:solidFill>
            <a:schemeClr val="tx2"/>
          </a:solidFill>
          <a:effectLst>
            <a:softEdge rad="31750"/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1656" userDrawn="1">
          <p15:clr>
            <a:srgbClr val="FBAE40"/>
          </p15:clr>
        </p15:guide>
        <p15:guide id="1" pos="5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2_1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76633" y="2054225"/>
            <a:ext cx="2754313" cy="3722688"/>
          </a:xfrm>
          <a:prstGeom prst="round2DiagRe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3_1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76633" y="2054225"/>
            <a:ext cx="2754313" cy="3722688"/>
          </a:xfrm>
          <a:prstGeom prst="snip2DiagRe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4_1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76633" y="2054225"/>
            <a:ext cx="2754313" cy="3722688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5_1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76633" y="2054225"/>
            <a:ext cx="2754313" cy="3722688"/>
          </a:xfrm>
          <a:prstGeom prst="mathDivid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6_1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76633" y="2054225"/>
            <a:ext cx="2754313" cy="3722688"/>
          </a:xfrm>
          <a:prstGeom prst="mathMultiply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7_1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76633" y="2054225"/>
            <a:ext cx="2754313" cy="3722688"/>
          </a:xfrm>
          <a:prstGeom prst="flowChartMagneticDrum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8_1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76633" y="2054225"/>
            <a:ext cx="2754313" cy="3722688"/>
          </a:xfrm>
          <a:prstGeom prst="flowChartMultidocumen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6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520056" y="0"/>
            <a:ext cx="3661187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31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44" y="2054225"/>
            <a:ext cx="2754313" cy="372268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476633" y="2054225"/>
            <a:ext cx="2754313" cy="372268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Sid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26929" y="2054225"/>
            <a:ext cx="2754313" cy="372268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228280" y="2054225"/>
            <a:ext cx="2754313" cy="372268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Side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42819" y="2054225"/>
            <a:ext cx="2754313" cy="372268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712390" y="2054225"/>
            <a:ext cx="2754313" cy="372268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2 Pics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44" y="2054225"/>
            <a:ext cx="2754313" cy="3722688"/>
          </a:xfrm>
          <a:prstGeom prst="foldedCorner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476633" y="2054225"/>
            <a:ext cx="2754313" cy="3722688"/>
          </a:xfrm>
          <a:prstGeom prst="foldedCorner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2_2 Pics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44" y="2054225"/>
            <a:ext cx="2754313" cy="3722688"/>
          </a:xfrm>
          <a:prstGeom prst="snip2DiagRe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476633" y="2054225"/>
            <a:ext cx="2754313" cy="3722688"/>
          </a:xfrm>
          <a:prstGeom prst="snip2DiagRe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Pic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592132"/>
            <a:ext cx="12192000" cy="366835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9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32991" y="2054225"/>
            <a:ext cx="2754313" cy="372268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0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Z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2517288"/>
            <a:ext cx="12192000" cy="2474259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1 Pic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32991" y="2054225"/>
            <a:ext cx="2754313" cy="3722688"/>
          </a:xfrm>
          <a:prstGeom prst="flowChartDecisi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2_1 Pic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32991" y="2054225"/>
            <a:ext cx="2754313" cy="3722688"/>
          </a:xfrm>
          <a:prstGeom prst="flowChartOffpageConnector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3_1 Pic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32991" y="2054225"/>
            <a:ext cx="2754313" cy="3722688"/>
          </a:xfrm>
          <a:prstGeom prst="snip2DiagRe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0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Pics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5"/>
            <a:ext cx="1882953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54224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54224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054224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042683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>
          <a:xfrm>
            <a:off x="826158" y="6356350"/>
            <a:ext cx="188477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6936" y="2054224"/>
            <a:ext cx="2586678" cy="2281107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802940" y="2054221"/>
            <a:ext cx="2586678" cy="2281107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7798944" y="2054221"/>
            <a:ext cx="2586678" cy="2281107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25"/>
          </p:nvPr>
        </p:nvSpPr>
        <p:spPr>
          <a:xfrm>
            <a:off x="826157" y="6356350"/>
            <a:ext cx="186325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32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_3 Pics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6936" y="2054224"/>
            <a:ext cx="2586678" cy="256590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802940" y="2054221"/>
            <a:ext cx="2586678" cy="2565905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7798944" y="2054221"/>
            <a:ext cx="2586678" cy="2565905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5"/>
          </p:nvPr>
        </p:nvSpPr>
        <p:spPr>
          <a:xfrm>
            <a:off x="826157" y="6356350"/>
            <a:ext cx="192780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3 Pics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6936" y="2054224"/>
            <a:ext cx="2586678" cy="2565902"/>
          </a:xfrm>
          <a:prstGeom prst="su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802940" y="2054221"/>
            <a:ext cx="2586678" cy="2565905"/>
          </a:xfrm>
          <a:prstGeom prst="su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7798944" y="2054221"/>
            <a:ext cx="2586678" cy="2565905"/>
          </a:xfrm>
          <a:prstGeom prst="su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>
          <a:xfrm>
            <a:off x="826158" y="6356350"/>
            <a:ext cx="1895528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2_3 Pics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6936" y="2054224"/>
            <a:ext cx="2586678" cy="2565902"/>
          </a:xfrm>
          <a:prstGeom prst="mathPlus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802940" y="2054221"/>
            <a:ext cx="2586678" cy="2565905"/>
          </a:xfrm>
          <a:prstGeom prst="mathPlus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7798944" y="2054221"/>
            <a:ext cx="2586678" cy="2565905"/>
          </a:xfrm>
          <a:prstGeom prst="mathPlus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>
          <a:xfrm>
            <a:off x="826158" y="6356350"/>
            <a:ext cx="189552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3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Pic Midd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097758"/>
            <a:ext cx="12192000" cy="366835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56413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1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s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51922" y="2054225"/>
            <a:ext cx="2087355" cy="2001408"/>
          </a:xfrm>
          <a:solidFill>
            <a:schemeClr val="tx2"/>
          </a:solidFill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861635" y="2054225"/>
            <a:ext cx="2087355" cy="200140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71348" y="2054225"/>
            <a:ext cx="2087355" cy="200140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681061" y="2043467"/>
            <a:ext cx="2087355" cy="201216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3"/>
          </p:nvPr>
        </p:nvSpPr>
        <p:spPr>
          <a:xfrm>
            <a:off x="826157" y="6356350"/>
            <a:ext cx="1841739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_4 Pics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51922" y="2054224"/>
            <a:ext cx="2087355" cy="2120733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861635" y="2054225"/>
            <a:ext cx="2087355" cy="212073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71348" y="2054225"/>
            <a:ext cx="2087355" cy="212073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681061" y="2043467"/>
            <a:ext cx="2087355" cy="2131490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>
          <a:xfrm>
            <a:off x="826157" y="6356350"/>
            <a:ext cx="1863255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4 Pics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51922" y="2054225"/>
            <a:ext cx="2087355" cy="1872316"/>
          </a:xfrm>
          <a:prstGeom prst="wedgeEllipseCallout">
            <a:avLst/>
          </a:prstGeom>
          <a:solidFill>
            <a:schemeClr val="tx2"/>
          </a:solidFill>
          <a:ln w="76200">
            <a:solidFill>
              <a:schemeClr val="accent4"/>
            </a:solidFill>
            <a:prstDash val="lgDashDotDot"/>
          </a:ln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861635" y="2054225"/>
            <a:ext cx="2087355" cy="1872316"/>
          </a:xfrm>
          <a:prstGeom prst="wedgeEllipseCallout">
            <a:avLst/>
          </a:prstGeom>
          <a:solidFill>
            <a:schemeClr val="tx2"/>
          </a:solidFill>
          <a:ln w="76200">
            <a:solidFill>
              <a:schemeClr val="accent4"/>
            </a:solidFill>
            <a:prstDash val="lgDashDotDot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71348" y="2054225"/>
            <a:ext cx="2087355" cy="1872316"/>
          </a:xfrm>
          <a:prstGeom prst="wedgeEllipseCallout">
            <a:avLst/>
          </a:prstGeom>
          <a:solidFill>
            <a:schemeClr val="tx2"/>
          </a:solidFill>
          <a:ln w="76200">
            <a:solidFill>
              <a:schemeClr val="accent4"/>
            </a:solidFill>
            <a:prstDash val="lgDashDotDot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681061" y="2043467"/>
            <a:ext cx="2087355" cy="1882379"/>
          </a:xfrm>
          <a:prstGeom prst="wedgeEllipseCallout">
            <a:avLst/>
          </a:prstGeom>
          <a:solidFill>
            <a:schemeClr val="tx2"/>
          </a:solidFill>
          <a:ln w="76200">
            <a:solidFill>
              <a:schemeClr val="accent4"/>
            </a:solidFill>
            <a:prstDash val="lgDashDotDot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3"/>
          </p:nvPr>
        </p:nvSpPr>
        <p:spPr>
          <a:xfrm>
            <a:off x="826158" y="6356350"/>
            <a:ext cx="1895528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ics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5"/>
            <a:ext cx="1882953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54224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54224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054224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042683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>
          <a:xfrm>
            <a:off x="826158" y="6356350"/>
            <a:ext cx="188477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3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12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_5 Pics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4"/>
            <a:ext cx="1882953" cy="1892133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54224"/>
            <a:ext cx="1882948" cy="1892133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54224"/>
            <a:ext cx="1882948" cy="1892133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054224"/>
            <a:ext cx="1872881" cy="1892133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042683"/>
            <a:ext cx="1872881" cy="1903674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>
          <a:xfrm>
            <a:off x="826158" y="6356350"/>
            <a:ext cx="1830982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5 Pics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5"/>
            <a:ext cx="1882953" cy="1805422"/>
          </a:xfrm>
          <a:prstGeom prst="flowChartDocument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54224"/>
            <a:ext cx="1882948" cy="1805417"/>
          </a:xfrm>
          <a:prstGeom prst="flowChartDocument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54224"/>
            <a:ext cx="1882948" cy="1805417"/>
          </a:xfrm>
          <a:prstGeom prst="flowChartDocument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054224"/>
            <a:ext cx="1872881" cy="1805417"/>
          </a:xfrm>
          <a:prstGeom prst="flowChartDocument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042683"/>
            <a:ext cx="1872881" cy="1805417"/>
          </a:xfrm>
          <a:prstGeom prst="flowChartDocument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>
          <a:xfrm>
            <a:off x="826158" y="6356350"/>
            <a:ext cx="1874012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2_5 Pics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5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54224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54224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054224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042683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>
          <a:xfrm>
            <a:off x="826158" y="6356350"/>
            <a:ext cx="1874012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3_5 Pics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5"/>
            <a:ext cx="1882953" cy="1805422"/>
          </a:xfrm>
          <a:prstGeom prst="flowChartOffpageConnector">
            <a:avLst/>
          </a:prstGeom>
          <a:solidFill>
            <a:schemeClr val="tx2"/>
          </a:solidFill>
          <a:ln w="38100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54224"/>
            <a:ext cx="1882948" cy="1805417"/>
          </a:xfrm>
          <a:prstGeom prst="flowChartOffpageConnector">
            <a:avLst/>
          </a:prstGeom>
          <a:solidFill>
            <a:schemeClr val="tx2"/>
          </a:solidFill>
          <a:ln w="38100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54224"/>
            <a:ext cx="1882948" cy="1805417"/>
          </a:xfrm>
          <a:prstGeom prst="flowChartOffpageConnector">
            <a:avLst/>
          </a:prstGeom>
          <a:solidFill>
            <a:schemeClr val="tx2"/>
          </a:solidFill>
          <a:ln w="38100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054224"/>
            <a:ext cx="1872881" cy="1805417"/>
          </a:xfrm>
          <a:prstGeom prst="flowChartOffpageConnector">
            <a:avLst/>
          </a:prstGeom>
          <a:solidFill>
            <a:schemeClr val="tx2"/>
          </a:solidFill>
          <a:ln w="38100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042683"/>
            <a:ext cx="1872881" cy="1805417"/>
          </a:xfrm>
          <a:prstGeom prst="flowChartOffpageConnector">
            <a:avLst/>
          </a:prstGeom>
          <a:solidFill>
            <a:schemeClr val="tx2"/>
          </a:solidFill>
          <a:ln w="38100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>
          <a:xfrm>
            <a:off x="826158" y="6356350"/>
            <a:ext cx="1895528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4_5 Pics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5"/>
            <a:ext cx="1882953" cy="1531190"/>
          </a:xfrm>
          <a:prstGeom prst="wedgeRoundRectCallout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54225"/>
            <a:ext cx="1882948" cy="1531186"/>
          </a:xfrm>
          <a:prstGeom prst="wedgeRoundRectCallout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54225"/>
            <a:ext cx="1882948" cy="1531186"/>
          </a:xfrm>
          <a:prstGeom prst="wedgeRoundRectCallout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054225"/>
            <a:ext cx="1872881" cy="1531186"/>
          </a:xfrm>
          <a:prstGeom prst="wedgeRoundRectCallout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042684"/>
            <a:ext cx="1872881" cy="1531186"/>
          </a:xfrm>
          <a:prstGeom prst="wedgeRoundRectCallout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>
          <a:xfrm>
            <a:off x="826158" y="6356350"/>
            <a:ext cx="1895528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5_5 Pics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5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54224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54224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054224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042683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>
          <a:xfrm>
            <a:off x="826158" y="6356350"/>
            <a:ext cx="188477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1994825" y="304804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113363" y="3039527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221834" y="3039526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8352162" y="304804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9389574" y="405340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96" userDrawn="1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6_5 Pics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5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54224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54224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054224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042683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>
          <a:xfrm>
            <a:off x="826157" y="6356350"/>
            <a:ext cx="1863255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1994825" y="304804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113363" y="3039527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221834" y="3039526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8352162" y="304804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9389574" y="405340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7286998" y="405340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5164651" y="405340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3046785" y="4042645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929661" y="4053402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7_5 Pics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5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54224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54224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054224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042683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>
          <a:xfrm>
            <a:off x="826158" y="6356350"/>
            <a:ext cx="1895528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1994825" y="304804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113363" y="3039527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221834" y="3039526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8352162" y="304804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9389574" y="405340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96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5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54224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54224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80412" y="2043466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042683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1994825" y="304804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113363" y="3039527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221834" y="3039526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8352162" y="304804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9389574" y="405340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7286998" y="405340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5164651" y="405340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3046785" y="4042645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929661" y="4053402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924793" y="56504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3032578" y="45745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5151116" y="45745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7269654" y="45745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9378125" y="34204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1984067" y="1050322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4091847" y="1031048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6200318" y="1031047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8330646" y="1039564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4"/>
          </p:nvPr>
        </p:nvSpPr>
        <p:spPr>
          <a:xfrm>
            <a:off x="1970766" y="5067278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45"/>
          </p:nvPr>
        </p:nvSpPr>
        <p:spPr>
          <a:xfrm>
            <a:off x="4089304" y="5058762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6"/>
          </p:nvPr>
        </p:nvSpPr>
        <p:spPr>
          <a:xfrm>
            <a:off x="6197775" y="5058761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7"/>
          </p:nvPr>
        </p:nvSpPr>
        <p:spPr>
          <a:xfrm>
            <a:off x="8328103" y="5067278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48"/>
          </p:nvPr>
        </p:nvSpPr>
        <p:spPr>
          <a:xfrm>
            <a:off x="10436362" y="1028808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49"/>
          </p:nvPr>
        </p:nvSpPr>
        <p:spPr>
          <a:xfrm>
            <a:off x="10436362" y="3048043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50"/>
          </p:nvPr>
        </p:nvSpPr>
        <p:spPr>
          <a:xfrm>
            <a:off x="-124883" y="-917368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51"/>
          </p:nvPr>
        </p:nvSpPr>
        <p:spPr>
          <a:xfrm>
            <a:off x="1982897" y="-936642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52"/>
          </p:nvPr>
        </p:nvSpPr>
        <p:spPr>
          <a:xfrm>
            <a:off x="4091368" y="-93664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53"/>
          </p:nvPr>
        </p:nvSpPr>
        <p:spPr>
          <a:xfrm>
            <a:off x="6221696" y="-928126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54"/>
          </p:nvPr>
        </p:nvSpPr>
        <p:spPr>
          <a:xfrm>
            <a:off x="8327412" y="-938882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55"/>
          </p:nvPr>
        </p:nvSpPr>
        <p:spPr>
          <a:xfrm>
            <a:off x="-129099" y="1058832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56"/>
          </p:nvPr>
        </p:nvSpPr>
        <p:spPr>
          <a:xfrm>
            <a:off x="-1183683" y="81488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6"/>
          <p:cNvSpPr>
            <a:spLocks noGrp="1"/>
          </p:cNvSpPr>
          <p:nvPr>
            <p:ph type="pic" sz="quarter" idx="57"/>
          </p:nvPr>
        </p:nvSpPr>
        <p:spPr>
          <a:xfrm>
            <a:off x="-1170170" y="2064982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58"/>
          </p:nvPr>
        </p:nvSpPr>
        <p:spPr>
          <a:xfrm>
            <a:off x="-116277" y="3060374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Picture Placeholder 6"/>
          <p:cNvSpPr>
            <a:spLocks noGrp="1"/>
          </p:cNvSpPr>
          <p:nvPr>
            <p:ph type="pic" sz="quarter" idx="59"/>
          </p:nvPr>
        </p:nvSpPr>
        <p:spPr>
          <a:xfrm>
            <a:off x="-1163756" y="4053402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60"/>
          </p:nvPr>
        </p:nvSpPr>
        <p:spPr>
          <a:xfrm>
            <a:off x="-116278" y="5046425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61"/>
          </p:nvPr>
        </p:nvSpPr>
        <p:spPr>
          <a:xfrm>
            <a:off x="905600" y="6060301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62"/>
          </p:nvPr>
        </p:nvSpPr>
        <p:spPr>
          <a:xfrm>
            <a:off x="3024138" y="6060301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63"/>
          </p:nvPr>
        </p:nvSpPr>
        <p:spPr>
          <a:xfrm>
            <a:off x="5153434" y="6052582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64"/>
          </p:nvPr>
        </p:nvSpPr>
        <p:spPr>
          <a:xfrm>
            <a:off x="7261910" y="6052582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65"/>
          </p:nvPr>
        </p:nvSpPr>
        <p:spPr>
          <a:xfrm>
            <a:off x="9393111" y="6072638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66"/>
          </p:nvPr>
        </p:nvSpPr>
        <p:spPr>
          <a:xfrm>
            <a:off x="10447514" y="5057183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6" name="Picture Placeholder 6"/>
          <p:cNvSpPr>
            <a:spLocks noGrp="1"/>
          </p:cNvSpPr>
          <p:nvPr>
            <p:ph type="pic" sz="quarter" idx="67"/>
          </p:nvPr>
        </p:nvSpPr>
        <p:spPr>
          <a:xfrm>
            <a:off x="11478034" y="4041728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6"/>
          <p:cNvSpPr>
            <a:spLocks noGrp="1"/>
          </p:cNvSpPr>
          <p:nvPr>
            <p:ph type="pic" sz="quarter" idx="68"/>
          </p:nvPr>
        </p:nvSpPr>
        <p:spPr>
          <a:xfrm>
            <a:off x="11484527" y="2042683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6"/>
          <p:cNvSpPr>
            <a:spLocks noGrp="1"/>
          </p:cNvSpPr>
          <p:nvPr>
            <p:ph type="pic" sz="quarter" idx="69"/>
          </p:nvPr>
        </p:nvSpPr>
        <p:spPr>
          <a:xfrm>
            <a:off x="11495543" y="6051790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Picture Placeholder 6"/>
          <p:cNvSpPr>
            <a:spLocks noGrp="1"/>
          </p:cNvSpPr>
          <p:nvPr>
            <p:ph type="pic" sz="quarter" idx="70"/>
          </p:nvPr>
        </p:nvSpPr>
        <p:spPr>
          <a:xfrm>
            <a:off x="10425480" y="-975218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71"/>
          </p:nvPr>
        </p:nvSpPr>
        <p:spPr>
          <a:xfrm>
            <a:off x="11484791" y="27115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6"/>
          <p:cNvSpPr>
            <a:spLocks noGrp="1"/>
          </p:cNvSpPr>
          <p:nvPr>
            <p:ph type="pic" sz="quarter" idx="72"/>
          </p:nvPr>
        </p:nvSpPr>
        <p:spPr>
          <a:xfrm>
            <a:off x="-1163097" y="6040773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Cross Pic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54225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54224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54224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80412" y="2043466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042683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1994825" y="304804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113363" y="3039527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221834" y="3039526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8352162" y="304804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9389574" y="405340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7286998" y="405340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5164651" y="405340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3046785" y="4042645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929661" y="4053402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924793" y="56504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3032578" y="45745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5151116" y="45745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7269654" y="45745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9378125" y="34204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1984067" y="1050322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4091847" y="1031048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6200318" y="1031047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8330646" y="1039564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4"/>
          </p:nvPr>
        </p:nvSpPr>
        <p:spPr>
          <a:xfrm>
            <a:off x="1970766" y="5067278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45"/>
          </p:nvPr>
        </p:nvSpPr>
        <p:spPr>
          <a:xfrm>
            <a:off x="4089304" y="5058762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6"/>
          </p:nvPr>
        </p:nvSpPr>
        <p:spPr>
          <a:xfrm>
            <a:off x="6197775" y="5058761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7"/>
          </p:nvPr>
        </p:nvSpPr>
        <p:spPr>
          <a:xfrm>
            <a:off x="8328103" y="5067278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48"/>
          </p:nvPr>
        </p:nvSpPr>
        <p:spPr>
          <a:xfrm>
            <a:off x="10436362" y="1028808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49"/>
          </p:nvPr>
        </p:nvSpPr>
        <p:spPr>
          <a:xfrm>
            <a:off x="10436362" y="3048043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50"/>
          </p:nvPr>
        </p:nvSpPr>
        <p:spPr>
          <a:xfrm>
            <a:off x="-124883" y="-917368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51"/>
          </p:nvPr>
        </p:nvSpPr>
        <p:spPr>
          <a:xfrm>
            <a:off x="1982897" y="-936642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52"/>
          </p:nvPr>
        </p:nvSpPr>
        <p:spPr>
          <a:xfrm>
            <a:off x="4091368" y="-936643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53"/>
          </p:nvPr>
        </p:nvSpPr>
        <p:spPr>
          <a:xfrm>
            <a:off x="6221696" y="-928126"/>
            <a:ext cx="1882948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54"/>
          </p:nvPr>
        </p:nvSpPr>
        <p:spPr>
          <a:xfrm>
            <a:off x="8327412" y="-938882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55"/>
          </p:nvPr>
        </p:nvSpPr>
        <p:spPr>
          <a:xfrm>
            <a:off x="-129099" y="1058832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56"/>
          </p:nvPr>
        </p:nvSpPr>
        <p:spPr>
          <a:xfrm>
            <a:off x="-1183683" y="81488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6"/>
          <p:cNvSpPr>
            <a:spLocks noGrp="1"/>
          </p:cNvSpPr>
          <p:nvPr>
            <p:ph type="pic" sz="quarter" idx="57"/>
          </p:nvPr>
        </p:nvSpPr>
        <p:spPr>
          <a:xfrm>
            <a:off x="-1170170" y="2064982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58"/>
          </p:nvPr>
        </p:nvSpPr>
        <p:spPr>
          <a:xfrm>
            <a:off x="-116277" y="3060374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Picture Placeholder 6"/>
          <p:cNvSpPr>
            <a:spLocks noGrp="1"/>
          </p:cNvSpPr>
          <p:nvPr>
            <p:ph type="pic" sz="quarter" idx="59"/>
          </p:nvPr>
        </p:nvSpPr>
        <p:spPr>
          <a:xfrm>
            <a:off x="-1163756" y="4053402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60"/>
          </p:nvPr>
        </p:nvSpPr>
        <p:spPr>
          <a:xfrm>
            <a:off x="-116278" y="5046425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61"/>
          </p:nvPr>
        </p:nvSpPr>
        <p:spPr>
          <a:xfrm>
            <a:off x="905600" y="6060301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62"/>
          </p:nvPr>
        </p:nvSpPr>
        <p:spPr>
          <a:xfrm>
            <a:off x="3024138" y="6060301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63"/>
          </p:nvPr>
        </p:nvSpPr>
        <p:spPr>
          <a:xfrm>
            <a:off x="5153434" y="6052582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64"/>
          </p:nvPr>
        </p:nvSpPr>
        <p:spPr>
          <a:xfrm>
            <a:off x="7261910" y="6052582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65"/>
          </p:nvPr>
        </p:nvSpPr>
        <p:spPr>
          <a:xfrm>
            <a:off x="9393111" y="6072638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66"/>
          </p:nvPr>
        </p:nvSpPr>
        <p:spPr>
          <a:xfrm>
            <a:off x="10447514" y="5057183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6" name="Picture Placeholder 6"/>
          <p:cNvSpPr>
            <a:spLocks noGrp="1"/>
          </p:cNvSpPr>
          <p:nvPr>
            <p:ph type="pic" sz="quarter" idx="67"/>
          </p:nvPr>
        </p:nvSpPr>
        <p:spPr>
          <a:xfrm>
            <a:off x="11478034" y="4041728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6"/>
          <p:cNvSpPr>
            <a:spLocks noGrp="1"/>
          </p:cNvSpPr>
          <p:nvPr>
            <p:ph type="pic" sz="quarter" idx="68"/>
          </p:nvPr>
        </p:nvSpPr>
        <p:spPr>
          <a:xfrm>
            <a:off x="11484527" y="2042683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6"/>
          <p:cNvSpPr>
            <a:spLocks noGrp="1"/>
          </p:cNvSpPr>
          <p:nvPr>
            <p:ph type="pic" sz="quarter" idx="69"/>
          </p:nvPr>
        </p:nvSpPr>
        <p:spPr>
          <a:xfrm>
            <a:off x="11495543" y="6051790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Picture Placeholder 6"/>
          <p:cNvSpPr>
            <a:spLocks noGrp="1"/>
          </p:cNvSpPr>
          <p:nvPr>
            <p:ph type="pic" sz="quarter" idx="70"/>
          </p:nvPr>
        </p:nvSpPr>
        <p:spPr>
          <a:xfrm>
            <a:off x="10425480" y="-975218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71"/>
          </p:nvPr>
        </p:nvSpPr>
        <p:spPr>
          <a:xfrm>
            <a:off x="11484791" y="27115"/>
            <a:ext cx="1872881" cy="1805417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6"/>
          <p:cNvSpPr>
            <a:spLocks noGrp="1"/>
          </p:cNvSpPr>
          <p:nvPr>
            <p:ph type="pic" sz="quarter" idx="72"/>
          </p:nvPr>
        </p:nvSpPr>
        <p:spPr>
          <a:xfrm>
            <a:off x="-1163097" y="6040773"/>
            <a:ext cx="1882953" cy="1805422"/>
          </a:xfrm>
          <a:prstGeom prst="flowChartDecision">
            <a:avLst/>
          </a:prstGeom>
          <a:solidFill>
            <a:schemeClr val="tx2"/>
          </a:solidFill>
          <a:ln w="2857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ics 2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40289"/>
            <a:ext cx="1882953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140288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140288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140288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139505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1882953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054094" y="4022877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2" y="4022877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291170" y="4022877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1" y="4022094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9"/>
          </p:nvPr>
        </p:nvSpPr>
        <p:spPr>
          <a:xfrm>
            <a:off x="826157" y="6356350"/>
            <a:ext cx="1917043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 userDrawn="1">
          <p15:clr>
            <a:srgbClr val="FBAE40"/>
          </p15:clr>
        </p15:guide>
        <p15:guide id="2" pos="7104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ics 2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40289"/>
            <a:ext cx="4001490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140288"/>
            <a:ext cx="1882948" cy="368722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7291171" y="2139505"/>
            <a:ext cx="3981352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1882953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054094" y="4022877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291170" y="4022877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1" y="4022094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9"/>
          </p:nvPr>
        </p:nvSpPr>
        <p:spPr>
          <a:xfrm>
            <a:off x="826157" y="6356350"/>
            <a:ext cx="1917043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ics 2 Row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40289"/>
            <a:ext cx="4001490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4022094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7291171" y="2139505"/>
            <a:ext cx="3981352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1882953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054094" y="4022877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291170" y="4022877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1" y="4022094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9"/>
          </p:nvPr>
        </p:nvSpPr>
        <p:spPr>
          <a:xfrm>
            <a:off x="826157" y="6356350"/>
            <a:ext cx="1917043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s 2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40289"/>
            <a:ext cx="1882953" cy="36872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140288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1" y="2140288"/>
            <a:ext cx="3991419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3054094" y="4022877"/>
            <a:ext cx="4001486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291170" y="4022877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1" y="2140288"/>
            <a:ext cx="1872881" cy="368722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9"/>
          </p:nvPr>
        </p:nvSpPr>
        <p:spPr>
          <a:xfrm>
            <a:off x="826157" y="6356350"/>
            <a:ext cx="1917043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2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ics 2 Row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40289"/>
            <a:ext cx="4001491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140288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139505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1882953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054094" y="4022877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2" y="2139505"/>
            <a:ext cx="1882948" cy="3688789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291170" y="4022877"/>
            <a:ext cx="3981352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9"/>
          </p:nvPr>
        </p:nvSpPr>
        <p:spPr>
          <a:xfrm>
            <a:off x="826157" y="6356350"/>
            <a:ext cx="1917043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_10 Pics 2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93495"/>
            <a:ext cx="1882953" cy="1852215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93495"/>
            <a:ext cx="1882948" cy="1852210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93495"/>
            <a:ext cx="1882948" cy="1852210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69" y="2093495"/>
            <a:ext cx="1883664" cy="1852210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0" y="2092712"/>
            <a:ext cx="1883664" cy="1852210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1882953" cy="185623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054094" y="4022877"/>
            <a:ext cx="1882948" cy="185623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2" y="4022877"/>
            <a:ext cx="1882948" cy="185623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291169" y="4022877"/>
            <a:ext cx="1883664" cy="185623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0" y="4022094"/>
            <a:ext cx="1883664" cy="185623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29"/>
          </p:nvPr>
        </p:nvSpPr>
        <p:spPr>
          <a:xfrm>
            <a:off x="826158" y="6356350"/>
            <a:ext cx="1874012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9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 Curly_10 Pics 2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989802" y="2093495"/>
            <a:ext cx="1882953" cy="1852215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70445" y="2093495"/>
            <a:ext cx="1882948" cy="185221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42478" y="2093495"/>
            <a:ext cx="1883664" cy="185221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13049" y="2092712"/>
            <a:ext cx="1883664" cy="185221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989801" y="4022878"/>
            <a:ext cx="1882953" cy="1856232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570445" y="4022877"/>
            <a:ext cx="1882948" cy="1856232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6702014" y="4022877"/>
            <a:ext cx="1883664" cy="1856232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313049" y="4022094"/>
            <a:ext cx="1883664" cy="1856232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29"/>
          </p:nvPr>
        </p:nvSpPr>
        <p:spPr>
          <a:xfrm>
            <a:off x="826158" y="6356350"/>
            <a:ext cx="1874012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996012" y="1767072"/>
            <a:ext cx="2213992" cy="2177850"/>
          </a:xfrm>
          <a:prstGeom prst="ellipse">
            <a:avLst/>
          </a:prstGeom>
          <a:solidFill>
            <a:schemeClr val="tx2"/>
          </a:solidFill>
          <a:ln w="38100">
            <a:noFill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4992224" y="4021306"/>
            <a:ext cx="2213992" cy="2177850"/>
          </a:xfrm>
          <a:prstGeom prst="ellipse">
            <a:avLst/>
          </a:prstGeom>
          <a:solidFill>
            <a:schemeClr val="tx2"/>
          </a:solidFill>
          <a:ln w="38100">
            <a:noFill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7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88" userDrawn="1">
          <p15:clr>
            <a:srgbClr val="FBAE40"/>
          </p15:clr>
        </p15:guide>
        <p15:guide id="2" pos="6432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_10 Pics 2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93495"/>
            <a:ext cx="1882953" cy="1852215"/>
          </a:xfrm>
          <a:prstGeom prst="ellipse">
            <a:avLst/>
          </a:prstGeom>
          <a:solidFill>
            <a:schemeClr val="tx2"/>
          </a:solidFill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93495"/>
            <a:ext cx="1882948" cy="1852210"/>
          </a:xfrm>
          <a:prstGeom prst="ellipse">
            <a:avLst/>
          </a:prstGeom>
          <a:solidFill>
            <a:schemeClr val="tx2"/>
          </a:solidFill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93495"/>
            <a:ext cx="1882948" cy="1852210"/>
          </a:xfrm>
          <a:prstGeom prst="ellipse">
            <a:avLst/>
          </a:prstGeom>
          <a:solidFill>
            <a:schemeClr val="tx2"/>
          </a:solidFill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69" y="2093495"/>
            <a:ext cx="1883664" cy="1852210"/>
          </a:xfrm>
          <a:prstGeom prst="ellipse">
            <a:avLst/>
          </a:prstGeom>
          <a:solidFill>
            <a:schemeClr val="tx2"/>
          </a:solidFill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0" y="2092712"/>
            <a:ext cx="1883664" cy="1852210"/>
          </a:xfrm>
          <a:prstGeom prst="ellipse">
            <a:avLst/>
          </a:prstGeom>
          <a:solidFill>
            <a:schemeClr val="tx2"/>
          </a:solidFill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1882953" cy="1856232"/>
          </a:xfrm>
          <a:prstGeom prst="ellipse">
            <a:avLst/>
          </a:prstGeom>
          <a:solidFill>
            <a:schemeClr val="tx2"/>
          </a:solidFill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054094" y="4022877"/>
            <a:ext cx="1882948" cy="1856232"/>
          </a:xfrm>
          <a:prstGeom prst="ellipse">
            <a:avLst/>
          </a:prstGeom>
          <a:solidFill>
            <a:schemeClr val="tx2"/>
          </a:solidFill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2" y="4022877"/>
            <a:ext cx="1882948" cy="1856232"/>
          </a:xfrm>
          <a:prstGeom prst="ellipse">
            <a:avLst/>
          </a:prstGeom>
          <a:solidFill>
            <a:schemeClr val="tx2"/>
          </a:solidFill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291169" y="4022877"/>
            <a:ext cx="1883664" cy="1856232"/>
          </a:xfrm>
          <a:prstGeom prst="ellipse">
            <a:avLst/>
          </a:prstGeom>
          <a:solidFill>
            <a:schemeClr val="tx2"/>
          </a:solidFill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0" y="4022094"/>
            <a:ext cx="1883664" cy="1856232"/>
          </a:xfrm>
          <a:prstGeom prst="ellipse">
            <a:avLst/>
          </a:prstGeom>
          <a:solidFill>
            <a:schemeClr val="tx2"/>
          </a:solidFill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9"/>
          </p:nvPr>
        </p:nvSpPr>
        <p:spPr>
          <a:xfrm>
            <a:off x="826158" y="6356350"/>
            <a:ext cx="188477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2_10 Pics 2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093495"/>
            <a:ext cx="1882953" cy="1852215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093495"/>
            <a:ext cx="1882948" cy="185221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093495"/>
            <a:ext cx="1882948" cy="185221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69" y="2093495"/>
            <a:ext cx="1883664" cy="185221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0" y="2092712"/>
            <a:ext cx="1883664" cy="185221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1882953" cy="185623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054094" y="4022877"/>
            <a:ext cx="1882948" cy="185623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2" y="4022877"/>
            <a:ext cx="1882948" cy="185623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291169" y="4022877"/>
            <a:ext cx="1883664" cy="185623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0" y="4022094"/>
            <a:ext cx="1883664" cy="185623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9"/>
          </p:nvPr>
        </p:nvSpPr>
        <p:spPr>
          <a:xfrm>
            <a:off x="826157" y="6356350"/>
            <a:ext cx="19062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10 Pics 2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68703" y="2272641"/>
            <a:ext cx="1882953" cy="180542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46606" y="2272640"/>
            <a:ext cx="1882948" cy="1805417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24504" y="2272640"/>
            <a:ext cx="1882948" cy="1805417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002401" y="2272640"/>
            <a:ext cx="1883664" cy="1805417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870233" y="2271857"/>
            <a:ext cx="1872881" cy="1805417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368703" y="4071006"/>
            <a:ext cx="1882953" cy="180542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246606" y="4071005"/>
            <a:ext cx="1882948" cy="1805417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24504" y="4071005"/>
            <a:ext cx="1882948" cy="1805417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002402" y="4071005"/>
            <a:ext cx="1872881" cy="1805417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870233" y="4070222"/>
            <a:ext cx="1872881" cy="1805417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9"/>
          </p:nvPr>
        </p:nvSpPr>
        <p:spPr>
          <a:xfrm>
            <a:off x="826157" y="6356350"/>
            <a:ext cx="19062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6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2_10 Pics 2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40289"/>
            <a:ext cx="1882953" cy="1805422"/>
          </a:xfrm>
          <a:prstGeom prst="sun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140288"/>
            <a:ext cx="1882948" cy="1805417"/>
          </a:xfrm>
          <a:prstGeom prst="sun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72632" y="2140288"/>
            <a:ext cx="1882948" cy="1805417"/>
          </a:xfrm>
          <a:prstGeom prst="sun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140288"/>
            <a:ext cx="1872881" cy="1805417"/>
          </a:xfrm>
          <a:prstGeom prst="sun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399641" y="2139505"/>
            <a:ext cx="1872881" cy="1805417"/>
          </a:xfrm>
          <a:prstGeom prst="sun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1882953" cy="1805422"/>
          </a:xfrm>
          <a:prstGeom prst="sun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054094" y="4022877"/>
            <a:ext cx="1882948" cy="1805417"/>
          </a:xfrm>
          <a:prstGeom prst="sun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2" y="4022877"/>
            <a:ext cx="1882948" cy="1805417"/>
          </a:xfrm>
          <a:prstGeom prst="sun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291170" y="4022877"/>
            <a:ext cx="1872881" cy="1805417"/>
          </a:xfrm>
          <a:prstGeom prst="sun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1" y="4022094"/>
            <a:ext cx="1872881" cy="1805417"/>
          </a:xfrm>
          <a:prstGeom prst="sun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2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8616"/>
            <a:ext cx="588532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4" y="1589720"/>
            <a:ext cx="5888686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71848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02953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9718488" y="2802161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29538" y="2802161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718488" y="4438450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029538" y="4438450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5016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8616"/>
            <a:ext cx="588532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4" y="1589720"/>
            <a:ext cx="5888686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029538" y="1165872"/>
            <a:ext cx="327958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9718488" y="2802161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29538" y="2802161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029538" y="4438450"/>
            <a:ext cx="327958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50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igh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8616"/>
            <a:ext cx="588532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4" y="1589720"/>
            <a:ext cx="5888686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71848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029538" y="1165872"/>
            <a:ext cx="1590639" cy="316946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718488" y="2802161"/>
            <a:ext cx="1590639" cy="3169631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029538" y="4438450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50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2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8616"/>
            <a:ext cx="591760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20"/>
            <a:ext cx="5920959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718488" y="1165872"/>
            <a:ext cx="1590639" cy="1533342"/>
          </a:xfrm>
          <a:prstGeom prst="snip2DiagRe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029538" y="1165872"/>
            <a:ext cx="1590639" cy="1533342"/>
          </a:xfrm>
          <a:prstGeom prst="snip2DiagRe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9718488" y="2802161"/>
            <a:ext cx="1590639" cy="1533342"/>
          </a:xfrm>
          <a:prstGeom prst="snip2DiagRe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29538" y="2802161"/>
            <a:ext cx="1590639" cy="1533342"/>
          </a:xfrm>
          <a:prstGeom prst="snip2DiagRe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718488" y="4438450"/>
            <a:ext cx="1590639" cy="1533342"/>
          </a:xfrm>
          <a:prstGeom prst="snip2DiagRe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029538" y="4438450"/>
            <a:ext cx="1590639" cy="1533342"/>
          </a:xfrm>
          <a:prstGeom prst="snip2DiagRe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501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2_2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8616"/>
            <a:ext cx="59283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20"/>
            <a:ext cx="5931717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718488" y="1165872"/>
            <a:ext cx="1590639" cy="1533342"/>
          </a:xfrm>
          <a:prstGeom prst="plus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029538" y="1165872"/>
            <a:ext cx="1590639" cy="1533342"/>
          </a:xfrm>
          <a:prstGeom prst="plus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9718488" y="2802161"/>
            <a:ext cx="1590639" cy="1533342"/>
          </a:xfrm>
          <a:prstGeom prst="plus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29538" y="2802161"/>
            <a:ext cx="1590639" cy="1533342"/>
          </a:xfrm>
          <a:prstGeom prst="plus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718488" y="4438450"/>
            <a:ext cx="1590639" cy="1533342"/>
          </a:xfrm>
          <a:prstGeom prst="plus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029538" y="4438450"/>
            <a:ext cx="1590639" cy="1533342"/>
          </a:xfrm>
          <a:prstGeom prst="plus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50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Pic Top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71848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02953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9718488" y="2791403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29538" y="2791403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718488" y="4416934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029538" y="4416934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34058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6340588" y="2791403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340588" y="4416934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7152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9718488" y="1165872"/>
            <a:ext cx="1590639" cy="31588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29538" y="1165872"/>
            <a:ext cx="1590639" cy="31588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718488" y="4416934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029538" y="4416934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6340588" y="1143000"/>
            <a:ext cx="1590639" cy="318174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340588" y="4416934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Righ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71848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02953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340588" y="2791403"/>
            <a:ext cx="49685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718488" y="4416934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029538" y="4416934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34058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340588" y="4416934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Righ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71848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02953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9718488" y="2791402"/>
            <a:ext cx="1590639" cy="31588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029538" y="2791403"/>
            <a:ext cx="1590639" cy="31588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34058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340588" y="2791402"/>
            <a:ext cx="1590639" cy="315887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Righ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029538" y="1165872"/>
            <a:ext cx="327958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9718488" y="2791403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29538" y="2791403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718488" y="4416934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34058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6340588" y="2791403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340588" y="4416934"/>
            <a:ext cx="327958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Righ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029538" y="1165872"/>
            <a:ext cx="327958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29538" y="2791403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718488" y="2791403"/>
            <a:ext cx="1590639" cy="31588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340588" y="1165871"/>
            <a:ext cx="1590639" cy="315887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340588" y="4416934"/>
            <a:ext cx="327958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_3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718488" y="1165872"/>
            <a:ext cx="1590639" cy="153334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029538" y="1165872"/>
            <a:ext cx="1590639" cy="153334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9718488" y="2791403"/>
            <a:ext cx="1590639" cy="153334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29538" y="2791403"/>
            <a:ext cx="1590639" cy="153334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718488" y="4416934"/>
            <a:ext cx="1590639" cy="153334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029538" y="4416934"/>
            <a:ext cx="1590639" cy="153334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340588" y="1165872"/>
            <a:ext cx="1590639" cy="153334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6340588" y="2791403"/>
            <a:ext cx="1590639" cy="153334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340588" y="4416934"/>
            <a:ext cx="1590639" cy="153334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3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598168" y="1346352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017506" y="1346352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9598168" y="2887659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17506" y="2887659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598168" y="4428966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017506" y="4428966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424812" y="1346352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6424812" y="2887659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424812" y="4428966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lted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812825" y="2120988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017506" y="1346352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9598168" y="2887659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17506" y="2887659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608926" y="4418208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10393488" y="3662295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7220131" y="2120988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8813606" y="3651537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7750612" y="3196848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6112829" y="3196848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496563" y="3188883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564570" y="3971484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6918907" y="2422212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5304696" y="3963519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3688430" y="2422212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2869538" y="3188883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2037832" y="3963519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lted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930433" y="3367727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6124355" y="2581083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501104" y="4154370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7751377" y="2581083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6124354" y="4154370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5314169" y="3376941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4508091" y="2581083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3687146" y="3371769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2855440" y="4146405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d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9608145" y="2895624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17506" y="2887659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598168" y="4428966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006501" y="4436931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424812" y="1346352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7211182" y="2120988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8801821" y="3662295"/>
            <a:ext cx="1590639" cy="1533342"/>
          </a:xfrm>
          <a:prstGeom prst="diamond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_3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718488" y="1165872"/>
            <a:ext cx="1590639" cy="1533342"/>
          </a:xfrm>
          <a:prstGeom prst="bevel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029538" y="1165872"/>
            <a:ext cx="1590639" cy="1533342"/>
          </a:xfrm>
          <a:prstGeom prst="bevel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9718488" y="2791403"/>
            <a:ext cx="1590639" cy="1533342"/>
          </a:xfrm>
          <a:prstGeom prst="bevel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29538" y="2791403"/>
            <a:ext cx="1590639" cy="1533342"/>
          </a:xfrm>
          <a:prstGeom prst="bevel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718488" y="4416934"/>
            <a:ext cx="1590639" cy="1533342"/>
          </a:xfrm>
          <a:prstGeom prst="bevel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8029538" y="4416934"/>
            <a:ext cx="1590639" cy="1533342"/>
          </a:xfrm>
          <a:prstGeom prst="bevel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340588" y="1165872"/>
            <a:ext cx="1590639" cy="1533342"/>
          </a:xfrm>
          <a:prstGeom prst="bevel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6340588" y="2791403"/>
            <a:ext cx="1590639" cy="1533342"/>
          </a:xfrm>
          <a:prstGeom prst="bevel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340588" y="4416934"/>
            <a:ext cx="1590639" cy="1533342"/>
          </a:xfrm>
          <a:prstGeom prst="bevel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ros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71848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29538" y="2791403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718488" y="4416934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340588" y="1165872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340588" y="4416934"/>
            <a:ext cx="1590639" cy="153334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3 Column Cros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102"/>
            <a:ext cx="3787588" cy="646095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589710"/>
            <a:ext cx="3790945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718488" y="1165872"/>
            <a:ext cx="1590639" cy="1533342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8029538" y="2791403"/>
            <a:ext cx="1590639" cy="1533342"/>
          </a:xfrm>
          <a:prstGeom prst="flowChartProcess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718488" y="4416934"/>
            <a:ext cx="1590639" cy="1533342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340588" y="1165872"/>
            <a:ext cx="1590639" cy="1533342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340588" y="4416934"/>
            <a:ext cx="1590639" cy="1533342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40289"/>
            <a:ext cx="1882953" cy="36872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140288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140288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054094" y="4022877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2" y="2139505"/>
            <a:ext cx="1882948" cy="3688789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291170" y="4022877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1" y="2139506"/>
            <a:ext cx="1872881" cy="368800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_7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40289"/>
            <a:ext cx="1882953" cy="3687222"/>
          </a:xfrm>
          <a:solidFill>
            <a:schemeClr val="tx2"/>
          </a:solidFill>
          <a:ln w="76200">
            <a:solidFill>
              <a:schemeClr val="accent4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54094" y="2140288"/>
            <a:ext cx="1882948" cy="1805417"/>
          </a:xfrm>
          <a:solidFill>
            <a:schemeClr val="tx2"/>
          </a:solidFill>
          <a:ln w="76200">
            <a:solidFill>
              <a:schemeClr val="accent4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91170" y="2140288"/>
            <a:ext cx="1872881" cy="1805417"/>
          </a:xfrm>
          <a:solidFill>
            <a:schemeClr val="tx2"/>
          </a:solidFill>
          <a:ln w="76200">
            <a:solidFill>
              <a:schemeClr val="accent4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3054094" y="4022877"/>
            <a:ext cx="1882948" cy="1805417"/>
          </a:xfrm>
          <a:solidFill>
            <a:schemeClr val="tx2"/>
          </a:solidFill>
          <a:ln w="76200">
            <a:solidFill>
              <a:schemeClr val="accent4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2" y="2139505"/>
            <a:ext cx="1882948" cy="3688789"/>
          </a:xfrm>
          <a:solidFill>
            <a:schemeClr val="tx2"/>
          </a:solidFill>
          <a:ln w="76200">
            <a:solidFill>
              <a:schemeClr val="accent4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7291170" y="4022877"/>
            <a:ext cx="1872881" cy="1805417"/>
          </a:xfrm>
          <a:solidFill>
            <a:schemeClr val="tx2"/>
          </a:solidFill>
          <a:ln w="76200">
            <a:solidFill>
              <a:schemeClr val="accent4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1" y="2139506"/>
            <a:ext cx="1872881" cy="3688006"/>
          </a:xfrm>
          <a:solidFill>
            <a:schemeClr val="tx2"/>
          </a:solidFill>
          <a:ln w="76200">
            <a:solidFill>
              <a:schemeClr val="accent4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72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7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7086" y="2140289"/>
            <a:ext cx="1882953" cy="3687222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29858" y="2140288"/>
            <a:ext cx="1882948" cy="1805417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93883" y="2140288"/>
            <a:ext cx="1872881" cy="1805417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129858" y="4022877"/>
            <a:ext cx="1882948" cy="1805417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61867" y="2139505"/>
            <a:ext cx="1882948" cy="3688789"/>
          </a:xfrm>
          <a:prstGeom prst="flowChartDecisi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6193883" y="4022877"/>
            <a:ext cx="1872881" cy="1805417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 flipH="1">
            <a:off x="7215840" y="2139506"/>
            <a:ext cx="1872881" cy="3688006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3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72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2_7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97844" y="2140289"/>
            <a:ext cx="1882953" cy="3687222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29858" y="2140288"/>
            <a:ext cx="1882948" cy="1805417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93883" y="2140288"/>
            <a:ext cx="1872881" cy="1805417"/>
          </a:xfrm>
          <a:prstGeom prst="flowChartMerg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129858" y="4022877"/>
            <a:ext cx="1882948" cy="1805417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61867" y="2139505"/>
            <a:ext cx="1882948" cy="3688789"/>
          </a:xfrm>
          <a:prstGeom prst="flowChartDecisi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6193883" y="4022877"/>
            <a:ext cx="1872881" cy="1805417"/>
          </a:xfrm>
          <a:prstGeom prst="flowChartExtra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 flipH="1">
            <a:off x="7215840" y="2139506"/>
            <a:ext cx="1872881" cy="3688006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8248547" y="2140511"/>
            <a:ext cx="1882948" cy="3688789"/>
          </a:xfrm>
          <a:prstGeom prst="flowChartDecisi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2054721" y="2139505"/>
            <a:ext cx="1882948" cy="3688789"/>
          </a:xfrm>
          <a:prstGeom prst="flowChartDecisi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9280556" y="2133600"/>
            <a:ext cx="1882953" cy="3687222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34"/>
          </p:nvPr>
        </p:nvSpPr>
        <p:spPr>
          <a:xfrm flipH="1">
            <a:off x="1022186" y="2143574"/>
            <a:ext cx="1872881" cy="3688006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3_7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97844" y="2140289"/>
            <a:ext cx="1882953" cy="3687222"/>
          </a:xfrm>
          <a:prstGeom prst="chevron">
            <a:avLst/>
          </a:prstGeom>
          <a:solidFill>
            <a:schemeClr val="tx2"/>
          </a:solidFill>
          <a:ln w="57150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29858" y="2140288"/>
            <a:ext cx="1882948" cy="1805417"/>
          </a:xfrm>
          <a:prstGeom prst="flowChartMerge">
            <a:avLst/>
          </a:prstGeom>
          <a:solidFill>
            <a:schemeClr val="tx2"/>
          </a:solidFill>
          <a:ln w="57150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93883" y="2140288"/>
            <a:ext cx="1872881" cy="1805417"/>
          </a:xfrm>
          <a:prstGeom prst="flowChartMerge">
            <a:avLst/>
          </a:prstGeom>
          <a:solidFill>
            <a:schemeClr val="tx2"/>
          </a:solidFill>
          <a:ln w="57150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129858" y="4022877"/>
            <a:ext cx="1882948" cy="1805417"/>
          </a:xfrm>
          <a:prstGeom prst="flowChartExtract">
            <a:avLst/>
          </a:prstGeom>
          <a:solidFill>
            <a:schemeClr val="tx2"/>
          </a:solidFill>
          <a:ln w="57150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61867" y="2139505"/>
            <a:ext cx="1882948" cy="3688789"/>
          </a:xfrm>
          <a:prstGeom prst="flowChartDecision">
            <a:avLst/>
          </a:prstGeom>
          <a:solidFill>
            <a:schemeClr val="tx2"/>
          </a:solidFill>
          <a:ln w="57150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6193883" y="4022877"/>
            <a:ext cx="1872881" cy="1805417"/>
          </a:xfrm>
          <a:prstGeom prst="flowChartExtract">
            <a:avLst/>
          </a:prstGeom>
          <a:solidFill>
            <a:schemeClr val="tx2"/>
          </a:solidFill>
          <a:ln w="57150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 flipH="1">
            <a:off x="7215840" y="2139506"/>
            <a:ext cx="1872881" cy="3688006"/>
          </a:xfrm>
          <a:prstGeom prst="chevron">
            <a:avLst/>
          </a:prstGeom>
          <a:solidFill>
            <a:schemeClr val="tx2"/>
          </a:solidFill>
          <a:ln w="57150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8248547" y="2140511"/>
            <a:ext cx="1882948" cy="3688789"/>
          </a:xfrm>
          <a:prstGeom prst="flowChartDecision">
            <a:avLst/>
          </a:prstGeom>
          <a:solidFill>
            <a:schemeClr val="tx2"/>
          </a:solidFill>
          <a:ln w="57150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2054721" y="2139505"/>
            <a:ext cx="1882948" cy="3688789"/>
          </a:xfrm>
          <a:prstGeom prst="flowChartDecision">
            <a:avLst/>
          </a:prstGeom>
          <a:solidFill>
            <a:schemeClr val="tx2"/>
          </a:solidFill>
          <a:ln w="57150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9280556" y="2133600"/>
            <a:ext cx="1882953" cy="3687222"/>
          </a:xfrm>
          <a:prstGeom prst="chevron">
            <a:avLst/>
          </a:prstGeom>
          <a:solidFill>
            <a:schemeClr val="tx2"/>
          </a:solidFill>
          <a:ln w="57150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34"/>
          </p:nvPr>
        </p:nvSpPr>
        <p:spPr>
          <a:xfrm flipH="1">
            <a:off x="1022186" y="2143574"/>
            <a:ext cx="1872881" cy="3688006"/>
          </a:xfrm>
          <a:prstGeom prst="chevron">
            <a:avLst/>
          </a:prstGeom>
          <a:solidFill>
            <a:schemeClr val="tx2"/>
          </a:solidFill>
          <a:ln w="57150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Pic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928386" y="0"/>
            <a:ext cx="4263614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4_7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97844" y="2140289"/>
            <a:ext cx="1882953" cy="3687222"/>
          </a:xfrm>
          <a:prstGeom prst="chevron">
            <a:avLst/>
          </a:prstGeom>
          <a:solidFill>
            <a:schemeClr val="tx2"/>
          </a:solidFill>
          <a:ln w="28575">
            <a:solidFill>
              <a:schemeClr val="accent5"/>
            </a:solidFill>
            <a:prstDash val="solid"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29858" y="2140288"/>
            <a:ext cx="1882948" cy="1805417"/>
          </a:xfrm>
          <a:prstGeom prst="flowChartMerge">
            <a:avLst/>
          </a:prstGeom>
          <a:solidFill>
            <a:schemeClr val="tx2"/>
          </a:solidFill>
          <a:ln w="28575">
            <a:solidFill>
              <a:schemeClr val="accent6"/>
            </a:solidFill>
            <a:prstDash val="solid"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93883" y="2140288"/>
            <a:ext cx="1872881" cy="1805417"/>
          </a:xfrm>
          <a:prstGeom prst="flowChartMerge">
            <a:avLst/>
          </a:prstGeom>
          <a:solidFill>
            <a:schemeClr val="tx2"/>
          </a:solidFill>
          <a:ln w="28575">
            <a:solidFill>
              <a:schemeClr val="accent6"/>
            </a:solidFill>
            <a:prstDash val="solid"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129858" y="4022877"/>
            <a:ext cx="1882948" cy="1805417"/>
          </a:xfrm>
          <a:prstGeom prst="flowChartExtract">
            <a:avLst/>
          </a:prstGeom>
          <a:solidFill>
            <a:schemeClr val="tx2"/>
          </a:solidFill>
          <a:ln w="28575">
            <a:solidFill>
              <a:schemeClr val="accent2"/>
            </a:solidFill>
            <a:prstDash val="solid"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61867" y="2139505"/>
            <a:ext cx="1882948" cy="3688789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4"/>
            </a:solidFill>
            <a:prstDash val="solid"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6193883" y="4022877"/>
            <a:ext cx="1872881" cy="1805417"/>
          </a:xfrm>
          <a:prstGeom prst="flowChartExtract">
            <a:avLst/>
          </a:prstGeom>
          <a:solidFill>
            <a:schemeClr val="tx2"/>
          </a:solidFill>
          <a:ln w="28575">
            <a:solidFill>
              <a:schemeClr val="accent2"/>
            </a:solidFill>
            <a:prstDash val="solid"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 flipH="1">
            <a:off x="7215840" y="2139506"/>
            <a:ext cx="1872881" cy="3688006"/>
          </a:xfrm>
          <a:prstGeom prst="chevron">
            <a:avLst/>
          </a:prstGeom>
          <a:solidFill>
            <a:schemeClr val="tx2"/>
          </a:solidFill>
          <a:ln w="28575">
            <a:solidFill>
              <a:schemeClr val="accent5"/>
            </a:solidFill>
            <a:prstDash val="solid"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8248547" y="2140511"/>
            <a:ext cx="1882948" cy="3688789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6"/>
            </a:solidFill>
            <a:prstDash val="solid"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2054721" y="2139505"/>
            <a:ext cx="1882948" cy="3688789"/>
          </a:xfrm>
          <a:prstGeom prst="flowChartDecision">
            <a:avLst/>
          </a:prstGeom>
          <a:solidFill>
            <a:schemeClr val="tx2"/>
          </a:solidFill>
          <a:ln w="28575">
            <a:solidFill>
              <a:schemeClr val="accent6"/>
            </a:solidFill>
            <a:prstDash val="solid"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9280556" y="2133600"/>
            <a:ext cx="1882953" cy="3687222"/>
          </a:xfrm>
          <a:prstGeom prst="chevron">
            <a:avLst/>
          </a:prstGeom>
          <a:solidFill>
            <a:schemeClr val="tx2"/>
          </a:solidFill>
          <a:ln w="28575">
            <a:solidFill>
              <a:schemeClr val="accent4"/>
            </a:solidFill>
            <a:prstDash val="solid"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34"/>
          </p:nvPr>
        </p:nvSpPr>
        <p:spPr>
          <a:xfrm flipH="1">
            <a:off x="1022186" y="2143574"/>
            <a:ext cx="1872881" cy="3688006"/>
          </a:xfrm>
          <a:prstGeom prst="chevron">
            <a:avLst/>
          </a:prstGeom>
          <a:solidFill>
            <a:schemeClr val="tx2"/>
          </a:solidFill>
          <a:ln w="28575">
            <a:solidFill>
              <a:schemeClr val="accent4"/>
            </a:solidFill>
            <a:prstDash val="solid"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40289"/>
            <a:ext cx="1882953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054094" y="2140288"/>
            <a:ext cx="4001486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7291171" y="2139505"/>
            <a:ext cx="3981352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22878"/>
            <a:ext cx="4001491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172631" y="4022877"/>
            <a:ext cx="3991419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9399641" y="4022094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>
          <p15:clr>
            <a:srgbClr val="FBAE40"/>
          </p15:clr>
        </p15:guide>
        <p15:guide id="2" pos="710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6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09815" y="2140289"/>
            <a:ext cx="1882953" cy="1805422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495628" y="2140288"/>
            <a:ext cx="3204346" cy="1805417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893145" y="2138865"/>
            <a:ext cx="1882953" cy="1805422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7969269" y="2138870"/>
            <a:ext cx="3204346" cy="1805417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1002609" y="2138865"/>
            <a:ext cx="3204346" cy="1805417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3409815" y="3957217"/>
            <a:ext cx="1882953" cy="1805422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4495628" y="3957216"/>
            <a:ext cx="3204346" cy="1805417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6893145" y="3955793"/>
            <a:ext cx="1882953" cy="1805422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7969269" y="3955798"/>
            <a:ext cx="3204346" cy="1805417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1002609" y="3955793"/>
            <a:ext cx="3204346" cy="1805417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2_6 Cros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09815" y="2140289"/>
            <a:ext cx="1882953" cy="1805422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495628" y="2140288"/>
            <a:ext cx="3204346" cy="1805417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893145" y="2138865"/>
            <a:ext cx="1882953" cy="1805422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7969269" y="2138870"/>
            <a:ext cx="3204346" cy="1805417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1002609" y="2138865"/>
            <a:ext cx="3204346" cy="1805417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34"/>
          </p:nvPr>
        </p:nvSpPr>
        <p:spPr>
          <a:xfrm flipH="1">
            <a:off x="3581943" y="3957217"/>
            <a:ext cx="1882953" cy="1805422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35"/>
          </p:nvPr>
        </p:nvSpPr>
        <p:spPr>
          <a:xfrm flipH="1">
            <a:off x="4667756" y="3957216"/>
            <a:ext cx="3204346" cy="1805417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6"/>
          </p:nvPr>
        </p:nvSpPr>
        <p:spPr>
          <a:xfrm flipH="1">
            <a:off x="7065273" y="3955793"/>
            <a:ext cx="1882953" cy="1805422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7"/>
          </p:nvPr>
        </p:nvSpPr>
        <p:spPr>
          <a:xfrm flipH="1">
            <a:off x="8141397" y="3955798"/>
            <a:ext cx="3204346" cy="1805417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38"/>
          </p:nvPr>
        </p:nvSpPr>
        <p:spPr>
          <a:xfrm flipH="1">
            <a:off x="1174737" y="3955793"/>
            <a:ext cx="3204346" cy="1805417"/>
          </a:xfrm>
          <a:prstGeom prst="chevr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s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29531"/>
            <a:ext cx="1882953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339254" y="2129530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7742952" y="2129530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01361"/>
            <a:ext cx="1882953" cy="180542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339254" y="4001360"/>
            <a:ext cx="1882948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7742952" y="4001360"/>
            <a:ext cx="1872881" cy="18054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 userDrawn="1">
          <p15:clr>
            <a:srgbClr val="FBAE40"/>
          </p15:clr>
        </p15:guide>
        <p15:guide id="2" pos="6216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_6 Pics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29531"/>
            <a:ext cx="1882953" cy="1805422"/>
          </a:xfrm>
          <a:prstGeom prst="plaqu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339254" y="2129530"/>
            <a:ext cx="1882948" cy="1805417"/>
          </a:xfrm>
          <a:prstGeom prst="plaqu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7742952" y="2129530"/>
            <a:ext cx="1872881" cy="1805417"/>
          </a:xfrm>
          <a:prstGeom prst="plaqu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4001361"/>
            <a:ext cx="1882953" cy="1805422"/>
          </a:xfrm>
          <a:prstGeom prst="plaqu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339254" y="4001360"/>
            <a:ext cx="1882948" cy="1805417"/>
          </a:xfrm>
          <a:prstGeom prst="plaqu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7742952" y="4001360"/>
            <a:ext cx="1872881" cy="1805417"/>
          </a:xfrm>
          <a:prstGeom prst="plaqu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6216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2_6 Pics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26940" y="2129531"/>
            <a:ext cx="1882953" cy="1805422"/>
          </a:xfrm>
          <a:prstGeom prst="plaqu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67597" y="2129530"/>
            <a:ext cx="1882948" cy="1805417"/>
          </a:xfrm>
          <a:prstGeom prst="plaqu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7108252" y="2129530"/>
            <a:ext cx="1872881" cy="1805417"/>
          </a:xfrm>
          <a:prstGeom prst="plaqu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226940" y="4001361"/>
            <a:ext cx="1882953" cy="1805422"/>
          </a:xfrm>
          <a:prstGeom prst="plaqu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5167597" y="4001360"/>
            <a:ext cx="1882948" cy="1805417"/>
          </a:xfrm>
          <a:prstGeom prst="plaqu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7108252" y="4001360"/>
            <a:ext cx="1872881" cy="1805417"/>
          </a:xfrm>
          <a:prstGeom prst="plaqu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621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3_6 Pics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51" y="2118773"/>
            <a:ext cx="1882953" cy="1805422"/>
          </a:xfrm>
          <a:prstGeom prst="ellipseRibbon2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339254" y="2118772"/>
            <a:ext cx="1882948" cy="1805417"/>
          </a:xfrm>
          <a:prstGeom prst="ellipseRibbon2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4843" y="1256229"/>
            <a:ext cx="5867171" cy="288925"/>
          </a:xfrm>
        </p:spPr>
        <p:txBody>
          <a:bodyPr/>
          <a:lstStyle>
            <a:lvl1pPr marL="0" indent="0">
              <a:buNone/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7742952" y="2118772"/>
            <a:ext cx="1872881" cy="1805417"/>
          </a:xfrm>
          <a:prstGeom prst="ellipseRibbon2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5551" y="3990603"/>
            <a:ext cx="1882953" cy="1805422"/>
          </a:xfrm>
          <a:prstGeom prst="ellipseRibb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339254" y="3990602"/>
            <a:ext cx="1882948" cy="1805417"/>
          </a:xfrm>
          <a:prstGeom prst="ellipseRibb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7742952" y="3990602"/>
            <a:ext cx="1872881" cy="1805417"/>
          </a:xfrm>
          <a:prstGeom prst="ellipseRibbon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www.mycompany.com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6216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ics 4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5926" y="1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-10758" y="1721225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-4832" y="3442449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-10758" y="5163673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060744" y="0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055912" y="1721224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061838" y="3442448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055912" y="5163672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139266" y="0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8134434" y="1721224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140360" y="3442448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8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134434" y="5163672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1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ics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5926" y="1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-10758" y="1721225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-4832" y="3442449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-10758" y="5163673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161727" y="0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156895" y="1721224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162821" y="3442448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156895" y="5163672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0304957" y="0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0300125" y="1721224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0306051" y="3442448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8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0300125" y="5163672"/>
            <a:ext cx="1882953" cy="172122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77.xml"/><Relationship Id="rId47" Type="http://schemas.openxmlformats.org/officeDocument/2006/relationships/slideLayout" Target="../slideLayouts/slideLayout82.xml"/><Relationship Id="rId63" Type="http://schemas.openxmlformats.org/officeDocument/2006/relationships/slideLayout" Target="../slideLayouts/slideLayout98.xml"/><Relationship Id="rId68" Type="http://schemas.openxmlformats.org/officeDocument/2006/relationships/slideLayout" Target="../slideLayouts/slideLayout103.xml"/><Relationship Id="rId84" Type="http://schemas.openxmlformats.org/officeDocument/2006/relationships/slideLayout" Target="../slideLayouts/slideLayout119.xml"/><Relationship Id="rId89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53" Type="http://schemas.openxmlformats.org/officeDocument/2006/relationships/slideLayout" Target="../slideLayouts/slideLayout88.xml"/><Relationship Id="rId58" Type="http://schemas.openxmlformats.org/officeDocument/2006/relationships/slideLayout" Target="../slideLayouts/slideLayout93.xml"/><Relationship Id="rId74" Type="http://schemas.openxmlformats.org/officeDocument/2006/relationships/slideLayout" Target="../slideLayouts/slideLayout109.xml"/><Relationship Id="rId79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40.xml"/><Relationship Id="rId90" Type="http://schemas.openxmlformats.org/officeDocument/2006/relationships/theme" Target="../theme/theme2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slideLayout" Target="../slideLayouts/slideLayout78.xml"/><Relationship Id="rId48" Type="http://schemas.openxmlformats.org/officeDocument/2006/relationships/slideLayout" Target="../slideLayouts/slideLayout83.xml"/><Relationship Id="rId56" Type="http://schemas.openxmlformats.org/officeDocument/2006/relationships/slideLayout" Target="../slideLayouts/slideLayout91.xml"/><Relationship Id="rId64" Type="http://schemas.openxmlformats.org/officeDocument/2006/relationships/slideLayout" Target="../slideLayouts/slideLayout99.xml"/><Relationship Id="rId69" Type="http://schemas.openxmlformats.org/officeDocument/2006/relationships/slideLayout" Target="../slideLayouts/slideLayout104.xml"/><Relationship Id="rId7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43.xml"/><Relationship Id="rId51" Type="http://schemas.openxmlformats.org/officeDocument/2006/relationships/slideLayout" Target="../slideLayouts/slideLayout86.xml"/><Relationship Id="rId72" Type="http://schemas.openxmlformats.org/officeDocument/2006/relationships/slideLayout" Target="../slideLayouts/slideLayout107.xml"/><Relationship Id="rId80" Type="http://schemas.openxmlformats.org/officeDocument/2006/relationships/slideLayout" Target="../slideLayouts/slideLayout115.xml"/><Relationship Id="rId85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46" Type="http://schemas.openxmlformats.org/officeDocument/2006/relationships/slideLayout" Target="../slideLayouts/slideLayout81.xml"/><Relationship Id="rId59" Type="http://schemas.openxmlformats.org/officeDocument/2006/relationships/slideLayout" Target="../slideLayouts/slideLayout94.xml"/><Relationship Id="rId67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76.xml"/><Relationship Id="rId54" Type="http://schemas.openxmlformats.org/officeDocument/2006/relationships/slideLayout" Target="../slideLayouts/slideLayout89.xml"/><Relationship Id="rId62" Type="http://schemas.openxmlformats.org/officeDocument/2006/relationships/slideLayout" Target="../slideLayouts/slideLayout97.xml"/><Relationship Id="rId70" Type="http://schemas.openxmlformats.org/officeDocument/2006/relationships/slideLayout" Target="../slideLayouts/slideLayout105.xml"/><Relationship Id="rId75" Type="http://schemas.openxmlformats.org/officeDocument/2006/relationships/slideLayout" Target="../slideLayouts/slideLayout110.xml"/><Relationship Id="rId83" Type="http://schemas.openxmlformats.org/officeDocument/2006/relationships/slideLayout" Target="../slideLayouts/slideLayout118.xml"/><Relationship Id="rId88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49" Type="http://schemas.openxmlformats.org/officeDocument/2006/relationships/slideLayout" Target="../slideLayouts/slideLayout84.xml"/><Relationship Id="rId57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66.xml"/><Relationship Id="rId44" Type="http://schemas.openxmlformats.org/officeDocument/2006/relationships/slideLayout" Target="../slideLayouts/slideLayout79.xml"/><Relationship Id="rId52" Type="http://schemas.openxmlformats.org/officeDocument/2006/relationships/slideLayout" Target="../slideLayouts/slideLayout87.xml"/><Relationship Id="rId60" Type="http://schemas.openxmlformats.org/officeDocument/2006/relationships/slideLayout" Target="../slideLayouts/slideLayout95.xml"/><Relationship Id="rId65" Type="http://schemas.openxmlformats.org/officeDocument/2006/relationships/slideLayout" Target="../slideLayouts/slideLayout100.xml"/><Relationship Id="rId73" Type="http://schemas.openxmlformats.org/officeDocument/2006/relationships/slideLayout" Target="../slideLayouts/slideLayout108.xml"/><Relationship Id="rId78" Type="http://schemas.openxmlformats.org/officeDocument/2006/relationships/slideLayout" Target="../slideLayouts/slideLayout113.xml"/><Relationship Id="rId81" Type="http://schemas.openxmlformats.org/officeDocument/2006/relationships/slideLayout" Target="../slideLayouts/slideLayout116.xml"/><Relationship Id="rId86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85.xml"/><Relationship Id="rId55" Type="http://schemas.openxmlformats.org/officeDocument/2006/relationships/slideLayout" Target="../slideLayouts/slideLayout90.xml"/><Relationship Id="rId7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42.xml"/><Relationship Id="rId7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75.xml"/><Relationship Id="rId45" Type="http://schemas.openxmlformats.org/officeDocument/2006/relationships/slideLayout" Target="../slideLayouts/slideLayout80.xml"/><Relationship Id="rId66" Type="http://schemas.openxmlformats.org/officeDocument/2006/relationships/slideLayout" Target="../slideLayouts/slideLayout101.xml"/><Relationship Id="rId87" Type="http://schemas.openxmlformats.org/officeDocument/2006/relationships/slideLayout" Target="../slideLayouts/slideLayout122.xml"/><Relationship Id="rId61" Type="http://schemas.openxmlformats.org/officeDocument/2006/relationships/slideLayout" Target="../slideLayouts/slideLayout96.xml"/><Relationship Id="rId82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53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168" y="6356350"/>
            <a:ext cx="1852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8706" y="6356350"/>
            <a:ext cx="865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31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63" r:id="rId2"/>
    <p:sldLayoutId id="2147483806" r:id="rId3"/>
    <p:sldLayoutId id="2147483846" r:id="rId4"/>
    <p:sldLayoutId id="2147483804" r:id="rId5"/>
    <p:sldLayoutId id="2147483803" r:id="rId6"/>
    <p:sldLayoutId id="2147483805" r:id="rId7"/>
    <p:sldLayoutId id="2147483802" r:id="rId8"/>
    <p:sldLayoutId id="2147483847" r:id="rId9"/>
    <p:sldLayoutId id="2147483849" r:id="rId10"/>
    <p:sldLayoutId id="2147483801" r:id="rId11"/>
    <p:sldLayoutId id="2147483848" r:id="rId12"/>
    <p:sldLayoutId id="2147483651" r:id="rId13"/>
    <p:sldLayoutId id="2147483650" r:id="rId14"/>
    <p:sldLayoutId id="2147483656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666" r:id="rId24"/>
    <p:sldLayoutId id="2147483669" r:id="rId25"/>
    <p:sldLayoutId id="2147483844" r:id="rId26"/>
    <p:sldLayoutId id="2147483850" r:id="rId27"/>
    <p:sldLayoutId id="2147483775" r:id="rId28"/>
    <p:sldLayoutId id="2147483776" r:id="rId29"/>
    <p:sldLayoutId id="2147483658" r:id="rId30"/>
    <p:sldLayoutId id="2147483851" r:id="rId31"/>
    <p:sldLayoutId id="2147483772" r:id="rId32"/>
    <p:sldLayoutId id="2147483773" r:id="rId33"/>
    <p:sldLayoutId id="2147483774" r:id="rId34"/>
    <p:sldLayoutId id="2147483887" r:id="rId3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638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56433" y="6356350"/>
            <a:ext cx="89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13E555F2-E7D8-42F9-9CD4-62F3BCCB9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65096" y="6356350"/>
            <a:ext cx="1899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www.mycompany.com</a:t>
            </a:r>
          </a:p>
        </p:txBody>
      </p:sp>
    </p:spTree>
    <p:extLst>
      <p:ext uri="{BB962C8B-B14F-4D97-AF65-F5344CB8AC3E}">
        <p14:creationId xmlns:p14="http://schemas.microsoft.com/office/powerpoint/2010/main" val="3939351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78" r:id="rId2"/>
    <p:sldLayoutId id="2147483688" r:id="rId3"/>
    <p:sldLayoutId id="2147483689" r:id="rId4"/>
    <p:sldLayoutId id="2147483655" r:id="rId5"/>
    <p:sldLayoutId id="2147483679" r:id="rId6"/>
    <p:sldLayoutId id="2147483695" r:id="rId7"/>
    <p:sldLayoutId id="2147483659" r:id="rId8"/>
    <p:sldLayoutId id="2147483680" r:id="rId9"/>
    <p:sldLayoutId id="2147483757" r:id="rId10"/>
    <p:sldLayoutId id="2147483758" r:id="rId11"/>
    <p:sldLayoutId id="2147483759" r:id="rId12"/>
    <p:sldLayoutId id="2147483760" r:id="rId13"/>
    <p:sldLayoutId id="2147483837" r:id="rId14"/>
    <p:sldLayoutId id="2147483839" r:id="rId15"/>
    <p:sldLayoutId id="2147483838" r:id="rId16"/>
    <p:sldLayoutId id="2147483840" r:id="rId17"/>
    <p:sldLayoutId id="2147483841" r:id="rId18"/>
    <p:sldLayoutId id="2147483660" r:id="rId19"/>
    <p:sldLayoutId id="2147483854" r:id="rId20"/>
    <p:sldLayoutId id="2147483856" r:id="rId21"/>
    <p:sldLayoutId id="2147483853" r:id="rId22"/>
    <p:sldLayoutId id="2147483852" r:id="rId23"/>
    <p:sldLayoutId id="2147483681" r:id="rId24"/>
    <p:sldLayoutId id="2147483855" r:id="rId25"/>
    <p:sldLayoutId id="2147483687" r:id="rId26"/>
    <p:sldLayoutId id="2147483686" r:id="rId27"/>
    <p:sldLayoutId id="2147483684" r:id="rId28"/>
    <p:sldLayoutId id="2147483685" r:id="rId29"/>
    <p:sldLayoutId id="2147483675" r:id="rId30"/>
    <p:sldLayoutId id="2147483858" r:id="rId31"/>
    <p:sldLayoutId id="2147483857" r:id="rId32"/>
    <p:sldLayoutId id="2147483777" r:id="rId33"/>
    <p:sldLayoutId id="2147483778" r:id="rId34"/>
    <p:sldLayoutId id="2147483676" r:id="rId35"/>
    <p:sldLayoutId id="2147483863" r:id="rId36"/>
    <p:sldLayoutId id="2147483862" r:id="rId37"/>
    <p:sldLayoutId id="2147483861" r:id="rId38"/>
    <p:sldLayoutId id="2147483859" r:id="rId39"/>
    <p:sldLayoutId id="2147483860" r:id="rId40"/>
    <p:sldLayoutId id="2147483697" r:id="rId41"/>
    <p:sldLayoutId id="2147483738" r:id="rId42"/>
    <p:sldLayoutId id="2147483865" r:id="rId43"/>
    <p:sldLayoutId id="2147483866" r:id="rId44"/>
    <p:sldLayoutId id="2147483867" r:id="rId45"/>
    <p:sldLayoutId id="2147483864" r:id="rId46"/>
    <p:sldLayoutId id="2147483756" r:id="rId47"/>
    <p:sldLayoutId id="2147483696" r:id="rId48"/>
    <p:sldLayoutId id="2147483779" r:id="rId49"/>
    <p:sldLayoutId id="2147483662" r:id="rId50"/>
    <p:sldLayoutId id="2147483782" r:id="rId51"/>
    <p:sldLayoutId id="2147483780" r:id="rId52"/>
    <p:sldLayoutId id="2147483781" r:id="rId53"/>
    <p:sldLayoutId id="2147483783" r:id="rId54"/>
    <p:sldLayoutId id="2147483784" r:id="rId55"/>
    <p:sldLayoutId id="2147483661" r:id="rId56"/>
    <p:sldLayoutId id="2147483785" r:id="rId57"/>
    <p:sldLayoutId id="2147483786" r:id="rId58"/>
    <p:sldLayoutId id="2147483663" r:id="rId59"/>
    <p:sldLayoutId id="2147483787" r:id="rId60"/>
    <p:sldLayoutId id="2147483789" r:id="rId61"/>
    <p:sldLayoutId id="2147483788" r:id="rId62"/>
    <p:sldLayoutId id="2147483673" r:id="rId63"/>
    <p:sldLayoutId id="2147483677" r:id="rId64"/>
    <p:sldLayoutId id="2147483674" r:id="rId65"/>
    <p:sldLayoutId id="2147483790" r:id="rId66"/>
    <p:sldLayoutId id="2147483761" r:id="rId67"/>
    <p:sldLayoutId id="2147483762" r:id="rId68"/>
    <p:sldLayoutId id="2147483672" r:id="rId69"/>
    <p:sldLayoutId id="2147483694" r:id="rId70"/>
    <p:sldLayoutId id="2147483670" r:id="rId71"/>
    <p:sldLayoutId id="2147483868" r:id="rId72"/>
    <p:sldLayoutId id="2147483791" r:id="rId73"/>
    <p:sldLayoutId id="2147483794" r:id="rId74"/>
    <p:sldLayoutId id="2147483671" r:id="rId75"/>
    <p:sldLayoutId id="2147483792" r:id="rId76"/>
    <p:sldLayoutId id="2147483793" r:id="rId77"/>
    <p:sldLayoutId id="2147483664" r:id="rId78"/>
    <p:sldLayoutId id="2147483691" r:id="rId79"/>
    <p:sldLayoutId id="2147483692" r:id="rId80"/>
    <p:sldLayoutId id="2147483690" r:id="rId81"/>
    <p:sldLayoutId id="2147483682" r:id="rId82"/>
    <p:sldLayoutId id="2147483693" r:id="rId83"/>
    <p:sldLayoutId id="2147483665" r:id="rId84"/>
    <p:sldLayoutId id="2147483683" r:id="rId85"/>
    <p:sldLayoutId id="2147483842" r:id="rId86"/>
    <p:sldLayoutId id="2147483843" r:id="rId87"/>
    <p:sldLayoutId id="2147483845" r:id="rId88"/>
    <p:sldLayoutId id="2147483795" r:id="rId89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391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169" y="6356350"/>
            <a:ext cx="1927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4160" y="6356350"/>
            <a:ext cx="929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5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24" r:id="rId2"/>
    <p:sldLayoutId id="2147483825" r:id="rId3"/>
    <p:sldLayoutId id="2147483807" r:id="rId4"/>
    <p:sldLayoutId id="2147483808" r:id="rId5"/>
    <p:sldLayoutId id="2147483869" r:id="rId6"/>
    <p:sldLayoutId id="2147483871" r:id="rId7"/>
    <p:sldLayoutId id="2147483870" r:id="rId8"/>
    <p:sldLayoutId id="2147483830" r:id="rId9"/>
    <p:sldLayoutId id="2147483831" r:id="rId10"/>
    <p:sldLayoutId id="2147483832" r:id="rId11"/>
    <p:sldLayoutId id="2147483810" r:id="rId12"/>
    <p:sldLayoutId id="2147483812" r:id="rId13"/>
    <p:sldLayoutId id="2147483828" r:id="rId14"/>
    <p:sldLayoutId id="2147483829" r:id="rId15"/>
    <p:sldLayoutId id="2147483836" r:id="rId16"/>
    <p:sldLayoutId id="2147483811" r:id="rId17"/>
    <p:sldLayoutId id="2147483800" r:id="rId18"/>
    <p:sldLayoutId id="2147483822" r:id="rId19"/>
    <p:sldLayoutId id="2147483823" r:id="rId20"/>
    <p:sldLayoutId id="2147483833" r:id="rId21"/>
    <p:sldLayoutId id="2147483834" r:id="rId22"/>
    <p:sldLayoutId id="2147483835" r:id="rId23"/>
    <p:sldLayoutId id="2147483813" r:id="rId24"/>
    <p:sldLayoutId id="2147483872" r:id="rId25"/>
    <p:sldLayoutId id="2147483814" r:id="rId26"/>
    <p:sldLayoutId id="2147483820" r:id="rId27"/>
    <p:sldLayoutId id="2147483821" r:id="rId28"/>
    <p:sldLayoutId id="2147483817" r:id="rId29"/>
    <p:sldLayoutId id="2147483819" r:id="rId30"/>
    <p:sldLayoutId id="2147483818" r:id="rId31"/>
    <p:sldLayoutId id="2147483878" r:id="rId32"/>
    <p:sldLayoutId id="2147483879" r:id="rId33"/>
    <p:sldLayoutId id="2147483875" r:id="rId34"/>
    <p:sldLayoutId id="2147483876" r:id="rId35"/>
    <p:sldLayoutId id="2147483873" r:id="rId36"/>
    <p:sldLayoutId id="2147483874" r:id="rId37"/>
    <p:sldLayoutId id="2147483877" r:id="rId38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tiff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434386" y="2158713"/>
            <a:ext cx="5705717" cy="2765363"/>
          </a:xfrm>
          <a:prstGeom prst="rect">
            <a:avLst/>
          </a:prstGeom>
          <a:solidFill>
            <a:srgbClr val="009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34386" y="2272237"/>
            <a:ext cx="57057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eris Light" charset="0"/>
                <a:ea typeface="Neris Light" charset="0"/>
                <a:cs typeface="Neris Light" charset="0"/>
              </a:rPr>
              <a:t>Digital literacy for</a:t>
            </a:r>
          </a:p>
          <a:p>
            <a:pPr algn="ctr"/>
            <a:r>
              <a:rPr lang="en-US" sz="4400" dirty="0">
                <a:latin typeface="Neris Light" charset="0"/>
                <a:ea typeface="Neris Light" charset="0"/>
                <a:cs typeface="Neris Light" charset="0"/>
              </a:rPr>
              <a:t>the </a:t>
            </a:r>
            <a:r>
              <a:rPr lang="en-US" sz="4400" b="1" dirty="0">
                <a:latin typeface="Neris Black" charset="0"/>
                <a:ea typeface="Neris Black" charset="0"/>
                <a:cs typeface="Neris Black" charset="0"/>
              </a:rPr>
              <a:t>love of reading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3146467" y="3892192"/>
            <a:ext cx="14670430" cy="795912"/>
            <a:chOff x="-4207505" y="5476236"/>
            <a:chExt cx="14670430" cy="795912"/>
          </a:xfrm>
        </p:grpSpPr>
        <p:sp>
          <p:nvSpPr>
            <p:cNvPr id="14" name="TextBox 13"/>
            <p:cNvSpPr txBox="1"/>
            <p:nvPr/>
          </p:nvSpPr>
          <p:spPr>
            <a:xfrm>
              <a:off x="-4207505" y="5580444"/>
              <a:ext cx="14670430" cy="584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Neris Black" charset="0"/>
                  <a:ea typeface="Neris Black" charset="0"/>
                  <a:cs typeface="Neris Black" charset="0"/>
                </a:rPr>
                <a:t>+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427" y="5483530"/>
              <a:ext cx="1015300" cy="7886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059" y="5691296"/>
              <a:ext cx="303274" cy="4035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187" y="5476236"/>
              <a:ext cx="585762" cy="77934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62" y="3161139"/>
            <a:ext cx="3309258" cy="8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6306715" y="991906"/>
            <a:ext cx="2290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eris Light" charset="0"/>
                <a:ea typeface="Neris Light" charset="0"/>
                <a:cs typeface="Neris Light" charset="0"/>
              </a:rPr>
              <a:t>What is</a:t>
            </a:r>
            <a:endParaRPr lang="en-US" sz="3600" b="1" dirty="0">
              <a:latin typeface="Neris Black" charset="0"/>
              <a:ea typeface="Neris Black" charset="0"/>
              <a:cs typeface="Neris Black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204283" y="1400924"/>
            <a:ext cx="461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Neris Black" charset="0"/>
                <a:ea typeface="Neris Black" charset="0"/>
                <a:cs typeface="Neris Black" charset="0"/>
              </a:rPr>
              <a:t>ePlatform?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5911298" y="2534061"/>
            <a:ext cx="5077240" cy="2617508"/>
            <a:chOff x="606582" y="1851587"/>
            <a:chExt cx="6881610" cy="3547728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0" t="15039" r="13695" b="6618"/>
            <a:stretch/>
          </p:blipFill>
          <p:spPr>
            <a:xfrm>
              <a:off x="1527884" y="2046964"/>
              <a:ext cx="5044453" cy="2999599"/>
            </a:xfrm>
            <a:prstGeom prst="rect">
              <a:avLst/>
            </a:prstGeom>
          </p:spPr>
        </p:pic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>
              <a:off x="606582" y="1851587"/>
              <a:ext cx="6881610" cy="3547728"/>
              <a:chOff x="-1348120" y="1139528"/>
              <a:chExt cx="9361040" cy="482596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-375492" y="1139528"/>
                <a:ext cx="7415784" cy="4700016"/>
                <a:chOff x="-375492" y="1139528"/>
                <a:chExt cx="7415784" cy="4700016"/>
              </a:xfrm>
            </p:grpSpPr>
            <p:grpSp>
              <p:nvGrpSpPr>
                <p:cNvPr id="121" name="Group 120"/>
                <p:cNvGrpSpPr/>
                <p:nvPr/>
              </p:nvGrpSpPr>
              <p:grpSpPr>
                <a:xfrm>
                  <a:off x="-375492" y="1139528"/>
                  <a:ext cx="7415784" cy="4700016"/>
                  <a:chOff x="-375492" y="1139528"/>
                  <a:chExt cx="7415784" cy="4700016"/>
                </a:xfrm>
              </p:grpSpPr>
              <p:sp>
                <p:nvSpPr>
                  <p:cNvPr id="123" name="Freeform 122"/>
                  <p:cNvSpPr/>
                  <p:nvPr/>
                </p:nvSpPr>
                <p:spPr>
                  <a:xfrm>
                    <a:off x="-375492" y="1139528"/>
                    <a:ext cx="7415784" cy="4700016"/>
                  </a:xfrm>
                  <a:custGeom>
                    <a:avLst/>
                    <a:gdLst>
                      <a:gd name="connsiteX0" fmla="*/ 224028 w 7415784"/>
                      <a:gd name="connsiteY0" fmla="*/ 269748 h 4700016"/>
                      <a:gd name="connsiteX1" fmla="*/ 224028 w 7415784"/>
                      <a:gd name="connsiteY1" fmla="*/ 4430268 h 4700016"/>
                      <a:gd name="connsiteX2" fmla="*/ 7191756 w 7415784"/>
                      <a:gd name="connsiteY2" fmla="*/ 4430268 h 4700016"/>
                      <a:gd name="connsiteX3" fmla="*/ 7191756 w 7415784"/>
                      <a:gd name="connsiteY3" fmla="*/ 269748 h 4700016"/>
                      <a:gd name="connsiteX4" fmla="*/ 266867 w 7415784"/>
                      <a:gd name="connsiteY4" fmla="*/ 0 h 4700016"/>
                      <a:gd name="connsiteX5" fmla="*/ 7148917 w 7415784"/>
                      <a:gd name="connsiteY5" fmla="*/ 0 h 4700016"/>
                      <a:gd name="connsiteX6" fmla="*/ 7415784 w 7415784"/>
                      <a:gd name="connsiteY6" fmla="*/ 266867 h 4700016"/>
                      <a:gd name="connsiteX7" fmla="*/ 7415784 w 7415784"/>
                      <a:gd name="connsiteY7" fmla="*/ 4433149 h 4700016"/>
                      <a:gd name="connsiteX8" fmla="*/ 7148917 w 7415784"/>
                      <a:gd name="connsiteY8" fmla="*/ 4700016 h 4700016"/>
                      <a:gd name="connsiteX9" fmla="*/ 266867 w 7415784"/>
                      <a:gd name="connsiteY9" fmla="*/ 4700016 h 4700016"/>
                      <a:gd name="connsiteX10" fmla="*/ 0 w 7415784"/>
                      <a:gd name="connsiteY10" fmla="*/ 4433149 h 4700016"/>
                      <a:gd name="connsiteX11" fmla="*/ 0 w 7415784"/>
                      <a:gd name="connsiteY11" fmla="*/ 266867 h 4700016"/>
                      <a:gd name="connsiteX12" fmla="*/ 266867 w 7415784"/>
                      <a:gd name="connsiteY12" fmla="*/ 0 h 470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415784" h="4700016">
                        <a:moveTo>
                          <a:pt x="224028" y="269748"/>
                        </a:moveTo>
                        <a:lnTo>
                          <a:pt x="224028" y="4430268"/>
                        </a:lnTo>
                        <a:lnTo>
                          <a:pt x="7191756" y="4430268"/>
                        </a:lnTo>
                        <a:lnTo>
                          <a:pt x="7191756" y="269748"/>
                        </a:lnTo>
                        <a:close/>
                        <a:moveTo>
                          <a:pt x="266867" y="0"/>
                        </a:moveTo>
                        <a:lnTo>
                          <a:pt x="7148917" y="0"/>
                        </a:lnTo>
                        <a:cubicBezTo>
                          <a:pt x="7296304" y="0"/>
                          <a:pt x="7415784" y="119480"/>
                          <a:pt x="7415784" y="266867"/>
                        </a:cubicBezTo>
                        <a:lnTo>
                          <a:pt x="7415784" y="4433149"/>
                        </a:lnTo>
                        <a:cubicBezTo>
                          <a:pt x="7415784" y="4580536"/>
                          <a:pt x="7296304" y="4700016"/>
                          <a:pt x="7148917" y="4700016"/>
                        </a:cubicBezTo>
                        <a:lnTo>
                          <a:pt x="266867" y="4700016"/>
                        </a:lnTo>
                        <a:cubicBezTo>
                          <a:pt x="119480" y="4700016"/>
                          <a:pt x="0" y="4580536"/>
                          <a:pt x="0" y="4433149"/>
                        </a:cubicBezTo>
                        <a:lnTo>
                          <a:pt x="0" y="266867"/>
                        </a:lnTo>
                        <a:cubicBezTo>
                          <a:pt x="0" y="119480"/>
                          <a:pt x="119480" y="0"/>
                          <a:pt x="266867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  <p:sp>
                <p:nvSpPr>
                  <p:cNvPr id="124" name="Freeform 123"/>
                  <p:cNvSpPr/>
                  <p:nvPr/>
                </p:nvSpPr>
                <p:spPr>
                  <a:xfrm>
                    <a:off x="-358010" y="1160080"/>
                    <a:ext cx="7380820" cy="4658912"/>
                  </a:xfrm>
                  <a:custGeom>
                    <a:avLst/>
                    <a:gdLst>
                      <a:gd name="connsiteX0" fmla="*/ 252028 w 7380820"/>
                      <a:gd name="connsiteY0" fmla="*/ 295230 h 4658912"/>
                      <a:gd name="connsiteX1" fmla="*/ 252028 w 7380820"/>
                      <a:gd name="connsiteY1" fmla="*/ 4363682 h 4658912"/>
                      <a:gd name="connsiteX2" fmla="*/ 7128792 w 7380820"/>
                      <a:gd name="connsiteY2" fmla="*/ 4363682 h 4658912"/>
                      <a:gd name="connsiteX3" fmla="*/ 7128792 w 7380820"/>
                      <a:gd name="connsiteY3" fmla="*/ 295230 h 4658912"/>
                      <a:gd name="connsiteX4" fmla="*/ 264533 w 7380820"/>
                      <a:gd name="connsiteY4" fmla="*/ 0 h 4658912"/>
                      <a:gd name="connsiteX5" fmla="*/ 7116287 w 7380820"/>
                      <a:gd name="connsiteY5" fmla="*/ 0 h 4658912"/>
                      <a:gd name="connsiteX6" fmla="*/ 7380820 w 7380820"/>
                      <a:gd name="connsiteY6" fmla="*/ 264533 h 4658912"/>
                      <a:gd name="connsiteX7" fmla="*/ 7380820 w 7380820"/>
                      <a:gd name="connsiteY7" fmla="*/ 4394379 h 4658912"/>
                      <a:gd name="connsiteX8" fmla="*/ 7116287 w 7380820"/>
                      <a:gd name="connsiteY8" fmla="*/ 4658912 h 4658912"/>
                      <a:gd name="connsiteX9" fmla="*/ 264533 w 7380820"/>
                      <a:gd name="connsiteY9" fmla="*/ 4658912 h 4658912"/>
                      <a:gd name="connsiteX10" fmla="*/ 0 w 7380820"/>
                      <a:gd name="connsiteY10" fmla="*/ 4394379 h 4658912"/>
                      <a:gd name="connsiteX11" fmla="*/ 0 w 7380820"/>
                      <a:gd name="connsiteY11" fmla="*/ 264533 h 4658912"/>
                      <a:gd name="connsiteX12" fmla="*/ 264533 w 7380820"/>
                      <a:gd name="connsiteY12" fmla="*/ 0 h 4658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380820" h="4658912">
                        <a:moveTo>
                          <a:pt x="252028" y="295230"/>
                        </a:moveTo>
                        <a:lnTo>
                          <a:pt x="252028" y="4363682"/>
                        </a:lnTo>
                        <a:lnTo>
                          <a:pt x="7128792" y="4363682"/>
                        </a:lnTo>
                        <a:lnTo>
                          <a:pt x="7128792" y="295230"/>
                        </a:lnTo>
                        <a:close/>
                        <a:moveTo>
                          <a:pt x="264533" y="0"/>
                        </a:moveTo>
                        <a:lnTo>
                          <a:pt x="7116287" y="0"/>
                        </a:lnTo>
                        <a:cubicBezTo>
                          <a:pt x="7262385" y="0"/>
                          <a:pt x="7380820" y="118435"/>
                          <a:pt x="7380820" y="264533"/>
                        </a:cubicBezTo>
                        <a:lnTo>
                          <a:pt x="7380820" y="4394379"/>
                        </a:lnTo>
                        <a:cubicBezTo>
                          <a:pt x="7380820" y="4540477"/>
                          <a:pt x="7262385" y="4658912"/>
                          <a:pt x="7116287" y="4658912"/>
                        </a:cubicBezTo>
                        <a:lnTo>
                          <a:pt x="264533" y="4658912"/>
                        </a:lnTo>
                        <a:cubicBezTo>
                          <a:pt x="118435" y="4658912"/>
                          <a:pt x="0" y="4540477"/>
                          <a:pt x="0" y="4394379"/>
                        </a:cubicBezTo>
                        <a:lnTo>
                          <a:pt x="0" y="264533"/>
                        </a:lnTo>
                        <a:cubicBezTo>
                          <a:pt x="0" y="118435"/>
                          <a:pt x="118435" y="0"/>
                          <a:pt x="26453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  <p:sp>
                <p:nvSpPr>
                  <p:cNvPr id="125" name="Freeform 124"/>
                  <p:cNvSpPr/>
                  <p:nvPr/>
                </p:nvSpPr>
                <p:spPr>
                  <a:xfrm>
                    <a:off x="4509682" y="1139528"/>
                    <a:ext cx="2530610" cy="4700016"/>
                  </a:xfrm>
                  <a:custGeom>
                    <a:avLst/>
                    <a:gdLst>
                      <a:gd name="connsiteX0" fmla="*/ 0 w 2530610"/>
                      <a:gd name="connsiteY0" fmla="*/ 0 h 4700016"/>
                      <a:gd name="connsiteX1" fmla="*/ 2263743 w 2530610"/>
                      <a:gd name="connsiteY1" fmla="*/ 0 h 4700016"/>
                      <a:gd name="connsiteX2" fmla="*/ 2530610 w 2530610"/>
                      <a:gd name="connsiteY2" fmla="*/ 266867 h 4700016"/>
                      <a:gd name="connsiteX3" fmla="*/ 2530610 w 2530610"/>
                      <a:gd name="connsiteY3" fmla="*/ 4433149 h 4700016"/>
                      <a:gd name="connsiteX4" fmla="*/ 2263743 w 2530610"/>
                      <a:gd name="connsiteY4" fmla="*/ 4700016 h 4700016"/>
                      <a:gd name="connsiteX5" fmla="*/ 1961175 w 2530610"/>
                      <a:gd name="connsiteY5" fmla="*/ 4700016 h 470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30610" h="4700016">
                        <a:moveTo>
                          <a:pt x="0" y="0"/>
                        </a:moveTo>
                        <a:lnTo>
                          <a:pt x="2263743" y="0"/>
                        </a:lnTo>
                        <a:cubicBezTo>
                          <a:pt x="2411130" y="0"/>
                          <a:pt x="2530610" y="119480"/>
                          <a:pt x="2530610" y="266867"/>
                        </a:cubicBezTo>
                        <a:lnTo>
                          <a:pt x="2530610" y="4433149"/>
                        </a:lnTo>
                        <a:cubicBezTo>
                          <a:pt x="2530610" y="4580536"/>
                          <a:pt x="2411130" y="4700016"/>
                          <a:pt x="2263743" y="4700016"/>
                        </a:cubicBezTo>
                        <a:lnTo>
                          <a:pt x="1961175" y="47000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0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</p:grpSp>
            <p:sp>
              <p:nvSpPr>
                <p:cNvPr id="122" name="Oval 121"/>
                <p:cNvSpPr/>
                <p:nvPr/>
              </p:nvSpPr>
              <p:spPr>
                <a:xfrm>
                  <a:off x="3260392" y="1241052"/>
                  <a:ext cx="144016" cy="144016"/>
                </a:xfrm>
                <a:prstGeom prst="ellipse">
                  <a:avLst/>
                </a:prstGeom>
                <a:gradFill flip="none" rotWithShape="1">
                  <a:gsLst>
                    <a:gs pos="17000">
                      <a:schemeClr val="tx1"/>
                    </a:gs>
                    <a:gs pos="34000">
                      <a:srgbClr val="000000">
                        <a:lumMod val="84000"/>
                        <a:lumOff val="16000"/>
                      </a:srgbClr>
                    </a:gs>
                    <a:gs pos="100000">
                      <a:schemeClr val="bg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-1348120" y="5777968"/>
                <a:ext cx="9361040" cy="187524"/>
                <a:chOff x="-1348120" y="5777968"/>
                <a:chExt cx="9361040" cy="187524"/>
              </a:xfrm>
            </p:grpSpPr>
            <p:sp>
              <p:nvSpPr>
                <p:cNvPr id="119" name="Trapezoid 118"/>
                <p:cNvSpPr/>
                <p:nvPr/>
              </p:nvSpPr>
              <p:spPr>
                <a:xfrm flipV="1">
                  <a:off x="-1348120" y="5928916"/>
                  <a:ext cx="9361040" cy="36576"/>
                </a:xfrm>
                <a:prstGeom prst="trapezoid">
                  <a:avLst>
                    <a:gd name="adj" fmla="val 814192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-1348120" y="5777968"/>
                  <a:ext cx="9361040" cy="151090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</p:grpSp>
      </p:grpSp>
      <p:grpSp>
        <p:nvGrpSpPr>
          <p:cNvPr id="150" name="Group 149"/>
          <p:cNvGrpSpPr>
            <a:grpSpLocks noChangeAspect="1"/>
          </p:cNvGrpSpPr>
          <p:nvPr/>
        </p:nvGrpSpPr>
        <p:grpSpPr>
          <a:xfrm>
            <a:off x="1669542" y="1032289"/>
            <a:ext cx="974854" cy="828000"/>
            <a:chOff x="2192305" y="3931576"/>
            <a:chExt cx="635773" cy="513344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244" y="3931576"/>
              <a:ext cx="385834" cy="513344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92305" y="4203032"/>
              <a:ext cx="181806" cy="241888"/>
            </a:xfrm>
            <a:prstGeom prst="rect">
              <a:avLst/>
            </a:prstGeom>
          </p:spPr>
        </p:pic>
      </p:grpSp>
      <p:pic>
        <p:nvPicPr>
          <p:cNvPr id="146" name="Picture 145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64" y="1032289"/>
            <a:ext cx="1129256" cy="828000"/>
          </a:xfrm>
          <a:prstGeom prst="rect">
            <a:avLst/>
          </a:prstGeom>
        </p:spPr>
      </p:pic>
      <p:sp>
        <p:nvSpPr>
          <p:cNvPr id="160" name="Rectangle 159"/>
          <p:cNvSpPr/>
          <p:nvPr/>
        </p:nvSpPr>
        <p:spPr>
          <a:xfrm>
            <a:off x="2852220" y="1067724"/>
            <a:ext cx="5898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4800" b="1" dirty="0">
                <a:latin typeface="Neris Black" charset="0"/>
                <a:ea typeface="Neris Black" charset="0"/>
                <a:cs typeface="Neris Black" charset="0"/>
              </a:rPr>
              <a:t>+</a:t>
            </a:r>
            <a:endParaRPr lang="en-US" sz="4800" dirty="0">
              <a:latin typeface="Neris Light" charset="0"/>
              <a:ea typeface="Neris Light" charset="0"/>
              <a:cs typeface="Neris Light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186772" y="2326878"/>
            <a:ext cx="4539697" cy="34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2400" b="1" dirty="0">
                <a:latin typeface="Neris Black" charset="0"/>
                <a:ea typeface="Neris Black" charset="0"/>
                <a:cs typeface="Neris Black" charset="0"/>
              </a:rPr>
              <a:t>Digital Book Shared Collections</a:t>
            </a:r>
          </a:p>
          <a:p>
            <a:pPr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2400" dirty="0">
                <a:latin typeface="Neris Light" charset="0"/>
                <a:ea typeface="Neris Light" charset="0"/>
                <a:cs typeface="Neris Light" charset="0"/>
              </a:rPr>
              <a:t>Access the 1,500+ most popular </a:t>
            </a:r>
            <a:r>
              <a:rPr lang="en-US" sz="2400" b="1" dirty="0">
                <a:latin typeface="Neris Black" charset="0"/>
                <a:ea typeface="Neris Black" charset="0"/>
                <a:cs typeface="Neris Black" charset="0"/>
              </a:rPr>
              <a:t>eBook</a:t>
            </a:r>
            <a:r>
              <a:rPr lang="en-US" sz="2400" dirty="0">
                <a:latin typeface="Neris Light" charset="0"/>
                <a:ea typeface="Neris Light" charset="0"/>
                <a:cs typeface="Neris Light" charset="0"/>
              </a:rPr>
              <a:t> titles and/or 800+ </a:t>
            </a:r>
            <a:r>
              <a:rPr lang="en-US" sz="2400" b="1" dirty="0">
                <a:latin typeface="Neris Black" charset="0"/>
                <a:ea typeface="Neris Black" charset="0"/>
                <a:cs typeface="Neris Black" charset="0"/>
              </a:rPr>
              <a:t>Audiobooks</a:t>
            </a:r>
          </a:p>
          <a:p>
            <a:pPr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en-US" sz="2400" dirty="0">
              <a:latin typeface="Neris Light" charset="0"/>
              <a:ea typeface="Neris Light" charset="0"/>
              <a:cs typeface="Neris Light" charset="0"/>
            </a:endParaRPr>
          </a:p>
          <a:p>
            <a:pPr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2400" b="1" dirty="0">
                <a:latin typeface="Neris Black" charset="0"/>
                <a:ea typeface="Neris Black" charset="0"/>
                <a:cs typeface="Neris Black" charset="0"/>
              </a:rPr>
              <a:t>Multi-Device Digital Library App</a:t>
            </a:r>
          </a:p>
          <a:p>
            <a:pPr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2400" dirty="0">
                <a:latin typeface="Neris Light" charset="0"/>
                <a:ea typeface="Neris Light" charset="0"/>
                <a:cs typeface="Neris Light" charset="0"/>
              </a:rPr>
              <a:t>Use the simple app on phone or tablet devices + web access from anywhere</a:t>
            </a:r>
          </a:p>
          <a:p>
            <a:pPr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en-US" b="1" dirty="0">
              <a:latin typeface="Neris Black" charset="0"/>
              <a:ea typeface="Neris Black" charset="0"/>
              <a:cs typeface="Neris Black" charset="0"/>
            </a:endParaRPr>
          </a:p>
        </p:txBody>
      </p:sp>
      <p:pic>
        <p:nvPicPr>
          <p:cNvPr id="171" name="Picture 1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08" y="5534765"/>
            <a:ext cx="2244198" cy="5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32202" y="424038"/>
            <a:ext cx="6897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Neris Light" charset="0"/>
                <a:ea typeface="Neris Light" charset="0"/>
                <a:cs typeface="Neris Light" charset="0"/>
              </a:rPr>
              <a:t>Access library anywhere, anytime by</a:t>
            </a:r>
            <a:endParaRPr lang="en-US" sz="2000" b="1" dirty="0">
              <a:latin typeface="Neris Black" charset="0"/>
              <a:ea typeface="Neris Black" charset="0"/>
              <a:cs typeface="Neris Black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2202" y="675768"/>
            <a:ext cx="8116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eris Black" charset="0"/>
                <a:ea typeface="Neris Black" charset="0"/>
                <a:cs typeface="Neris Black" charset="0"/>
              </a:rPr>
              <a:t>Downloading the app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5B791C3F-7D44-46A8-A3FE-24E99ACA2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3628" y="199417"/>
            <a:ext cx="3504045" cy="62345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5846" y="1835327"/>
            <a:ext cx="40840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377">
              <a:lnSpc>
                <a:spcPct val="150000"/>
              </a:lnSpc>
              <a:buClr>
                <a:schemeClr val="tx1"/>
              </a:buClr>
              <a:buFont typeface="Wingdings" charset="2"/>
              <a:buChar char="ü"/>
              <a:defRPr/>
            </a:pPr>
            <a:r>
              <a:rPr lang="en-US" sz="2000" dirty="0">
                <a:latin typeface="Neris Light" charset="0"/>
                <a:ea typeface="Neris Light" charset="0"/>
                <a:cs typeface="Neris Light" charset="0"/>
              </a:rPr>
              <a:t>Very simple free download</a:t>
            </a:r>
          </a:p>
          <a:p>
            <a:pPr marL="285750" indent="-285750" defTabSz="914377">
              <a:lnSpc>
                <a:spcPct val="150000"/>
              </a:lnSpc>
              <a:buClr>
                <a:schemeClr val="tx1"/>
              </a:buClr>
              <a:buFont typeface="Wingdings" charset="2"/>
              <a:buChar char="ü"/>
              <a:defRPr/>
            </a:pPr>
            <a:r>
              <a:rPr lang="en-US" sz="2000" dirty="0">
                <a:latin typeface="Neris Light" charset="0"/>
                <a:ea typeface="Neris Light" charset="0"/>
                <a:cs typeface="Neris Light" charset="0"/>
              </a:rPr>
              <a:t>Sync between devices</a:t>
            </a:r>
          </a:p>
          <a:p>
            <a:pPr marL="285750" indent="-285750" defTabSz="914377">
              <a:lnSpc>
                <a:spcPct val="150000"/>
              </a:lnSpc>
              <a:buClr>
                <a:schemeClr val="tx1"/>
              </a:buClr>
              <a:buFont typeface="Wingdings" charset="2"/>
              <a:buChar char="ü"/>
              <a:defRPr/>
            </a:pPr>
            <a:r>
              <a:rPr lang="en-US" sz="2000" dirty="0">
                <a:latin typeface="Neris Light" charset="0"/>
                <a:ea typeface="Neris Light" charset="0"/>
                <a:cs typeface="Neris Light" charset="0"/>
              </a:rPr>
              <a:t>Offline reading and listening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31" y="5863988"/>
            <a:ext cx="2236744" cy="714674"/>
          </a:xfrm>
          <a:prstGeom prst="rect">
            <a:avLst/>
          </a:prstGeom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386468" y="3786917"/>
            <a:ext cx="2147373" cy="1968425"/>
            <a:chOff x="257256" y="246576"/>
            <a:chExt cx="7170016" cy="6572514"/>
          </a:xfrm>
        </p:grpSpPr>
        <p:grpSp>
          <p:nvGrpSpPr>
            <p:cNvPr id="18" name="Group 17"/>
            <p:cNvGrpSpPr/>
            <p:nvPr/>
          </p:nvGrpSpPr>
          <p:grpSpPr>
            <a:xfrm>
              <a:off x="257256" y="246576"/>
              <a:ext cx="7170016" cy="6572514"/>
              <a:chOff x="257256" y="246576"/>
              <a:chExt cx="7170016" cy="657251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74" t="12208" r="13075" b="10590"/>
              <a:stretch/>
            </p:blipFill>
            <p:spPr>
              <a:xfrm>
                <a:off x="700088" y="498287"/>
                <a:ext cx="6315076" cy="389402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256" y="246576"/>
                <a:ext cx="7170016" cy="6572514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1000128" y="1871663"/>
              <a:ext cx="59436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3282243" y="4701592"/>
            <a:ext cx="698570" cy="1141129"/>
            <a:chOff x="9683983" y="4041820"/>
            <a:chExt cx="1174354" cy="206096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3389" y="4229803"/>
              <a:ext cx="823074" cy="146397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983" y="4041820"/>
              <a:ext cx="1174354" cy="206096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76564" y="4355645"/>
            <a:ext cx="1098899" cy="1496555"/>
            <a:chOff x="356755" y="4353785"/>
            <a:chExt cx="1098899" cy="1496555"/>
          </a:xfrm>
        </p:grpSpPr>
        <p:pic>
          <p:nvPicPr>
            <p:cNvPr id="27" name="Content Placeholder 5">
              <a:extLst>
                <a:ext uri="{FF2B5EF4-FFF2-40B4-BE49-F238E27FC236}">
                  <a16:creationId xmlns:a16="http://schemas.microsoft.com/office/drawing/2014/main" id="{5B791C3F-7D44-46A8-A3FE-24E99ACA2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9" b="13059"/>
            <a:stretch/>
          </p:blipFill>
          <p:spPr>
            <a:xfrm>
              <a:off x="463440" y="4415776"/>
              <a:ext cx="871937" cy="123538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55" y="4353785"/>
              <a:ext cx="1098899" cy="1496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77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48224-4D27-48BD-9995-71BCAAAC239D}"/>
              </a:ext>
            </a:extLst>
          </p:cNvPr>
          <p:cNvSpPr txBox="1"/>
          <p:nvPr/>
        </p:nvSpPr>
        <p:spPr>
          <a:xfrm>
            <a:off x="423110" y="271582"/>
            <a:ext cx="1134577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Neris Light"/>
              </a:rPr>
              <a:t>Rules for using </a:t>
            </a:r>
            <a:r>
              <a:rPr lang="en-US" sz="2800" u="sng" dirty="0" err="1">
                <a:latin typeface="Neris Light"/>
              </a:rPr>
              <a:t>ePlatform</a:t>
            </a:r>
            <a:r>
              <a:rPr lang="en-US" sz="2800" u="sng" dirty="0">
                <a:latin typeface="Neris Light"/>
              </a:rPr>
              <a:t> app in school:</a:t>
            </a:r>
          </a:p>
          <a:p>
            <a:endParaRPr lang="en-US" sz="2400" dirty="0">
              <a:latin typeface="Neris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Neris Light"/>
              </a:rPr>
              <a:t>You can either download the </a:t>
            </a:r>
            <a:r>
              <a:rPr lang="en-US" sz="2200" dirty="0" err="1">
                <a:latin typeface="Neris Light"/>
              </a:rPr>
              <a:t>ePlatform</a:t>
            </a:r>
            <a:r>
              <a:rPr lang="en-US" sz="2200" dirty="0">
                <a:latin typeface="Neris Light"/>
              </a:rPr>
              <a:t> app onto your smartphone or use the link in the Reading School area</a:t>
            </a:r>
          </a:p>
          <a:p>
            <a:pPr lvl="0"/>
            <a:endParaRPr lang="en-US" sz="2200" dirty="0">
              <a:latin typeface="Neris Light"/>
            </a:endParaRPr>
          </a:p>
          <a:p>
            <a:pPr lvl="0"/>
            <a:r>
              <a:rPr lang="en-US" sz="2200" dirty="0">
                <a:latin typeface="Neris Light"/>
              </a:rPr>
              <a:t>     Login: G-number</a:t>
            </a:r>
          </a:p>
          <a:p>
            <a:pPr lvl="0"/>
            <a:r>
              <a:rPr lang="en-US" sz="2200" dirty="0">
                <a:latin typeface="Neris Light"/>
              </a:rPr>
              <a:t>     Password: same password as for </a:t>
            </a:r>
            <a:r>
              <a:rPr lang="en-US" sz="2200" dirty="0" err="1">
                <a:latin typeface="Neris Light"/>
              </a:rPr>
              <a:t>FireFly</a:t>
            </a:r>
            <a:endParaRPr lang="en-US" sz="2200" dirty="0">
              <a:latin typeface="Neris Light"/>
            </a:endParaRPr>
          </a:p>
          <a:p>
            <a:pPr lvl="0"/>
            <a:endParaRPr lang="en-GB" sz="2200" dirty="0">
              <a:latin typeface="Neris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Neris Light"/>
              </a:rPr>
              <a:t>Maximum number of titles that a library member can borrow at once- </a:t>
            </a:r>
            <a:r>
              <a:rPr lang="en-GB" sz="2200" dirty="0">
                <a:solidFill>
                  <a:srgbClr val="FF0000"/>
                </a:solidFill>
                <a:latin typeface="Neris Light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Neris Light"/>
              </a:rPr>
              <a:t>Maximum number of titles that a library member can borrow in a month- </a:t>
            </a:r>
            <a:r>
              <a:rPr lang="en-GB" sz="2200" dirty="0">
                <a:solidFill>
                  <a:srgbClr val="FF0000"/>
                </a:solidFill>
                <a:latin typeface="Neris Light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Neris Light"/>
              </a:rPr>
              <a:t>Maximum number of days a title can be borrowed for:</a:t>
            </a:r>
          </a:p>
          <a:p>
            <a:r>
              <a:rPr lang="en-GB" sz="2200" dirty="0">
                <a:latin typeface="Neris Light"/>
              </a:rPr>
              <a:t>                                                                                     In Shared collection- </a:t>
            </a:r>
            <a:r>
              <a:rPr lang="en-GB" sz="2200" dirty="0">
                <a:solidFill>
                  <a:srgbClr val="FF0000"/>
                </a:solidFill>
                <a:latin typeface="Neris Light"/>
              </a:rPr>
              <a:t>14 days</a:t>
            </a:r>
            <a:endParaRPr lang="en-GB" sz="2200" dirty="0">
              <a:latin typeface="Neris Light"/>
            </a:endParaRPr>
          </a:p>
          <a:p>
            <a:r>
              <a:rPr lang="en-GB" sz="2200" dirty="0">
                <a:latin typeface="Neris Light"/>
              </a:rPr>
              <a:t>                                                                                     In Private Collection- </a:t>
            </a:r>
            <a:r>
              <a:rPr lang="en-GB" sz="2200" dirty="0">
                <a:solidFill>
                  <a:srgbClr val="FF0000"/>
                </a:solidFill>
                <a:latin typeface="Neris Light"/>
              </a:rPr>
              <a:t>28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Neris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Neris Light"/>
              </a:rPr>
              <a:t>Whilst reading an e-book on your mobile phone, place your device on the desk in front of you so that the screen is visible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200" dirty="0">
              <a:latin typeface="Neris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Neris Light"/>
              </a:rPr>
              <a:t>IMPORTANT: you must still have a physical reading book with you at all times!!</a:t>
            </a:r>
            <a:endParaRPr lang="en-GB" sz="2200" dirty="0">
              <a:solidFill>
                <a:srgbClr val="FF0000"/>
              </a:solidFill>
              <a:latin typeface="Neris Ligh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8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ubl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ye">
      <a:majorFont>
        <a:latin typeface="Bebas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Template" id="{C33AB2A2-EF64-4A01-9BF3-77403BC89E7E}" vid="{E99F0DC9-4BE0-4359-8693-94DF553AE9AD}"/>
    </a:ext>
  </a:extLst>
</a:theme>
</file>

<file path=ppt/theme/theme2.xml><?xml version="1.0" encoding="utf-8"?>
<a:theme xmlns:a="http://schemas.openxmlformats.org/drawingml/2006/main" name="Introdu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ye">
      <a:majorFont>
        <a:latin typeface="Bebas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Template" id="{C33AB2A2-EF64-4A01-9BF3-77403BC89E7E}" vid="{E99F0DC9-4BE0-4359-8693-94DF553AE9AD}"/>
    </a:ext>
  </a:extLst>
</a:theme>
</file>

<file path=ppt/theme/theme3.xml><?xml version="1.0" encoding="utf-8"?>
<a:theme xmlns:a="http://schemas.openxmlformats.org/drawingml/2006/main" name="Mockup &amp; Devic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ye">
      <a:majorFont>
        <a:latin typeface="Bebas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Template" id="{C33AB2A2-EF64-4A01-9BF3-77403BC89E7E}" vid="{E99F0DC9-4BE0-4359-8693-94DF553AE9A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19174</TotalTime>
  <Words>199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Bebas</vt:lpstr>
      <vt:lpstr>Calibri</vt:lpstr>
      <vt:lpstr>Neris Black</vt:lpstr>
      <vt:lpstr>Neris Light</vt:lpstr>
      <vt:lpstr>Roboto</vt:lpstr>
      <vt:lpstr>Roboto Light</vt:lpstr>
      <vt:lpstr>Wingdings</vt:lpstr>
      <vt:lpstr>Public</vt:lpstr>
      <vt:lpstr>Introduction</vt:lpstr>
      <vt:lpstr>Mockup &amp; Devices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 plan</dc:title>
  <dc:creator>IT-MAN</dc:creator>
  <cp:lastModifiedBy>Pille Plaat</cp:lastModifiedBy>
  <cp:revision>433</cp:revision>
  <cp:lastPrinted>2018-10-24T01:24:22Z</cp:lastPrinted>
  <dcterms:created xsi:type="dcterms:W3CDTF">2015-06-12T20:06:40Z</dcterms:created>
  <dcterms:modified xsi:type="dcterms:W3CDTF">2020-09-04T12:30:57Z</dcterms:modified>
</cp:coreProperties>
</file>