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57" r:id="rId4"/>
    <p:sldId id="260" r:id="rId5"/>
    <p:sldId id="258" r:id="rId6"/>
    <p:sldId id="259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AD6EF6-9FE3-420F-9195-07018334F2EC}" type="doc">
      <dgm:prSet loTypeId="urn:microsoft.com/office/officeart/2016/7/layout/LinearArrowProcessNumbered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78A1F67-4A65-48F2-8E67-69F7E3B28D25}">
      <dgm:prSet/>
      <dgm:spPr/>
      <dgm:t>
        <a:bodyPr/>
        <a:lstStyle/>
        <a:p>
          <a:r>
            <a:rPr lang="en-GB" dirty="0"/>
            <a:t>The sending device splits the data into packets</a:t>
          </a:r>
          <a:endParaRPr lang="en-US" dirty="0"/>
        </a:p>
      </dgm:t>
    </dgm:pt>
    <dgm:pt modelId="{791C1F22-C47B-4647-ACDD-C49FE9FD0B53}" type="parTrans" cxnId="{AE0F8374-172C-4141-8A02-E25BC9199499}">
      <dgm:prSet/>
      <dgm:spPr/>
      <dgm:t>
        <a:bodyPr/>
        <a:lstStyle/>
        <a:p>
          <a:endParaRPr lang="en-US"/>
        </a:p>
      </dgm:t>
    </dgm:pt>
    <dgm:pt modelId="{7163DD2C-137B-4B61-A522-93699B9E4BC1}" type="sibTrans" cxnId="{AE0F8374-172C-4141-8A02-E25BC9199499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612296C9-4531-48DA-9DB5-5B80D73A3467}">
      <dgm:prSet/>
      <dgm:spPr/>
      <dgm:t>
        <a:bodyPr/>
        <a:lstStyle/>
        <a:p>
          <a:r>
            <a:rPr lang="en-GB" dirty="0"/>
            <a:t>The router reads the packet header and decides which way to send the packet</a:t>
          </a:r>
          <a:endParaRPr lang="en-US" dirty="0"/>
        </a:p>
      </dgm:t>
    </dgm:pt>
    <dgm:pt modelId="{13AD238B-19C8-485C-A70F-8521E18F34BB}" type="parTrans" cxnId="{C643AA74-175D-4659-954B-C2C7A96A4DB9}">
      <dgm:prSet/>
      <dgm:spPr/>
      <dgm:t>
        <a:bodyPr/>
        <a:lstStyle/>
        <a:p>
          <a:endParaRPr lang="en-US"/>
        </a:p>
      </dgm:t>
    </dgm:pt>
    <dgm:pt modelId="{A4B02C9C-9550-4DFB-9225-5960EB79775E}" type="sibTrans" cxnId="{C643AA74-175D-4659-954B-C2C7A96A4DB9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B9512434-8CF7-4A6C-9FC8-F0661407E4B2}">
      <dgm:prSet/>
      <dgm:spPr/>
      <dgm:t>
        <a:bodyPr/>
        <a:lstStyle/>
        <a:p>
          <a:r>
            <a:rPr lang="en-GB" dirty="0"/>
            <a:t>Etc.</a:t>
          </a:r>
          <a:endParaRPr lang="en-US" dirty="0"/>
        </a:p>
      </dgm:t>
    </dgm:pt>
    <dgm:pt modelId="{33BAE094-57CB-45C6-AFF9-5B24B0833490}" type="parTrans" cxnId="{99C47629-6D2D-4F47-8816-E04383806E6B}">
      <dgm:prSet/>
      <dgm:spPr/>
      <dgm:t>
        <a:bodyPr/>
        <a:lstStyle/>
        <a:p>
          <a:endParaRPr lang="en-US"/>
        </a:p>
      </dgm:t>
    </dgm:pt>
    <dgm:pt modelId="{7A0D3A57-4964-4C6A-9207-9948520C5FC6}" type="sibTrans" cxnId="{99C47629-6D2D-4F47-8816-E04383806E6B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AC8629E8-9604-468E-B222-8AD47302DA16}">
      <dgm:prSet/>
      <dgm:spPr/>
      <dgm:t>
        <a:bodyPr/>
        <a:lstStyle/>
        <a:p>
          <a:r>
            <a:rPr lang="en-GB" dirty="0"/>
            <a:t>Etc.</a:t>
          </a:r>
          <a:endParaRPr lang="en-US" dirty="0"/>
        </a:p>
      </dgm:t>
    </dgm:pt>
    <dgm:pt modelId="{F4601B72-2C6E-4A93-9351-B1E06E84C495}" type="parTrans" cxnId="{824860BE-EAFB-4115-8501-398D5843DE25}">
      <dgm:prSet/>
      <dgm:spPr/>
      <dgm:t>
        <a:bodyPr/>
        <a:lstStyle/>
        <a:p>
          <a:endParaRPr lang="en-US"/>
        </a:p>
      </dgm:t>
    </dgm:pt>
    <dgm:pt modelId="{B79A54EC-223E-47FF-AC16-23C90BA218A2}" type="sibTrans" cxnId="{824860BE-EAFB-4115-8501-398D5843DE25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2A7B7941-6677-4025-8B65-62A0C01E769A}">
      <dgm:prSet/>
      <dgm:spPr/>
      <dgm:t>
        <a:bodyPr/>
        <a:lstStyle/>
        <a:p>
          <a:r>
            <a:rPr lang="en-US" dirty="0"/>
            <a:t>Etc.</a:t>
          </a:r>
        </a:p>
      </dgm:t>
    </dgm:pt>
    <dgm:pt modelId="{0094F0EF-2E3A-4F55-A45A-B5755AB56DB1}" type="parTrans" cxnId="{F99535A5-B28E-44CA-B59E-D646AA2669F1}">
      <dgm:prSet/>
      <dgm:spPr/>
      <dgm:t>
        <a:bodyPr/>
        <a:lstStyle/>
        <a:p>
          <a:endParaRPr lang="en-GB"/>
        </a:p>
      </dgm:t>
    </dgm:pt>
    <dgm:pt modelId="{E9D430A8-6AA7-48F9-A1C3-5E42D9926A64}" type="sibTrans" cxnId="{F99535A5-B28E-44CA-B59E-D646AA2669F1}">
      <dgm:prSet phldrT="5" phldr="0"/>
      <dgm:spPr/>
      <dgm:t>
        <a:bodyPr/>
        <a:lstStyle/>
        <a:p>
          <a:r>
            <a:rPr lang="en-GB"/>
            <a:t>5</a:t>
          </a:r>
        </a:p>
      </dgm:t>
    </dgm:pt>
    <dgm:pt modelId="{37B88181-EC23-4331-8EAE-8A9CD9669B7D}">
      <dgm:prSet/>
      <dgm:spPr/>
      <dgm:t>
        <a:bodyPr/>
        <a:lstStyle/>
        <a:p>
          <a:r>
            <a:rPr lang="en-US" dirty="0"/>
            <a:t>Etc.</a:t>
          </a:r>
        </a:p>
      </dgm:t>
    </dgm:pt>
    <dgm:pt modelId="{9C639A90-9ECD-470A-8C2D-4C1BC8BC09CE}" type="parTrans" cxnId="{B37FA27A-1E3F-435F-8706-1CF59C2EC831}">
      <dgm:prSet/>
      <dgm:spPr/>
      <dgm:t>
        <a:bodyPr/>
        <a:lstStyle/>
        <a:p>
          <a:endParaRPr lang="en-GB"/>
        </a:p>
      </dgm:t>
    </dgm:pt>
    <dgm:pt modelId="{43826D8D-E98C-461A-B268-A17AE05849C5}" type="sibTrans" cxnId="{B37FA27A-1E3F-435F-8706-1CF59C2EC831}">
      <dgm:prSet phldrT="6" phldr="0"/>
      <dgm:spPr/>
      <dgm:t>
        <a:bodyPr/>
        <a:lstStyle/>
        <a:p>
          <a:r>
            <a:rPr lang="en-GB"/>
            <a:t>6</a:t>
          </a:r>
        </a:p>
      </dgm:t>
    </dgm:pt>
    <dgm:pt modelId="{F85C787E-1599-4544-BBB6-7E91FA61D2AD}" type="pres">
      <dgm:prSet presAssocID="{E9AD6EF6-9FE3-420F-9195-07018334F2EC}" presName="linearFlow" presStyleCnt="0">
        <dgm:presLayoutVars>
          <dgm:dir/>
          <dgm:animLvl val="lvl"/>
          <dgm:resizeHandles val="exact"/>
        </dgm:presLayoutVars>
      </dgm:prSet>
      <dgm:spPr/>
    </dgm:pt>
    <dgm:pt modelId="{9B02E634-BB03-42CB-A90B-46FCB131E24C}" type="pres">
      <dgm:prSet presAssocID="{078A1F67-4A65-48F2-8E67-69F7E3B28D25}" presName="compositeNode" presStyleCnt="0"/>
      <dgm:spPr/>
    </dgm:pt>
    <dgm:pt modelId="{F16B12E4-4F66-4A40-84A5-6AE8AFC386A4}" type="pres">
      <dgm:prSet presAssocID="{078A1F67-4A65-48F2-8E67-69F7E3B28D25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1379F0F7-EBDC-424C-A4E8-A89CADB1B55A}" type="pres">
      <dgm:prSet presAssocID="{078A1F67-4A65-48F2-8E67-69F7E3B28D25}" presName="parSh" presStyleCnt="0"/>
      <dgm:spPr/>
    </dgm:pt>
    <dgm:pt modelId="{5FBA0285-E749-42A7-BC9C-F54D9C7B8FF9}" type="pres">
      <dgm:prSet presAssocID="{078A1F67-4A65-48F2-8E67-69F7E3B28D25}" presName="lineNode" presStyleLbl="alignAccFollowNode1" presStyleIdx="0" presStyleCnt="18"/>
      <dgm:spPr/>
    </dgm:pt>
    <dgm:pt modelId="{87E93804-AE0B-48FD-94A1-0C75A6DE02C1}" type="pres">
      <dgm:prSet presAssocID="{078A1F67-4A65-48F2-8E67-69F7E3B28D25}" presName="lineArrowNode" presStyleLbl="alignAccFollowNode1" presStyleIdx="1" presStyleCnt="18"/>
      <dgm:spPr/>
    </dgm:pt>
    <dgm:pt modelId="{DDF22EBE-2B65-4051-939A-736C231B22DC}" type="pres">
      <dgm:prSet presAssocID="{7163DD2C-137B-4B61-A522-93699B9E4BC1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F1F2D03A-D3B6-451F-B235-F200A7F4419F}" type="pres">
      <dgm:prSet presAssocID="{7163DD2C-137B-4B61-A522-93699B9E4BC1}" presName="spacerBetweenCircleAndCallout" presStyleCnt="0">
        <dgm:presLayoutVars/>
      </dgm:prSet>
      <dgm:spPr/>
    </dgm:pt>
    <dgm:pt modelId="{8A446E22-4881-4BF0-828B-651C716B8326}" type="pres">
      <dgm:prSet presAssocID="{078A1F67-4A65-48F2-8E67-69F7E3B28D25}" presName="nodeText" presStyleLbl="alignAccFollowNode1" presStyleIdx="2" presStyleCnt="18">
        <dgm:presLayoutVars>
          <dgm:bulletEnabled val="1"/>
        </dgm:presLayoutVars>
      </dgm:prSet>
      <dgm:spPr/>
    </dgm:pt>
    <dgm:pt modelId="{602B4F14-7099-4D8E-ACC6-92F9B8191674}" type="pres">
      <dgm:prSet presAssocID="{7163DD2C-137B-4B61-A522-93699B9E4BC1}" presName="sibTransComposite" presStyleCnt="0"/>
      <dgm:spPr/>
    </dgm:pt>
    <dgm:pt modelId="{595B13FA-40A7-460F-B5C8-3EF99C4D2C13}" type="pres">
      <dgm:prSet presAssocID="{612296C9-4531-48DA-9DB5-5B80D73A3467}" presName="compositeNode" presStyleCnt="0"/>
      <dgm:spPr/>
    </dgm:pt>
    <dgm:pt modelId="{A38E6C29-1813-45C3-8EA3-DFAA8E083A4F}" type="pres">
      <dgm:prSet presAssocID="{612296C9-4531-48DA-9DB5-5B80D73A3467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22C17D3E-03EC-4D87-B880-6AA6EB125DB9}" type="pres">
      <dgm:prSet presAssocID="{612296C9-4531-48DA-9DB5-5B80D73A3467}" presName="parSh" presStyleCnt="0"/>
      <dgm:spPr/>
    </dgm:pt>
    <dgm:pt modelId="{16CB8356-D23E-46FF-B36D-C8D232DA0992}" type="pres">
      <dgm:prSet presAssocID="{612296C9-4531-48DA-9DB5-5B80D73A3467}" presName="lineNode" presStyleLbl="alignAccFollowNode1" presStyleIdx="3" presStyleCnt="18"/>
      <dgm:spPr/>
    </dgm:pt>
    <dgm:pt modelId="{F7776BB1-DA86-47A0-BFBB-458BFFCE475A}" type="pres">
      <dgm:prSet presAssocID="{612296C9-4531-48DA-9DB5-5B80D73A3467}" presName="lineArrowNode" presStyleLbl="alignAccFollowNode1" presStyleIdx="4" presStyleCnt="18"/>
      <dgm:spPr/>
    </dgm:pt>
    <dgm:pt modelId="{795C898B-5263-4D60-A31A-180AD9D22CD7}" type="pres">
      <dgm:prSet presAssocID="{A4B02C9C-9550-4DFB-9225-5960EB79775E}" presName="sibTransNodeCircle" presStyleLbl="alignNode1" presStyleIdx="1" presStyleCnt="6">
        <dgm:presLayoutVars>
          <dgm:chMax val="0"/>
          <dgm:bulletEnabled/>
        </dgm:presLayoutVars>
      </dgm:prSet>
      <dgm:spPr/>
    </dgm:pt>
    <dgm:pt modelId="{C34A50FD-418B-43F7-A932-7F7DF8AF8937}" type="pres">
      <dgm:prSet presAssocID="{A4B02C9C-9550-4DFB-9225-5960EB79775E}" presName="spacerBetweenCircleAndCallout" presStyleCnt="0">
        <dgm:presLayoutVars/>
      </dgm:prSet>
      <dgm:spPr/>
    </dgm:pt>
    <dgm:pt modelId="{23332F86-3189-45F8-9632-E913E168BEC1}" type="pres">
      <dgm:prSet presAssocID="{612296C9-4531-48DA-9DB5-5B80D73A3467}" presName="nodeText" presStyleLbl="alignAccFollowNode1" presStyleIdx="5" presStyleCnt="18">
        <dgm:presLayoutVars>
          <dgm:bulletEnabled val="1"/>
        </dgm:presLayoutVars>
      </dgm:prSet>
      <dgm:spPr/>
    </dgm:pt>
    <dgm:pt modelId="{7F2F76A5-185A-454E-9F98-71007D5255C4}" type="pres">
      <dgm:prSet presAssocID="{A4B02C9C-9550-4DFB-9225-5960EB79775E}" presName="sibTransComposite" presStyleCnt="0"/>
      <dgm:spPr/>
    </dgm:pt>
    <dgm:pt modelId="{BE7BE3C4-3409-44A0-B1D8-E4C94C0BB13C}" type="pres">
      <dgm:prSet presAssocID="{B9512434-8CF7-4A6C-9FC8-F0661407E4B2}" presName="compositeNode" presStyleCnt="0"/>
      <dgm:spPr/>
    </dgm:pt>
    <dgm:pt modelId="{D24F4689-CF39-407E-A9CE-3B1A2407E011}" type="pres">
      <dgm:prSet presAssocID="{B9512434-8CF7-4A6C-9FC8-F0661407E4B2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C718AFB7-96F6-4FBB-86AE-CD085A6413FD}" type="pres">
      <dgm:prSet presAssocID="{B9512434-8CF7-4A6C-9FC8-F0661407E4B2}" presName="parSh" presStyleCnt="0"/>
      <dgm:spPr/>
    </dgm:pt>
    <dgm:pt modelId="{3AA22CBF-C5E8-4049-804E-C5EA979E8819}" type="pres">
      <dgm:prSet presAssocID="{B9512434-8CF7-4A6C-9FC8-F0661407E4B2}" presName="lineNode" presStyleLbl="alignAccFollowNode1" presStyleIdx="6" presStyleCnt="18"/>
      <dgm:spPr/>
    </dgm:pt>
    <dgm:pt modelId="{1FA684A9-4693-4291-A2CD-372BB5F8E42A}" type="pres">
      <dgm:prSet presAssocID="{B9512434-8CF7-4A6C-9FC8-F0661407E4B2}" presName="lineArrowNode" presStyleLbl="alignAccFollowNode1" presStyleIdx="7" presStyleCnt="18"/>
      <dgm:spPr/>
    </dgm:pt>
    <dgm:pt modelId="{0FCFE1E6-9BAB-465A-B427-A9BBF35D9C9C}" type="pres">
      <dgm:prSet presAssocID="{7A0D3A57-4964-4C6A-9207-9948520C5FC6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EAC5902D-B052-4208-AA46-2D01A113CE1D}" type="pres">
      <dgm:prSet presAssocID="{7A0D3A57-4964-4C6A-9207-9948520C5FC6}" presName="spacerBetweenCircleAndCallout" presStyleCnt="0">
        <dgm:presLayoutVars/>
      </dgm:prSet>
      <dgm:spPr/>
    </dgm:pt>
    <dgm:pt modelId="{E3E3DC3E-AB14-4FF7-9A10-DD53DAD3DAE9}" type="pres">
      <dgm:prSet presAssocID="{B9512434-8CF7-4A6C-9FC8-F0661407E4B2}" presName="nodeText" presStyleLbl="alignAccFollowNode1" presStyleIdx="8" presStyleCnt="18">
        <dgm:presLayoutVars>
          <dgm:bulletEnabled val="1"/>
        </dgm:presLayoutVars>
      </dgm:prSet>
      <dgm:spPr/>
    </dgm:pt>
    <dgm:pt modelId="{07A2C086-925F-47C0-91F5-F431A8AB0262}" type="pres">
      <dgm:prSet presAssocID="{7A0D3A57-4964-4C6A-9207-9948520C5FC6}" presName="sibTransComposite" presStyleCnt="0"/>
      <dgm:spPr/>
    </dgm:pt>
    <dgm:pt modelId="{E9C8481E-A7A5-4401-8EB9-B12268E1EE11}" type="pres">
      <dgm:prSet presAssocID="{AC8629E8-9604-468E-B222-8AD47302DA16}" presName="compositeNode" presStyleCnt="0"/>
      <dgm:spPr/>
    </dgm:pt>
    <dgm:pt modelId="{21B69588-C59F-4320-A297-F74D575E1E0C}" type="pres">
      <dgm:prSet presAssocID="{AC8629E8-9604-468E-B222-8AD47302DA16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46236BB8-1360-4F81-BB04-B226282C2559}" type="pres">
      <dgm:prSet presAssocID="{AC8629E8-9604-468E-B222-8AD47302DA16}" presName="parSh" presStyleCnt="0"/>
      <dgm:spPr/>
    </dgm:pt>
    <dgm:pt modelId="{8E75E629-8975-487A-A160-65586E424D2A}" type="pres">
      <dgm:prSet presAssocID="{AC8629E8-9604-468E-B222-8AD47302DA16}" presName="lineNode" presStyleLbl="alignAccFollowNode1" presStyleIdx="9" presStyleCnt="18"/>
      <dgm:spPr/>
    </dgm:pt>
    <dgm:pt modelId="{4F4DE88C-086C-4A39-8DB1-E0DDA5C30D2E}" type="pres">
      <dgm:prSet presAssocID="{AC8629E8-9604-468E-B222-8AD47302DA16}" presName="lineArrowNode" presStyleLbl="alignAccFollowNode1" presStyleIdx="10" presStyleCnt="18"/>
      <dgm:spPr/>
    </dgm:pt>
    <dgm:pt modelId="{E40A0686-8AC6-4CA7-A7D1-B6DB2FE33B3C}" type="pres">
      <dgm:prSet presAssocID="{B79A54EC-223E-47FF-AC16-23C90BA218A2}" presName="sibTransNodeCircle" presStyleLbl="alignNode1" presStyleIdx="3" presStyleCnt="6">
        <dgm:presLayoutVars>
          <dgm:chMax val="0"/>
          <dgm:bulletEnabled/>
        </dgm:presLayoutVars>
      </dgm:prSet>
      <dgm:spPr/>
    </dgm:pt>
    <dgm:pt modelId="{11510AD9-F5CF-4EF0-A9D6-D5592E70C8AD}" type="pres">
      <dgm:prSet presAssocID="{B79A54EC-223E-47FF-AC16-23C90BA218A2}" presName="spacerBetweenCircleAndCallout" presStyleCnt="0">
        <dgm:presLayoutVars/>
      </dgm:prSet>
      <dgm:spPr/>
    </dgm:pt>
    <dgm:pt modelId="{B07220DE-B065-4DA2-8E77-6553A8AA09D6}" type="pres">
      <dgm:prSet presAssocID="{AC8629E8-9604-468E-B222-8AD47302DA16}" presName="nodeText" presStyleLbl="alignAccFollowNode1" presStyleIdx="11" presStyleCnt="18">
        <dgm:presLayoutVars>
          <dgm:bulletEnabled val="1"/>
        </dgm:presLayoutVars>
      </dgm:prSet>
      <dgm:spPr/>
    </dgm:pt>
    <dgm:pt modelId="{7BA80A25-274D-44C8-B80D-D677F46EA040}" type="pres">
      <dgm:prSet presAssocID="{B79A54EC-223E-47FF-AC16-23C90BA218A2}" presName="sibTransComposite" presStyleCnt="0"/>
      <dgm:spPr/>
    </dgm:pt>
    <dgm:pt modelId="{3205E2D5-16B2-436F-AA73-E305F8BA4A63}" type="pres">
      <dgm:prSet presAssocID="{2A7B7941-6677-4025-8B65-62A0C01E769A}" presName="compositeNode" presStyleCnt="0"/>
      <dgm:spPr/>
    </dgm:pt>
    <dgm:pt modelId="{945F8B0C-EEB5-490C-835B-A155230C7983}" type="pres">
      <dgm:prSet presAssocID="{2A7B7941-6677-4025-8B65-62A0C01E769A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16F19CB8-8582-4B41-9EBF-6A67CBEE518F}" type="pres">
      <dgm:prSet presAssocID="{2A7B7941-6677-4025-8B65-62A0C01E769A}" presName="parSh" presStyleCnt="0"/>
      <dgm:spPr/>
    </dgm:pt>
    <dgm:pt modelId="{2A3482B8-0D0C-4E52-99E5-4C422E05344B}" type="pres">
      <dgm:prSet presAssocID="{2A7B7941-6677-4025-8B65-62A0C01E769A}" presName="lineNode" presStyleLbl="alignAccFollowNode1" presStyleIdx="12" presStyleCnt="18"/>
      <dgm:spPr/>
    </dgm:pt>
    <dgm:pt modelId="{500CAB6D-135B-4E21-BFF9-771ECEA05F3F}" type="pres">
      <dgm:prSet presAssocID="{2A7B7941-6677-4025-8B65-62A0C01E769A}" presName="lineArrowNode" presStyleLbl="alignAccFollowNode1" presStyleIdx="13" presStyleCnt="18"/>
      <dgm:spPr/>
    </dgm:pt>
    <dgm:pt modelId="{91AEA157-E099-4DD0-90A9-A58854C3EBEE}" type="pres">
      <dgm:prSet presAssocID="{E9D430A8-6AA7-48F9-A1C3-5E42D9926A64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F83A8ACA-340B-44DA-924E-1FDD595C8403}" type="pres">
      <dgm:prSet presAssocID="{E9D430A8-6AA7-48F9-A1C3-5E42D9926A64}" presName="spacerBetweenCircleAndCallout" presStyleCnt="0">
        <dgm:presLayoutVars/>
      </dgm:prSet>
      <dgm:spPr/>
    </dgm:pt>
    <dgm:pt modelId="{AF3ABEB2-8DDC-4B11-8F3D-4C03F68C333B}" type="pres">
      <dgm:prSet presAssocID="{2A7B7941-6677-4025-8B65-62A0C01E769A}" presName="nodeText" presStyleLbl="alignAccFollowNode1" presStyleIdx="14" presStyleCnt="18">
        <dgm:presLayoutVars>
          <dgm:bulletEnabled val="1"/>
        </dgm:presLayoutVars>
      </dgm:prSet>
      <dgm:spPr/>
    </dgm:pt>
    <dgm:pt modelId="{715D7916-C014-4386-A7DD-10708C3046C0}" type="pres">
      <dgm:prSet presAssocID="{E9D430A8-6AA7-48F9-A1C3-5E42D9926A64}" presName="sibTransComposite" presStyleCnt="0"/>
      <dgm:spPr/>
    </dgm:pt>
    <dgm:pt modelId="{C8D7F778-9BC2-4B99-82FD-11586FDDAB13}" type="pres">
      <dgm:prSet presAssocID="{37B88181-EC23-4331-8EAE-8A9CD9669B7D}" presName="compositeNode" presStyleCnt="0"/>
      <dgm:spPr/>
    </dgm:pt>
    <dgm:pt modelId="{CD45E415-89A4-42C7-AA53-D4AFFE80F53B}" type="pres">
      <dgm:prSet presAssocID="{37B88181-EC23-4331-8EAE-8A9CD9669B7D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943DB3A3-18B6-448E-9FF8-284EEAB93C80}" type="pres">
      <dgm:prSet presAssocID="{37B88181-EC23-4331-8EAE-8A9CD9669B7D}" presName="parSh" presStyleCnt="0"/>
      <dgm:spPr/>
    </dgm:pt>
    <dgm:pt modelId="{28F196F5-6C4F-4CA7-8308-91A399CF688A}" type="pres">
      <dgm:prSet presAssocID="{37B88181-EC23-4331-8EAE-8A9CD9669B7D}" presName="lineNode" presStyleLbl="alignAccFollowNode1" presStyleIdx="15" presStyleCnt="18"/>
      <dgm:spPr/>
    </dgm:pt>
    <dgm:pt modelId="{9CC7880E-6869-4A22-A653-2F4572B42AC5}" type="pres">
      <dgm:prSet presAssocID="{37B88181-EC23-4331-8EAE-8A9CD9669B7D}" presName="lineArrowNode" presStyleLbl="alignAccFollowNode1" presStyleIdx="16" presStyleCnt="18"/>
      <dgm:spPr/>
    </dgm:pt>
    <dgm:pt modelId="{876A9F9A-6098-4DA3-8BEA-FB10B40AE2DF}" type="pres">
      <dgm:prSet presAssocID="{43826D8D-E98C-461A-B268-A17AE05849C5}" presName="sibTransNodeCircle" presStyleLbl="alignNode1" presStyleIdx="5" presStyleCnt="6">
        <dgm:presLayoutVars>
          <dgm:chMax val="0"/>
          <dgm:bulletEnabled/>
        </dgm:presLayoutVars>
      </dgm:prSet>
      <dgm:spPr/>
    </dgm:pt>
    <dgm:pt modelId="{95F1BB5F-672C-4716-B7AE-1B1156F20ECF}" type="pres">
      <dgm:prSet presAssocID="{43826D8D-E98C-461A-B268-A17AE05849C5}" presName="spacerBetweenCircleAndCallout" presStyleCnt="0">
        <dgm:presLayoutVars/>
      </dgm:prSet>
      <dgm:spPr/>
    </dgm:pt>
    <dgm:pt modelId="{B4ECF099-AC64-4BB7-8D47-13E9713FED9F}" type="pres">
      <dgm:prSet presAssocID="{37B88181-EC23-4331-8EAE-8A9CD9669B7D}" presName="nodeText" presStyleLbl="alignAccFollowNode1" presStyleIdx="17" presStyleCnt="18">
        <dgm:presLayoutVars>
          <dgm:bulletEnabled val="1"/>
        </dgm:presLayoutVars>
      </dgm:prSet>
      <dgm:spPr/>
    </dgm:pt>
  </dgm:ptLst>
  <dgm:cxnLst>
    <dgm:cxn modelId="{147FA812-F80A-4B9F-B051-EB297AF18CC3}" type="presOf" srcId="{2A7B7941-6677-4025-8B65-62A0C01E769A}" destId="{AF3ABEB2-8DDC-4B11-8F3D-4C03F68C333B}" srcOrd="0" destOrd="0" presId="urn:microsoft.com/office/officeart/2016/7/layout/LinearArrowProcessNumbered"/>
    <dgm:cxn modelId="{99C47629-6D2D-4F47-8816-E04383806E6B}" srcId="{E9AD6EF6-9FE3-420F-9195-07018334F2EC}" destId="{B9512434-8CF7-4A6C-9FC8-F0661407E4B2}" srcOrd="2" destOrd="0" parTransId="{33BAE094-57CB-45C6-AFF9-5B24B0833490}" sibTransId="{7A0D3A57-4964-4C6A-9207-9948520C5FC6}"/>
    <dgm:cxn modelId="{247A2B61-FE0F-4D41-8F32-E4BFDECD90E4}" type="presOf" srcId="{7163DD2C-137B-4B61-A522-93699B9E4BC1}" destId="{DDF22EBE-2B65-4051-939A-736C231B22DC}" srcOrd="0" destOrd="0" presId="urn:microsoft.com/office/officeart/2016/7/layout/LinearArrowProcessNumbered"/>
    <dgm:cxn modelId="{5BBB1643-225F-4BF5-ADCB-4F3988833855}" type="presOf" srcId="{078A1F67-4A65-48F2-8E67-69F7E3B28D25}" destId="{8A446E22-4881-4BF0-828B-651C716B8326}" srcOrd="0" destOrd="0" presId="urn:microsoft.com/office/officeart/2016/7/layout/LinearArrowProcessNumbered"/>
    <dgm:cxn modelId="{77240647-A515-4D84-8120-4E46B08E04E3}" type="presOf" srcId="{A4B02C9C-9550-4DFB-9225-5960EB79775E}" destId="{795C898B-5263-4D60-A31A-180AD9D22CD7}" srcOrd="0" destOrd="0" presId="urn:microsoft.com/office/officeart/2016/7/layout/LinearArrowProcessNumbered"/>
    <dgm:cxn modelId="{FE04A16E-0D1F-4EFE-A1E3-A1F13AED03D0}" type="presOf" srcId="{B9512434-8CF7-4A6C-9FC8-F0661407E4B2}" destId="{E3E3DC3E-AB14-4FF7-9A10-DD53DAD3DAE9}" srcOrd="0" destOrd="0" presId="urn:microsoft.com/office/officeart/2016/7/layout/LinearArrowProcessNumbered"/>
    <dgm:cxn modelId="{A25F5E72-72FF-4CC0-9E55-EEF5D2E24F25}" type="presOf" srcId="{AC8629E8-9604-468E-B222-8AD47302DA16}" destId="{B07220DE-B065-4DA2-8E77-6553A8AA09D6}" srcOrd="0" destOrd="0" presId="urn:microsoft.com/office/officeart/2016/7/layout/LinearArrowProcessNumbered"/>
    <dgm:cxn modelId="{AE0F8374-172C-4141-8A02-E25BC9199499}" srcId="{E9AD6EF6-9FE3-420F-9195-07018334F2EC}" destId="{078A1F67-4A65-48F2-8E67-69F7E3B28D25}" srcOrd="0" destOrd="0" parTransId="{791C1F22-C47B-4647-ACDD-C49FE9FD0B53}" sibTransId="{7163DD2C-137B-4B61-A522-93699B9E4BC1}"/>
    <dgm:cxn modelId="{C643AA74-175D-4659-954B-C2C7A96A4DB9}" srcId="{E9AD6EF6-9FE3-420F-9195-07018334F2EC}" destId="{612296C9-4531-48DA-9DB5-5B80D73A3467}" srcOrd="1" destOrd="0" parTransId="{13AD238B-19C8-485C-A70F-8521E18F34BB}" sibTransId="{A4B02C9C-9550-4DFB-9225-5960EB79775E}"/>
    <dgm:cxn modelId="{A5764355-709E-4659-AC76-D44419DBCD85}" type="presOf" srcId="{37B88181-EC23-4331-8EAE-8A9CD9669B7D}" destId="{B4ECF099-AC64-4BB7-8D47-13E9713FED9F}" srcOrd="0" destOrd="0" presId="urn:microsoft.com/office/officeart/2016/7/layout/LinearArrowProcessNumbered"/>
    <dgm:cxn modelId="{89C5787A-B215-470B-AE83-F9032F12EF44}" type="presOf" srcId="{612296C9-4531-48DA-9DB5-5B80D73A3467}" destId="{23332F86-3189-45F8-9632-E913E168BEC1}" srcOrd="0" destOrd="0" presId="urn:microsoft.com/office/officeart/2016/7/layout/LinearArrowProcessNumbered"/>
    <dgm:cxn modelId="{B37FA27A-1E3F-435F-8706-1CF59C2EC831}" srcId="{E9AD6EF6-9FE3-420F-9195-07018334F2EC}" destId="{37B88181-EC23-4331-8EAE-8A9CD9669B7D}" srcOrd="5" destOrd="0" parTransId="{9C639A90-9ECD-470A-8C2D-4C1BC8BC09CE}" sibTransId="{43826D8D-E98C-461A-B268-A17AE05849C5}"/>
    <dgm:cxn modelId="{F99535A5-B28E-44CA-B59E-D646AA2669F1}" srcId="{E9AD6EF6-9FE3-420F-9195-07018334F2EC}" destId="{2A7B7941-6677-4025-8B65-62A0C01E769A}" srcOrd="4" destOrd="0" parTransId="{0094F0EF-2E3A-4F55-A45A-B5755AB56DB1}" sibTransId="{E9D430A8-6AA7-48F9-A1C3-5E42D9926A64}"/>
    <dgm:cxn modelId="{99A976B7-C532-47AE-A6A3-FF372DE2AA86}" type="presOf" srcId="{B79A54EC-223E-47FF-AC16-23C90BA218A2}" destId="{E40A0686-8AC6-4CA7-A7D1-B6DB2FE33B3C}" srcOrd="0" destOrd="0" presId="urn:microsoft.com/office/officeart/2016/7/layout/LinearArrowProcessNumbered"/>
    <dgm:cxn modelId="{824860BE-EAFB-4115-8501-398D5843DE25}" srcId="{E9AD6EF6-9FE3-420F-9195-07018334F2EC}" destId="{AC8629E8-9604-468E-B222-8AD47302DA16}" srcOrd="3" destOrd="0" parTransId="{F4601B72-2C6E-4A93-9351-B1E06E84C495}" sibTransId="{B79A54EC-223E-47FF-AC16-23C90BA218A2}"/>
    <dgm:cxn modelId="{D6C1DCC3-3D7C-4D27-B2BD-86BF27507A7B}" type="presOf" srcId="{7A0D3A57-4964-4C6A-9207-9948520C5FC6}" destId="{0FCFE1E6-9BAB-465A-B427-A9BBF35D9C9C}" srcOrd="0" destOrd="0" presId="urn:microsoft.com/office/officeart/2016/7/layout/LinearArrowProcessNumbered"/>
    <dgm:cxn modelId="{5BD1C1CB-168C-4AF7-8CA0-98DB9FCF7E94}" type="presOf" srcId="{E9AD6EF6-9FE3-420F-9195-07018334F2EC}" destId="{F85C787E-1599-4544-BBB6-7E91FA61D2AD}" srcOrd="0" destOrd="0" presId="urn:microsoft.com/office/officeart/2016/7/layout/LinearArrowProcessNumbered"/>
    <dgm:cxn modelId="{030218FA-39D5-4952-B87C-E25FAB5017B2}" type="presOf" srcId="{43826D8D-E98C-461A-B268-A17AE05849C5}" destId="{876A9F9A-6098-4DA3-8BEA-FB10B40AE2DF}" srcOrd="0" destOrd="0" presId="urn:microsoft.com/office/officeart/2016/7/layout/LinearArrowProcessNumbered"/>
    <dgm:cxn modelId="{299FBBFD-2692-4115-A725-E951659AF69E}" type="presOf" srcId="{E9D430A8-6AA7-48F9-A1C3-5E42D9926A64}" destId="{91AEA157-E099-4DD0-90A9-A58854C3EBEE}" srcOrd="0" destOrd="0" presId="urn:microsoft.com/office/officeart/2016/7/layout/LinearArrowProcessNumbered"/>
    <dgm:cxn modelId="{71CBB965-D181-4E1E-8038-F202A87C21DB}" type="presParOf" srcId="{F85C787E-1599-4544-BBB6-7E91FA61D2AD}" destId="{9B02E634-BB03-42CB-A90B-46FCB131E24C}" srcOrd="0" destOrd="0" presId="urn:microsoft.com/office/officeart/2016/7/layout/LinearArrowProcessNumbered"/>
    <dgm:cxn modelId="{34AC414C-74A0-4FBD-99D3-40942AF917F2}" type="presParOf" srcId="{9B02E634-BB03-42CB-A90B-46FCB131E24C}" destId="{F16B12E4-4F66-4A40-84A5-6AE8AFC386A4}" srcOrd="0" destOrd="0" presId="urn:microsoft.com/office/officeart/2016/7/layout/LinearArrowProcessNumbered"/>
    <dgm:cxn modelId="{0D5B1F54-CC92-4CD5-965C-8FD74AC9BAA9}" type="presParOf" srcId="{9B02E634-BB03-42CB-A90B-46FCB131E24C}" destId="{1379F0F7-EBDC-424C-A4E8-A89CADB1B55A}" srcOrd="1" destOrd="0" presId="urn:microsoft.com/office/officeart/2016/7/layout/LinearArrowProcessNumbered"/>
    <dgm:cxn modelId="{5D82F75A-5BE2-4495-97CF-A298ED7DD055}" type="presParOf" srcId="{1379F0F7-EBDC-424C-A4E8-A89CADB1B55A}" destId="{5FBA0285-E749-42A7-BC9C-F54D9C7B8FF9}" srcOrd="0" destOrd="0" presId="urn:microsoft.com/office/officeart/2016/7/layout/LinearArrowProcessNumbered"/>
    <dgm:cxn modelId="{618ECC78-A595-43C8-A78E-00D51D0442F8}" type="presParOf" srcId="{1379F0F7-EBDC-424C-A4E8-A89CADB1B55A}" destId="{87E93804-AE0B-48FD-94A1-0C75A6DE02C1}" srcOrd="1" destOrd="0" presId="urn:microsoft.com/office/officeart/2016/7/layout/LinearArrowProcessNumbered"/>
    <dgm:cxn modelId="{31910EFD-95D3-4B04-AC3E-D2D2DF0D0211}" type="presParOf" srcId="{1379F0F7-EBDC-424C-A4E8-A89CADB1B55A}" destId="{DDF22EBE-2B65-4051-939A-736C231B22DC}" srcOrd="2" destOrd="0" presId="urn:microsoft.com/office/officeart/2016/7/layout/LinearArrowProcessNumbered"/>
    <dgm:cxn modelId="{F69A54FC-75F9-40E0-84C6-0008A3AEB19E}" type="presParOf" srcId="{1379F0F7-EBDC-424C-A4E8-A89CADB1B55A}" destId="{F1F2D03A-D3B6-451F-B235-F200A7F4419F}" srcOrd="3" destOrd="0" presId="urn:microsoft.com/office/officeart/2016/7/layout/LinearArrowProcessNumbered"/>
    <dgm:cxn modelId="{F5CF4E4C-2414-44E1-ACED-A1D94A2AECC7}" type="presParOf" srcId="{9B02E634-BB03-42CB-A90B-46FCB131E24C}" destId="{8A446E22-4881-4BF0-828B-651C716B8326}" srcOrd="2" destOrd="0" presId="urn:microsoft.com/office/officeart/2016/7/layout/LinearArrowProcessNumbered"/>
    <dgm:cxn modelId="{C5D41076-A88C-4DAB-B598-6A2CEF08AFF1}" type="presParOf" srcId="{F85C787E-1599-4544-BBB6-7E91FA61D2AD}" destId="{602B4F14-7099-4D8E-ACC6-92F9B8191674}" srcOrd="1" destOrd="0" presId="urn:microsoft.com/office/officeart/2016/7/layout/LinearArrowProcessNumbered"/>
    <dgm:cxn modelId="{7E7F537B-5C69-42C4-BAB0-C9CF19E9D591}" type="presParOf" srcId="{F85C787E-1599-4544-BBB6-7E91FA61D2AD}" destId="{595B13FA-40A7-460F-B5C8-3EF99C4D2C13}" srcOrd="2" destOrd="0" presId="urn:microsoft.com/office/officeart/2016/7/layout/LinearArrowProcessNumbered"/>
    <dgm:cxn modelId="{03C76E4B-3D0E-46AB-9FE3-3F43A675C26D}" type="presParOf" srcId="{595B13FA-40A7-460F-B5C8-3EF99C4D2C13}" destId="{A38E6C29-1813-45C3-8EA3-DFAA8E083A4F}" srcOrd="0" destOrd="0" presId="urn:microsoft.com/office/officeart/2016/7/layout/LinearArrowProcessNumbered"/>
    <dgm:cxn modelId="{FCB1C375-6D94-4F7E-B9EB-288517AD9CA2}" type="presParOf" srcId="{595B13FA-40A7-460F-B5C8-3EF99C4D2C13}" destId="{22C17D3E-03EC-4D87-B880-6AA6EB125DB9}" srcOrd="1" destOrd="0" presId="urn:microsoft.com/office/officeart/2016/7/layout/LinearArrowProcessNumbered"/>
    <dgm:cxn modelId="{757EE2B5-9743-4261-9F6E-983E5C8F91C8}" type="presParOf" srcId="{22C17D3E-03EC-4D87-B880-6AA6EB125DB9}" destId="{16CB8356-D23E-46FF-B36D-C8D232DA0992}" srcOrd="0" destOrd="0" presId="urn:microsoft.com/office/officeart/2016/7/layout/LinearArrowProcessNumbered"/>
    <dgm:cxn modelId="{DD1A23B5-6194-4CD6-BC7E-C4FC59703AE5}" type="presParOf" srcId="{22C17D3E-03EC-4D87-B880-6AA6EB125DB9}" destId="{F7776BB1-DA86-47A0-BFBB-458BFFCE475A}" srcOrd="1" destOrd="0" presId="urn:microsoft.com/office/officeart/2016/7/layout/LinearArrowProcessNumbered"/>
    <dgm:cxn modelId="{5B2206C5-8027-462D-9130-11D4CA3799B8}" type="presParOf" srcId="{22C17D3E-03EC-4D87-B880-6AA6EB125DB9}" destId="{795C898B-5263-4D60-A31A-180AD9D22CD7}" srcOrd="2" destOrd="0" presId="urn:microsoft.com/office/officeart/2016/7/layout/LinearArrowProcessNumbered"/>
    <dgm:cxn modelId="{D97186C2-1D4E-43AA-9545-B3E693FF8D58}" type="presParOf" srcId="{22C17D3E-03EC-4D87-B880-6AA6EB125DB9}" destId="{C34A50FD-418B-43F7-A932-7F7DF8AF8937}" srcOrd="3" destOrd="0" presId="urn:microsoft.com/office/officeart/2016/7/layout/LinearArrowProcessNumbered"/>
    <dgm:cxn modelId="{27C40100-ADDA-4119-B46C-3AA9FD3D60AA}" type="presParOf" srcId="{595B13FA-40A7-460F-B5C8-3EF99C4D2C13}" destId="{23332F86-3189-45F8-9632-E913E168BEC1}" srcOrd="2" destOrd="0" presId="urn:microsoft.com/office/officeart/2016/7/layout/LinearArrowProcessNumbered"/>
    <dgm:cxn modelId="{DEE8B946-E046-424F-A19F-A5C6233EC688}" type="presParOf" srcId="{F85C787E-1599-4544-BBB6-7E91FA61D2AD}" destId="{7F2F76A5-185A-454E-9F98-71007D5255C4}" srcOrd="3" destOrd="0" presId="urn:microsoft.com/office/officeart/2016/7/layout/LinearArrowProcessNumbered"/>
    <dgm:cxn modelId="{29566766-AC9C-4BFB-95C0-9C6334BD88A6}" type="presParOf" srcId="{F85C787E-1599-4544-BBB6-7E91FA61D2AD}" destId="{BE7BE3C4-3409-44A0-B1D8-E4C94C0BB13C}" srcOrd="4" destOrd="0" presId="urn:microsoft.com/office/officeart/2016/7/layout/LinearArrowProcessNumbered"/>
    <dgm:cxn modelId="{AA7DFDC0-A404-4EC3-B327-D4908DAC63E9}" type="presParOf" srcId="{BE7BE3C4-3409-44A0-B1D8-E4C94C0BB13C}" destId="{D24F4689-CF39-407E-A9CE-3B1A2407E011}" srcOrd="0" destOrd="0" presId="urn:microsoft.com/office/officeart/2016/7/layout/LinearArrowProcessNumbered"/>
    <dgm:cxn modelId="{E5DBC86D-F8A3-45B2-BAE2-711EC6FE35DF}" type="presParOf" srcId="{BE7BE3C4-3409-44A0-B1D8-E4C94C0BB13C}" destId="{C718AFB7-96F6-4FBB-86AE-CD085A6413FD}" srcOrd="1" destOrd="0" presId="urn:microsoft.com/office/officeart/2016/7/layout/LinearArrowProcessNumbered"/>
    <dgm:cxn modelId="{EAC65DA4-7B29-48EE-B597-93A2100DFEE6}" type="presParOf" srcId="{C718AFB7-96F6-4FBB-86AE-CD085A6413FD}" destId="{3AA22CBF-C5E8-4049-804E-C5EA979E8819}" srcOrd="0" destOrd="0" presId="urn:microsoft.com/office/officeart/2016/7/layout/LinearArrowProcessNumbered"/>
    <dgm:cxn modelId="{A66F7AC2-6DCA-4EFB-A823-B5CA039A6DD3}" type="presParOf" srcId="{C718AFB7-96F6-4FBB-86AE-CD085A6413FD}" destId="{1FA684A9-4693-4291-A2CD-372BB5F8E42A}" srcOrd="1" destOrd="0" presId="urn:microsoft.com/office/officeart/2016/7/layout/LinearArrowProcessNumbered"/>
    <dgm:cxn modelId="{47F351EC-194A-4EC8-8B30-9FBC9E9AB7C1}" type="presParOf" srcId="{C718AFB7-96F6-4FBB-86AE-CD085A6413FD}" destId="{0FCFE1E6-9BAB-465A-B427-A9BBF35D9C9C}" srcOrd="2" destOrd="0" presId="urn:microsoft.com/office/officeart/2016/7/layout/LinearArrowProcessNumbered"/>
    <dgm:cxn modelId="{8DAC76F0-5FE4-44F4-A8ED-7BB9809D1641}" type="presParOf" srcId="{C718AFB7-96F6-4FBB-86AE-CD085A6413FD}" destId="{EAC5902D-B052-4208-AA46-2D01A113CE1D}" srcOrd="3" destOrd="0" presId="urn:microsoft.com/office/officeart/2016/7/layout/LinearArrowProcessNumbered"/>
    <dgm:cxn modelId="{1A1BCEC8-F6EC-476C-9864-AEAFC4E54BEF}" type="presParOf" srcId="{BE7BE3C4-3409-44A0-B1D8-E4C94C0BB13C}" destId="{E3E3DC3E-AB14-4FF7-9A10-DD53DAD3DAE9}" srcOrd="2" destOrd="0" presId="urn:microsoft.com/office/officeart/2016/7/layout/LinearArrowProcessNumbered"/>
    <dgm:cxn modelId="{C3A57AA8-DA62-464C-87CF-23BFCBDA2A90}" type="presParOf" srcId="{F85C787E-1599-4544-BBB6-7E91FA61D2AD}" destId="{07A2C086-925F-47C0-91F5-F431A8AB0262}" srcOrd="5" destOrd="0" presId="urn:microsoft.com/office/officeart/2016/7/layout/LinearArrowProcessNumbered"/>
    <dgm:cxn modelId="{2DBE3E40-7B41-4072-815B-575DE70B04A0}" type="presParOf" srcId="{F85C787E-1599-4544-BBB6-7E91FA61D2AD}" destId="{E9C8481E-A7A5-4401-8EB9-B12268E1EE11}" srcOrd="6" destOrd="0" presId="urn:microsoft.com/office/officeart/2016/7/layout/LinearArrowProcessNumbered"/>
    <dgm:cxn modelId="{1FEA5278-D630-46B6-A669-CC81679C42ED}" type="presParOf" srcId="{E9C8481E-A7A5-4401-8EB9-B12268E1EE11}" destId="{21B69588-C59F-4320-A297-F74D575E1E0C}" srcOrd="0" destOrd="0" presId="urn:microsoft.com/office/officeart/2016/7/layout/LinearArrowProcessNumbered"/>
    <dgm:cxn modelId="{99421DE6-568A-4A79-9029-B91CD49A792A}" type="presParOf" srcId="{E9C8481E-A7A5-4401-8EB9-B12268E1EE11}" destId="{46236BB8-1360-4F81-BB04-B226282C2559}" srcOrd="1" destOrd="0" presId="urn:microsoft.com/office/officeart/2016/7/layout/LinearArrowProcessNumbered"/>
    <dgm:cxn modelId="{A2BCBAF1-1417-4E52-9885-16F0895BF9BA}" type="presParOf" srcId="{46236BB8-1360-4F81-BB04-B226282C2559}" destId="{8E75E629-8975-487A-A160-65586E424D2A}" srcOrd="0" destOrd="0" presId="urn:microsoft.com/office/officeart/2016/7/layout/LinearArrowProcessNumbered"/>
    <dgm:cxn modelId="{0475A78F-D000-4544-BF10-0FC24DC8D0C9}" type="presParOf" srcId="{46236BB8-1360-4F81-BB04-B226282C2559}" destId="{4F4DE88C-086C-4A39-8DB1-E0DDA5C30D2E}" srcOrd="1" destOrd="0" presId="urn:microsoft.com/office/officeart/2016/7/layout/LinearArrowProcessNumbered"/>
    <dgm:cxn modelId="{32C3E101-DB0D-4F13-B918-4AB18EDC9EFA}" type="presParOf" srcId="{46236BB8-1360-4F81-BB04-B226282C2559}" destId="{E40A0686-8AC6-4CA7-A7D1-B6DB2FE33B3C}" srcOrd="2" destOrd="0" presId="urn:microsoft.com/office/officeart/2016/7/layout/LinearArrowProcessNumbered"/>
    <dgm:cxn modelId="{B3917F0D-9E73-4A52-B43D-D3AAD266093D}" type="presParOf" srcId="{46236BB8-1360-4F81-BB04-B226282C2559}" destId="{11510AD9-F5CF-4EF0-A9D6-D5592E70C8AD}" srcOrd="3" destOrd="0" presId="urn:microsoft.com/office/officeart/2016/7/layout/LinearArrowProcessNumbered"/>
    <dgm:cxn modelId="{8C00DA7A-491D-4C05-9597-C92EC27E171D}" type="presParOf" srcId="{E9C8481E-A7A5-4401-8EB9-B12268E1EE11}" destId="{B07220DE-B065-4DA2-8E77-6553A8AA09D6}" srcOrd="2" destOrd="0" presId="urn:microsoft.com/office/officeart/2016/7/layout/LinearArrowProcessNumbered"/>
    <dgm:cxn modelId="{2A1A7904-64B3-4193-A10A-6E6416204641}" type="presParOf" srcId="{F85C787E-1599-4544-BBB6-7E91FA61D2AD}" destId="{7BA80A25-274D-44C8-B80D-D677F46EA040}" srcOrd="7" destOrd="0" presId="urn:microsoft.com/office/officeart/2016/7/layout/LinearArrowProcessNumbered"/>
    <dgm:cxn modelId="{F812201D-D307-4D31-96E1-94B9F6222F00}" type="presParOf" srcId="{F85C787E-1599-4544-BBB6-7E91FA61D2AD}" destId="{3205E2D5-16B2-436F-AA73-E305F8BA4A63}" srcOrd="8" destOrd="0" presId="urn:microsoft.com/office/officeart/2016/7/layout/LinearArrowProcessNumbered"/>
    <dgm:cxn modelId="{A22F548B-0A36-4737-BED7-5CE8D2D6DB83}" type="presParOf" srcId="{3205E2D5-16B2-436F-AA73-E305F8BA4A63}" destId="{945F8B0C-EEB5-490C-835B-A155230C7983}" srcOrd="0" destOrd="0" presId="urn:microsoft.com/office/officeart/2016/7/layout/LinearArrowProcessNumbered"/>
    <dgm:cxn modelId="{DCF5D6F4-C345-4876-B4D9-DD000B412222}" type="presParOf" srcId="{3205E2D5-16B2-436F-AA73-E305F8BA4A63}" destId="{16F19CB8-8582-4B41-9EBF-6A67CBEE518F}" srcOrd="1" destOrd="0" presId="urn:microsoft.com/office/officeart/2016/7/layout/LinearArrowProcessNumbered"/>
    <dgm:cxn modelId="{682024B7-09DA-4263-BB89-716F2A9CC05B}" type="presParOf" srcId="{16F19CB8-8582-4B41-9EBF-6A67CBEE518F}" destId="{2A3482B8-0D0C-4E52-99E5-4C422E05344B}" srcOrd="0" destOrd="0" presId="urn:microsoft.com/office/officeart/2016/7/layout/LinearArrowProcessNumbered"/>
    <dgm:cxn modelId="{7A6489E4-AA79-4705-9DE0-D05E8A3DA488}" type="presParOf" srcId="{16F19CB8-8582-4B41-9EBF-6A67CBEE518F}" destId="{500CAB6D-135B-4E21-BFF9-771ECEA05F3F}" srcOrd="1" destOrd="0" presId="urn:microsoft.com/office/officeart/2016/7/layout/LinearArrowProcessNumbered"/>
    <dgm:cxn modelId="{60E2EA28-652F-4D6B-95FC-8C88E349BFE0}" type="presParOf" srcId="{16F19CB8-8582-4B41-9EBF-6A67CBEE518F}" destId="{91AEA157-E099-4DD0-90A9-A58854C3EBEE}" srcOrd="2" destOrd="0" presId="urn:microsoft.com/office/officeart/2016/7/layout/LinearArrowProcessNumbered"/>
    <dgm:cxn modelId="{7E6AB3A7-78BB-4717-BCEE-C19F1087A0CD}" type="presParOf" srcId="{16F19CB8-8582-4B41-9EBF-6A67CBEE518F}" destId="{F83A8ACA-340B-44DA-924E-1FDD595C8403}" srcOrd="3" destOrd="0" presId="urn:microsoft.com/office/officeart/2016/7/layout/LinearArrowProcessNumbered"/>
    <dgm:cxn modelId="{E4D6AB20-8ED3-4FA5-9F4E-29FC314E7616}" type="presParOf" srcId="{3205E2D5-16B2-436F-AA73-E305F8BA4A63}" destId="{AF3ABEB2-8DDC-4B11-8F3D-4C03F68C333B}" srcOrd="2" destOrd="0" presId="urn:microsoft.com/office/officeart/2016/7/layout/LinearArrowProcessNumbered"/>
    <dgm:cxn modelId="{C6B67B61-2C67-46C0-8E75-88F7D4465523}" type="presParOf" srcId="{F85C787E-1599-4544-BBB6-7E91FA61D2AD}" destId="{715D7916-C014-4386-A7DD-10708C3046C0}" srcOrd="9" destOrd="0" presId="urn:microsoft.com/office/officeart/2016/7/layout/LinearArrowProcessNumbered"/>
    <dgm:cxn modelId="{12E4A1AE-4F95-44AF-B41F-0CBF2C817FEE}" type="presParOf" srcId="{F85C787E-1599-4544-BBB6-7E91FA61D2AD}" destId="{C8D7F778-9BC2-4B99-82FD-11586FDDAB13}" srcOrd="10" destOrd="0" presId="urn:microsoft.com/office/officeart/2016/7/layout/LinearArrowProcessNumbered"/>
    <dgm:cxn modelId="{5C693567-03A9-4F6E-A0A6-6450EF16F442}" type="presParOf" srcId="{C8D7F778-9BC2-4B99-82FD-11586FDDAB13}" destId="{CD45E415-89A4-42C7-AA53-D4AFFE80F53B}" srcOrd="0" destOrd="0" presId="urn:microsoft.com/office/officeart/2016/7/layout/LinearArrowProcessNumbered"/>
    <dgm:cxn modelId="{7D7A2857-633F-4C43-BCD1-D590F4AB9D58}" type="presParOf" srcId="{C8D7F778-9BC2-4B99-82FD-11586FDDAB13}" destId="{943DB3A3-18B6-448E-9FF8-284EEAB93C80}" srcOrd="1" destOrd="0" presId="urn:microsoft.com/office/officeart/2016/7/layout/LinearArrowProcessNumbered"/>
    <dgm:cxn modelId="{5F768229-8854-4A7E-9A75-5DE246BEFB2A}" type="presParOf" srcId="{943DB3A3-18B6-448E-9FF8-284EEAB93C80}" destId="{28F196F5-6C4F-4CA7-8308-91A399CF688A}" srcOrd="0" destOrd="0" presId="urn:microsoft.com/office/officeart/2016/7/layout/LinearArrowProcessNumbered"/>
    <dgm:cxn modelId="{DC290751-FEC5-4B3F-A621-2D4A80ED08AB}" type="presParOf" srcId="{943DB3A3-18B6-448E-9FF8-284EEAB93C80}" destId="{9CC7880E-6869-4A22-A653-2F4572B42AC5}" srcOrd="1" destOrd="0" presId="urn:microsoft.com/office/officeart/2016/7/layout/LinearArrowProcessNumbered"/>
    <dgm:cxn modelId="{5E588029-B409-49B9-AAAC-6B60F35D4E12}" type="presParOf" srcId="{943DB3A3-18B6-448E-9FF8-284EEAB93C80}" destId="{876A9F9A-6098-4DA3-8BEA-FB10B40AE2DF}" srcOrd="2" destOrd="0" presId="urn:microsoft.com/office/officeart/2016/7/layout/LinearArrowProcessNumbered"/>
    <dgm:cxn modelId="{60B025CD-BB8E-4C0E-950A-C0BC9B347A4F}" type="presParOf" srcId="{943DB3A3-18B6-448E-9FF8-284EEAB93C80}" destId="{95F1BB5F-672C-4716-B7AE-1B1156F20ECF}" srcOrd="3" destOrd="0" presId="urn:microsoft.com/office/officeart/2016/7/layout/LinearArrowProcessNumbered"/>
    <dgm:cxn modelId="{2B3DBED4-8603-4FD0-953C-321C393A6FFC}" type="presParOf" srcId="{C8D7F778-9BC2-4B99-82FD-11586FDDAB13}" destId="{B4ECF099-AC64-4BB7-8D47-13E9713FED9F}" srcOrd="2" destOrd="0" presId="urn:microsoft.com/office/officeart/2016/7/layout/LinearArrow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BA0285-E749-42A7-BC9C-F54D9C7B8FF9}">
      <dsp:nvSpPr>
        <dsp:cNvPr id="0" name=""/>
        <dsp:cNvSpPr/>
      </dsp:nvSpPr>
      <dsp:spPr>
        <a:xfrm>
          <a:off x="883769" y="589772"/>
          <a:ext cx="702892" cy="71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7E93804-AE0B-48FD-94A1-0C75A6DE02C1}">
      <dsp:nvSpPr>
        <dsp:cNvPr id="0" name=""/>
        <dsp:cNvSpPr/>
      </dsp:nvSpPr>
      <dsp:spPr>
        <a:xfrm>
          <a:off x="1628835" y="530765"/>
          <a:ext cx="80832" cy="151824"/>
        </a:xfrm>
        <a:prstGeom prst="chevron">
          <a:avLst>
            <a:gd name="adj" fmla="val 90000"/>
          </a:avLst>
        </a:prstGeom>
        <a:solidFill>
          <a:schemeClr val="accent2">
            <a:tint val="40000"/>
            <a:alpha val="90000"/>
            <a:hueOff val="192772"/>
            <a:satOff val="-2507"/>
            <a:lumOff val="-79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192772"/>
              <a:satOff val="-2507"/>
              <a:lumOff val="-7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DF22EBE-2B65-4051-939A-736C231B22DC}">
      <dsp:nvSpPr>
        <dsp:cNvPr id="0" name=""/>
        <dsp:cNvSpPr/>
      </dsp:nvSpPr>
      <dsp:spPr>
        <a:xfrm>
          <a:off x="456971" y="250872"/>
          <a:ext cx="677871" cy="677871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2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305" tIns="26305" rIns="26305" bIns="2630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1</a:t>
          </a:r>
        </a:p>
      </dsp:txBody>
      <dsp:txXfrm>
        <a:off x="556243" y="350144"/>
        <a:ext cx="479327" cy="479327"/>
      </dsp:txXfrm>
    </dsp:sp>
    <dsp:sp modelId="{8A446E22-4881-4BF0-828B-651C716B8326}">
      <dsp:nvSpPr>
        <dsp:cNvPr id="0" name=""/>
        <dsp:cNvSpPr/>
      </dsp:nvSpPr>
      <dsp:spPr>
        <a:xfrm>
          <a:off x="5153" y="1094343"/>
          <a:ext cx="1581509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2">
            <a:tint val="40000"/>
            <a:alpha val="90000"/>
            <a:hueOff val="385543"/>
            <a:satOff val="-5014"/>
            <a:lumOff val="-158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385543"/>
              <a:satOff val="-5014"/>
              <a:lumOff val="-15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4751" tIns="165100" rIns="124751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The sending device splits the data into packets</a:t>
          </a:r>
          <a:endParaRPr lang="en-US" sz="1100" kern="1200" dirty="0"/>
        </a:p>
      </dsp:txBody>
      <dsp:txXfrm>
        <a:off x="5153" y="1410645"/>
        <a:ext cx="1581509" cy="1649298"/>
      </dsp:txXfrm>
    </dsp:sp>
    <dsp:sp modelId="{16CB8356-D23E-46FF-B36D-C8D232DA0992}">
      <dsp:nvSpPr>
        <dsp:cNvPr id="0" name=""/>
        <dsp:cNvSpPr/>
      </dsp:nvSpPr>
      <dsp:spPr>
        <a:xfrm>
          <a:off x="1762385" y="589772"/>
          <a:ext cx="1581509" cy="72"/>
        </a:xfrm>
        <a:prstGeom prst="rect">
          <a:avLst/>
        </a:prstGeom>
        <a:solidFill>
          <a:schemeClr val="accent2">
            <a:tint val="40000"/>
            <a:alpha val="90000"/>
            <a:hueOff val="578315"/>
            <a:satOff val="-7520"/>
            <a:lumOff val="-238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578315"/>
              <a:satOff val="-7520"/>
              <a:lumOff val="-23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7776BB1-DA86-47A0-BFBB-458BFFCE475A}">
      <dsp:nvSpPr>
        <dsp:cNvPr id="0" name=""/>
        <dsp:cNvSpPr/>
      </dsp:nvSpPr>
      <dsp:spPr>
        <a:xfrm>
          <a:off x="3386068" y="530765"/>
          <a:ext cx="80832" cy="151824"/>
        </a:xfrm>
        <a:prstGeom prst="chevron">
          <a:avLst>
            <a:gd name="adj" fmla="val 90000"/>
          </a:avLst>
        </a:prstGeom>
        <a:solidFill>
          <a:schemeClr val="accent2">
            <a:tint val="40000"/>
            <a:alpha val="90000"/>
            <a:hueOff val="771086"/>
            <a:satOff val="-10027"/>
            <a:lumOff val="-317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771086"/>
              <a:satOff val="-10027"/>
              <a:lumOff val="-31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95C898B-5263-4D60-A31A-180AD9D22CD7}">
      <dsp:nvSpPr>
        <dsp:cNvPr id="0" name=""/>
        <dsp:cNvSpPr/>
      </dsp:nvSpPr>
      <dsp:spPr>
        <a:xfrm>
          <a:off x="2214204" y="250872"/>
          <a:ext cx="677871" cy="677871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hueOff val="549268"/>
                <a:satOff val="-9762"/>
                <a:lumOff val="314"/>
                <a:alphaOff val="0"/>
                <a:tint val="98000"/>
                <a:lumMod val="102000"/>
              </a:schemeClr>
              <a:schemeClr val="accent2">
                <a:hueOff val="549268"/>
                <a:satOff val="-9762"/>
                <a:lumOff val="314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 w="9525" cap="rnd" cmpd="sng" algn="ctr">
          <a:solidFill>
            <a:schemeClr val="accent2">
              <a:hueOff val="549268"/>
              <a:satOff val="-9762"/>
              <a:lumOff val="314"/>
              <a:alphaOff val="0"/>
            </a:schemeClr>
          </a:solidFill>
          <a:prstDash val="solid"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305" tIns="26305" rIns="26305" bIns="2630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2</a:t>
          </a:r>
        </a:p>
      </dsp:txBody>
      <dsp:txXfrm>
        <a:off x="2313476" y="350144"/>
        <a:ext cx="479327" cy="479327"/>
      </dsp:txXfrm>
    </dsp:sp>
    <dsp:sp modelId="{23332F86-3189-45F8-9632-E913E168BEC1}">
      <dsp:nvSpPr>
        <dsp:cNvPr id="0" name=""/>
        <dsp:cNvSpPr/>
      </dsp:nvSpPr>
      <dsp:spPr>
        <a:xfrm>
          <a:off x="1762385" y="1094343"/>
          <a:ext cx="1581509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2">
            <a:tint val="40000"/>
            <a:alpha val="90000"/>
            <a:hueOff val="963858"/>
            <a:satOff val="-12534"/>
            <a:lumOff val="-396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963858"/>
              <a:satOff val="-12534"/>
              <a:lumOff val="-39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4751" tIns="165100" rIns="124751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The router reads the packet header and decides which way to send the packet</a:t>
          </a:r>
          <a:endParaRPr lang="en-US" sz="1100" kern="1200" dirty="0"/>
        </a:p>
      </dsp:txBody>
      <dsp:txXfrm>
        <a:off x="1762385" y="1410645"/>
        <a:ext cx="1581509" cy="1649298"/>
      </dsp:txXfrm>
    </dsp:sp>
    <dsp:sp modelId="{3AA22CBF-C5E8-4049-804E-C5EA979E8819}">
      <dsp:nvSpPr>
        <dsp:cNvPr id="0" name=""/>
        <dsp:cNvSpPr/>
      </dsp:nvSpPr>
      <dsp:spPr>
        <a:xfrm>
          <a:off x="3519617" y="589772"/>
          <a:ext cx="1581509" cy="72"/>
        </a:xfrm>
        <a:prstGeom prst="rect">
          <a:avLst/>
        </a:prstGeom>
        <a:solidFill>
          <a:schemeClr val="accent2">
            <a:tint val="40000"/>
            <a:alpha val="90000"/>
            <a:hueOff val="1156630"/>
            <a:satOff val="-15041"/>
            <a:lumOff val="-475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1156630"/>
              <a:satOff val="-15041"/>
              <a:lumOff val="-47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FA684A9-4693-4291-A2CD-372BB5F8E42A}">
      <dsp:nvSpPr>
        <dsp:cNvPr id="0" name=""/>
        <dsp:cNvSpPr/>
      </dsp:nvSpPr>
      <dsp:spPr>
        <a:xfrm>
          <a:off x="5143300" y="530765"/>
          <a:ext cx="80832" cy="151824"/>
        </a:xfrm>
        <a:prstGeom prst="chevron">
          <a:avLst>
            <a:gd name="adj" fmla="val 90000"/>
          </a:avLst>
        </a:prstGeom>
        <a:solidFill>
          <a:schemeClr val="accent2">
            <a:tint val="40000"/>
            <a:alpha val="90000"/>
            <a:hueOff val="1349401"/>
            <a:satOff val="-17547"/>
            <a:lumOff val="-555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1349401"/>
              <a:satOff val="-17547"/>
              <a:lumOff val="-55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FCFE1E6-9BAB-465A-B427-A9BBF35D9C9C}">
      <dsp:nvSpPr>
        <dsp:cNvPr id="0" name=""/>
        <dsp:cNvSpPr/>
      </dsp:nvSpPr>
      <dsp:spPr>
        <a:xfrm>
          <a:off x="3971436" y="250872"/>
          <a:ext cx="677871" cy="677871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hueOff val="1098536"/>
                <a:satOff val="-19523"/>
                <a:lumOff val="628"/>
                <a:alphaOff val="0"/>
                <a:tint val="98000"/>
                <a:lumMod val="102000"/>
              </a:schemeClr>
              <a:schemeClr val="accent2">
                <a:hueOff val="1098536"/>
                <a:satOff val="-19523"/>
                <a:lumOff val="628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 w="9525" cap="rnd" cmpd="sng" algn="ctr">
          <a:solidFill>
            <a:schemeClr val="accent2">
              <a:hueOff val="1098536"/>
              <a:satOff val="-19523"/>
              <a:lumOff val="628"/>
              <a:alphaOff val="0"/>
            </a:schemeClr>
          </a:solidFill>
          <a:prstDash val="solid"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305" tIns="26305" rIns="26305" bIns="2630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3</a:t>
          </a:r>
        </a:p>
      </dsp:txBody>
      <dsp:txXfrm>
        <a:off x="4070708" y="350144"/>
        <a:ext cx="479327" cy="479327"/>
      </dsp:txXfrm>
    </dsp:sp>
    <dsp:sp modelId="{E3E3DC3E-AB14-4FF7-9A10-DD53DAD3DAE9}">
      <dsp:nvSpPr>
        <dsp:cNvPr id="0" name=""/>
        <dsp:cNvSpPr/>
      </dsp:nvSpPr>
      <dsp:spPr>
        <a:xfrm>
          <a:off x="3519617" y="1094343"/>
          <a:ext cx="1581509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2">
            <a:tint val="40000"/>
            <a:alpha val="90000"/>
            <a:hueOff val="1542173"/>
            <a:satOff val="-20054"/>
            <a:lumOff val="-634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1542173"/>
              <a:satOff val="-20054"/>
              <a:lumOff val="-63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4751" tIns="165100" rIns="124751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Etc.</a:t>
          </a:r>
          <a:endParaRPr lang="en-US" sz="1100" kern="1200" dirty="0"/>
        </a:p>
      </dsp:txBody>
      <dsp:txXfrm>
        <a:off x="3519617" y="1410645"/>
        <a:ext cx="1581509" cy="1649298"/>
      </dsp:txXfrm>
    </dsp:sp>
    <dsp:sp modelId="{8E75E629-8975-487A-A160-65586E424D2A}">
      <dsp:nvSpPr>
        <dsp:cNvPr id="0" name=""/>
        <dsp:cNvSpPr/>
      </dsp:nvSpPr>
      <dsp:spPr>
        <a:xfrm>
          <a:off x="5276850" y="589772"/>
          <a:ext cx="1581509" cy="72"/>
        </a:xfrm>
        <a:prstGeom prst="rect">
          <a:avLst/>
        </a:prstGeom>
        <a:solidFill>
          <a:schemeClr val="accent2">
            <a:tint val="40000"/>
            <a:alpha val="90000"/>
            <a:hueOff val="1734944"/>
            <a:satOff val="-22561"/>
            <a:lumOff val="-713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1734944"/>
              <a:satOff val="-22561"/>
              <a:lumOff val="-71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F4DE88C-086C-4A39-8DB1-E0DDA5C30D2E}">
      <dsp:nvSpPr>
        <dsp:cNvPr id="0" name=""/>
        <dsp:cNvSpPr/>
      </dsp:nvSpPr>
      <dsp:spPr>
        <a:xfrm>
          <a:off x="6900532" y="530764"/>
          <a:ext cx="80832" cy="151824"/>
        </a:xfrm>
        <a:prstGeom prst="chevron">
          <a:avLst>
            <a:gd name="adj" fmla="val 90000"/>
          </a:avLst>
        </a:prstGeom>
        <a:solidFill>
          <a:schemeClr val="accent2">
            <a:tint val="40000"/>
            <a:alpha val="90000"/>
            <a:hueOff val="1927716"/>
            <a:satOff val="-25068"/>
            <a:lumOff val="-792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1927716"/>
              <a:satOff val="-25068"/>
              <a:lumOff val="-79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40A0686-8AC6-4CA7-A7D1-B6DB2FE33B3C}">
      <dsp:nvSpPr>
        <dsp:cNvPr id="0" name=""/>
        <dsp:cNvSpPr/>
      </dsp:nvSpPr>
      <dsp:spPr>
        <a:xfrm>
          <a:off x="5728668" y="250872"/>
          <a:ext cx="677871" cy="677871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hueOff val="1647804"/>
                <a:satOff val="-29285"/>
                <a:lumOff val="941"/>
                <a:alphaOff val="0"/>
                <a:tint val="98000"/>
                <a:lumMod val="102000"/>
              </a:schemeClr>
              <a:schemeClr val="accent2">
                <a:hueOff val="1647804"/>
                <a:satOff val="-29285"/>
                <a:lumOff val="941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 w="9525" cap="rnd" cmpd="sng" algn="ctr">
          <a:solidFill>
            <a:schemeClr val="accent2">
              <a:hueOff val="1647804"/>
              <a:satOff val="-29285"/>
              <a:lumOff val="941"/>
              <a:alphaOff val="0"/>
            </a:schemeClr>
          </a:solidFill>
          <a:prstDash val="solid"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305" tIns="26305" rIns="26305" bIns="2630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4</a:t>
          </a:r>
        </a:p>
      </dsp:txBody>
      <dsp:txXfrm>
        <a:off x="5827940" y="350144"/>
        <a:ext cx="479327" cy="479327"/>
      </dsp:txXfrm>
    </dsp:sp>
    <dsp:sp modelId="{B07220DE-B065-4DA2-8E77-6553A8AA09D6}">
      <dsp:nvSpPr>
        <dsp:cNvPr id="0" name=""/>
        <dsp:cNvSpPr/>
      </dsp:nvSpPr>
      <dsp:spPr>
        <a:xfrm>
          <a:off x="5276850" y="1094343"/>
          <a:ext cx="1581509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2">
            <a:tint val="40000"/>
            <a:alpha val="90000"/>
            <a:hueOff val="2120488"/>
            <a:satOff val="-27574"/>
            <a:lumOff val="-872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2120488"/>
              <a:satOff val="-27574"/>
              <a:lumOff val="-87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4751" tIns="165100" rIns="124751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Etc.</a:t>
          </a:r>
          <a:endParaRPr lang="en-US" sz="1100" kern="1200" dirty="0"/>
        </a:p>
      </dsp:txBody>
      <dsp:txXfrm>
        <a:off x="5276850" y="1410645"/>
        <a:ext cx="1581509" cy="1649298"/>
      </dsp:txXfrm>
    </dsp:sp>
    <dsp:sp modelId="{2A3482B8-0D0C-4E52-99E5-4C422E05344B}">
      <dsp:nvSpPr>
        <dsp:cNvPr id="0" name=""/>
        <dsp:cNvSpPr/>
      </dsp:nvSpPr>
      <dsp:spPr>
        <a:xfrm>
          <a:off x="7034082" y="589772"/>
          <a:ext cx="1581509" cy="72"/>
        </a:xfrm>
        <a:prstGeom prst="rect">
          <a:avLst/>
        </a:prstGeom>
        <a:solidFill>
          <a:schemeClr val="accent2">
            <a:tint val="40000"/>
            <a:alpha val="90000"/>
            <a:hueOff val="2313259"/>
            <a:satOff val="-30081"/>
            <a:lumOff val="-951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2313259"/>
              <a:satOff val="-30081"/>
              <a:lumOff val="-95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00CAB6D-135B-4E21-BFF9-771ECEA05F3F}">
      <dsp:nvSpPr>
        <dsp:cNvPr id="0" name=""/>
        <dsp:cNvSpPr/>
      </dsp:nvSpPr>
      <dsp:spPr>
        <a:xfrm>
          <a:off x="8657764" y="530764"/>
          <a:ext cx="80832" cy="151824"/>
        </a:xfrm>
        <a:prstGeom prst="chevron">
          <a:avLst>
            <a:gd name="adj" fmla="val 90000"/>
          </a:avLst>
        </a:prstGeom>
        <a:solidFill>
          <a:schemeClr val="accent2">
            <a:tint val="40000"/>
            <a:alpha val="90000"/>
            <a:hueOff val="2506031"/>
            <a:satOff val="-32588"/>
            <a:lumOff val="-1030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2506031"/>
              <a:satOff val="-32588"/>
              <a:lumOff val="-103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1AEA157-E099-4DD0-90A9-A58854C3EBEE}">
      <dsp:nvSpPr>
        <dsp:cNvPr id="0" name=""/>
        <dsp:cNvSpPr/>
      </dsp:nvSpPr>
      <dsp:spPr>
        <a:xfrm>
          <a:off x="7485901" y="250872"/>
          <a:ext cx="677871" cy="677871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hueOff val="2197072"/>
                <a:satOff val="-39046"/>
                <a:lumOff val="1255"/>
                <a:alphaOff val="0"/>
                <a:tint val="98000"/>
                <a:lumMod val="102000"/>
              </a:schemeClr>
              <a:schemeClr val="accent2">
                <a:hueOff val="2197072"/>
                <a:satOff val="-39046"/>
                <a:lumOff val="1255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 w="9525" cap="rnd" cmpd="sng" algn="ctr">
          <a:solidFill>
            <a:schemeClr val="accent2">
              <a:hueOff val="2197072"/>
              <a:satOff val="-39046"/>
              <a:lumOff val="1255"/>
              <a:alphaOff val="0"/>
            </a:schemeClr>
          </a:solidFill>
          <a:prstDash val="solid"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305" tIns="26305" rIns="26305" bIns="2630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5</a:t>
          </a:r>
        </a:p>
      </dsp:txBody>
      <dsp:txXfrm>
        <a:off x="7585173" y="350144"/>
        <a:ext cx="479327" cy="479327"/>
      </dsp:txXfrm>
    </dsp:sp>
    <dsp:sp modelId="{AF3ABEB2-8DDC-4B11-8F3D-4C03F68C333B}">
      <dsp:nvSpPr>
        <dsp:cNvPr id="0" name=""/>
        <dsp:cNvSpPr/>
      </dsp:nvSpPr>
      <dsp:spPr>
        <a:xfrm>
          <a:off x="7034082" y="1094343"/>
          <a:ext cx="1581509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2">
            <a:tint val="40000"/>
            <a:alpha val="90000"/>
            <a:hueOff val="2698802"/>
            <a:satOff val="-35095"/>
            <a:lumOff val="-1109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2698802"/>
              <a:satOff val="-35095"/>
              <a:lumOff val="-110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4751" tIns="165100" rIns="124751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Etc.</a:t>
          </a:r>
        </a:p>
      </dsp:txBody>
      <dsp:txXfrm>
        <a:off x="7034082" y="1410645"/>
        <a:ext cx="1581509" cy="1649298"/>
      </dsp:txXfrm>
    </dsp:sp>
    <dsp:sp modelId="{28F196F5-6C4F-4CA7-8308-91A399CF688A}">
      <dsp:nvSpPr>
        <dsp:cNvPr id="0" name=""/>
        <dsp:cNvSpPr/>
      </dsp:nvSpPr>
      <dsp:spPr>
        <a:xfrm>
          <a:off x="8791314" y="589771"/>
          <a:ext cx="790754" cy="72"/>
        </a:xfrm>
        <a:prstGeom prst="rect">
          <a:avLst/>
        </a:prstGeom>
        <a:solidFill>
          <a:schemeClr val="accent2">
            <a:tint val="40000"/>
            <a:alpha val="90000"/>
            <a:hueOff val="2891574"/>
            <a:satOff val="-37601"/>
            <a:lumOff val="-1189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2891574"/>
              <a:satOff val="-37601"/>
              <a:lumOff val="-118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76A9F9A-6098-4DA3-8BEA-FB10B40AE2DF}">
      <dsp:nvSpPr>
        <dsp:cNvPr id="0" name=""/>
        <dsp:cNvSpPr/>
      </dsp:nvSpPr>
      <dsp:spPr>
        <a:xfrm>
          <a:off x="9243133" y="250872"/>
          <a:ext cx="677871" cy="677871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hueOff val="2746340"/>
                <a:satOff val="-48808"/>
                <a:lumOff val="1569"/>
                <a:alphaOff val="0"/>
                <a:tint val="98000"/>
                <a:lumMod val="102000"/>
              </a:schemeClr>
              <a:schemeClr val="accent2">
                <a:hueOff val="2746340"/>
                <a:satOff val="-48808"/>
                <a:lumOff val="1569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 w="9525" cap="rnd" cmpd="sng" algn="ctr">
          <a:solidFill>
            <a:schemeClr val="accent2">
              <a:hueOff val="2746340"/>
              <a:satOff val="-48808"/>
              <a:lumOff val="1569"/>
              <a:alphaOff val="0"/>
            </a:schemeClr>
          </a:solidFill>
          <a:prstDash val="solid"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305" tIns="26305" rIns="26305" bIns="2630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6</a:t>
          </a:r>
        </a:p>
      </dsp:txBody>
      <dsp:txXfrm>
        <a:off x="9342405" y="350144"/>
        <a:ext cx="479327" cy="479327"/>
      </dsp:txXfrm>
    </dsp:sp>
    <dsp:sp modelId="{B4ECF099-AC64-4BB7-8D47-13E9713FED9F}">
      <dsp:nvSpPr>
        <dsp:cNvPr id="0" name=""/>
        <dsp:cNvSpPr/>
      </dsp:nvSpPr>
      <dsp:spPr>
        <a:xfrm>
          <a:off x="8791314" y="1094343"/>
          <a:ext cx="1581509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2">
            <a:tint val="40000"/>
            <a:alpha val="90000"/>
            <a:hueOff val="3277117"/>
            <a:satOff val="-42615"/>
            <a:lumOff val="-1347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3277117"/>
              <a:satOff val="-42615"/>
              <a:lumOff val="-134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4751" tIns="165100" rIns="124751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Etc.</a:t>
          </a:r>
        </a:p>
      </dsp:txBody>
      <dsp:txXfrm>
        <a:off x="8791314" y="1410645"/>
        <a:ext cx="1581509" cy="16492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ArrowProcessNumbered">
  <dgm:title val="Linear Arrow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shape called UpArrowCallout. Also the nodes are connected by an arrow like shape emphasizing the process natur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3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op="equ"/>
      <dgm:constr type="w" for="ch" forName="sibTransComposite" refType="w" refFor="ch" refForName="compositeNode" fact="0"/>
      <dgm:constr type="w" for="des" forName="parTx"/>
      <dgm:constr type="h" for="des" forName="parTx" op="equ"/>
      <dgm:constr type="h" for="des" forName="parSh" op="equ"/>
      <dgm:constr type="w" for="des" forName="nodeText"/>
      <dgm:constr type="h" for="des" forName="nodeText" op="equ"/>
      <dgm:constr type="w" for="des" forName="parSh"/>
      <dgm:constr type="w" for="des" forName="parSh" op="equ"/>
      <dgm:constr type="primFontSz" for="des" forName="parTx" val="26"/>
      <dgm:constr type="primFontSz" for="des" forName="parTx" op="equ"/>
      <dgm:constr type="primFontSz" for="des" forName="parSh" op="equ"/>
      <dgm:constr type="primFontSz" for="des" forName="nodeText" op="equ"/>
      <dgm:constr type="secFontSz" for="des" forName="nodeText" op="equ"/>
      <dgm:constr type="primFontSz" for="des" forName="sibTransNodeCircle" op="equ"/>
      <dgm:constr type="h" for="des" forName="sibTransNodeCircle" op="equ"/>
      <dgm:constr type="w" for="des" forName="sibTransNodeCircle" op="equ"/>
      <dgm:constr type="h" for="des" forName="parTx" refType="primFontSz" refFor="des" refForName="parTx" fact="1.5"/>
      <dgm:constr type="h" for="ch" forName="compositeNode" refType="h"/>
      <dgm:constr type="h" for="des" forName="parSh" refType="w"/>
      <dgm:constr type="h" for="des" forName="nodeText" refType="primFontSz" refFor="des" refForName="parTx" fact="2.1"/>
      <dgm:constr type="h" for="des" forName="parSh" refType="h" refFor="des" refForName="parTx" op="lte" fact="1.2"/>
      <dgm:constr type="h" for="des" forName="parSh" refType="h" refFor="des" refForName="parTx" op="gte" fact="1.2"/>
    </dgm:constrLst>
    <dgm:ruleLst>
      <dgm:rule type="primFontSz" for="des" forName="parSh" val="5" fact="NaN" max="NaN"/>
    </dgm:ruleLst>
    <dgm:forEach name="Name3" axis="ch" ptType="node">
      <dgm:layoutNode name="compositeNode">
        <dgm:alg type="composite"/>
        <dgm:shape xmlns:r="http://schemas.openxmlformats.org/officeDocument/2006/relationships" r:blip="">
          <dgm:adjLst/>
        </dgm:shape>
        <dgm:presOf/>
        <dgm:choose name="Name004">
          <dgm:if name="Name5" axis="self" ptType="node" func="cnt" op="equ" val="0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/>
              <dgm:constr type="t" for="ch" forName="nodeText" refType="b" refFor="ch" refForName="parSh"/>
            </dgm:constrLst>
          </dgm:if>
          <dgm:else name="Name6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 fact="0.9"/>
              <dgm:constr type="t" for="ch" forName="nodeText" refType="b" refFor="ch" refForName="parSh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zOrderOff="1" hideGeom="1">
            <dgm:adjLst/>
          </dgm:shape>
          <dgm:presOf/>
          <dgm:constrLst>
            <dgm:constr type="h" refType="w" op="lte" fact="0.4"/>
            <dgm:constr type="h"/>
          </dgm:constrLst>
          <dgm:ruleLst>
            <dgm:rule type="h" val="INF" fact="NaN" max="NaN"/>
          </dgm:ruleLst>
        </dgm:layoutNode>
        <dgm:layoutNode name="parSh">
          <dgm:alg type="composite"/>
          <dgm:shape xmlns:r="http://schemas.openxmlformats.org/officeDocument/2006/relationships" r:blip="">
            <dgm:adjLst/>
          </dgm:shape>
          <dgm:presOf axis="self" ptType="node"/>
          <dgm:choose name="casesForFirstAndLastNode">
            <dgm:if name="ifFirstNode" axis="self" ptType="node" func="pos" op="equ" val="1">
              <dgm:choose name="removeLineWhenOnlyOneNode">
                <dgm:if name="ifOnlyOneNode" axis="followSib" ptType="node" func="cnt" op="equ" val="0">
                  <dgm:constrLst>
                    <dgm:constr type="h"/>
                    <dgm:constr type="h" for="ch" forName="lineNode" val="0.002"/>
                    <dgm:constr type="w" for="ch" forName="lineNode" refType="w" fact="0"/>
                    <dgm:constr type="w" for="ch" forName="lineArrowNode" refType="w" fact="0"/>
                    <dgm:constr type="h" for="ch" forName="lineArrowNode" refType="h" fact="0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if>
                <dgm:else name="ifMoreThanOneNode">
                  <dgm:constrLst>
                    <dgm:constr type="h"/>
                    <dgm:constr type="h" for="ch" forName="lineNode" val="0.002"/>
                    <dgm:constr type="w" for="ch" forName="lineNode" refType="w" fact="0.4"/>
                    <dgm:constr type="l" for="ch" forName="lineNode" refType="w" fact="0.5"/>
                    <dgm:constr type="w" for="ch" forName="lineArrowNode" refType="w" fact="0.046"/>
                    <dgm:constr type="h" for="ch" forName="lineArrowNode" refType="h" fact="0.18"/>
                    <dgm:constr type="l" for="ch" forName="lineArrowNode" refType="w" fact="0.924"/>
                    <dgm:constr type="t" for="ch" forName="lineArrowNode" refType="h" fact="0.18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else>
              </dgm:choose>
            </dgm:if>
            <dgm:if name="ifLastNode" axis="self" ptType="node" func="revPos" op="equ" val="1">
              <dgm:constrLst>
                <dgm:constr type="h"/>
                <dgm:constr type="h" for="ch" forName="lineNode" val="0.002"/>
                <dgm:constr type="w" for="ch" forName="lineNode" refType="w" fact="0.45"/>
                <dgm:constr type="w" for="ch" forName="lineArrowNode" refType="w" fact="0"/>
                <dgm:constr type="h" for="ch" forName="lineArrowNode" refType="h" fact="0"/>
                <dgm:constr type="ctrY" for="ch" forName="lineNode" refType="ctrY" refFor="ch" refForName="sibTransNodeCircle"/>
                <dgm:constr type="h" for="ch" forName="sibTransNodeCircle" refType="h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if>
            <dgm:else name="allOtherNodes">
              <dgm:constrLst>
                <dgm:constr type="h"/>
                <dgm:constr type="h" for="ch" forName="lineNode" val="0.002"/>
                <dgm:constr type="w" for="ch" forName="lineNode" refType="w" fact="0.9"/>
                <dgm:constr type="w" for="ch" forName="lineArrowNode" refType="w" fact="0.046"/>
                <dgm:constr type="h" for="ch" forName="lineArrowNode" refType="h" fact="0.18"/>
                <dgm:constr type="l" for="ch" forName="lineArrowNode" refType="w" fact="0.924"/>
                <dgm:constr type="t" for="ch" forName="lineArrowNode" refType="h" fact="0.18"/>
                <dgm:constr type="ctrY" for="ch" forName="lineNode" refType="ctrY" refFor="ch" refForName="sibTransNodeCircle"/>
                <dgm:constr type="h" for="ch" forName="sibTransNodeCircle" refType="h" fact="0.9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else>
          </dgm:choose>
          <dgm:layoutNode name="lineNode" styleLbl="alignAccFollowNode1">
            <dgm:alg type="sp"/>
            <dgm:shape xmlns:r="http://schemas.openxmlformats.org/officeDocument/2006/relationships" type="rect" r:blip="">
              <dgm:adjLst/>
            </dgm:shape>
            <dgm:presOf/>
            <dgm:constrLst/>
            <dgm:ruleLst/>
          </dgm:layoutNode>
          <dgm:layoutNode name="lineArrowNode" styleLbl="alignAccFollowNode1">
            <dgm:alg type="sp"/>
            <dgm:shape xmlns:r="http://schemas.openxmlformats.org/officeDocument/2006/relationships" type="chevron" r:blip="">
              <dgm:adjLst>
                <dgm:adj idx="1" val="0.9"/>
              </dgm:adjLst>
            </dgm:shape>
            <dgm:presOf/>
            <dgm:ruleLst/>
          </dgm:layoutNode>
          <dgm:forEach name="Name19" axis="followSib" ptType="sibTrans" hideLastTrans="0" cnt="1">
            <dgm:layoutNode name="sibTransNodeCircle" styleLbl="alignNode1">
              <dgm:varLst>
                <dgm:chMax val="0"/>
                <dgm:bulletEnabled/>
              </dgm:varLst>
              <dgm:presOf axis="self" ptType="sibTrans"/>
              <dgm:alg type="tx">
                <dgm:param type="txAnchorVert" val="mid"/>
                <dgm:param type="txAnchorHorzCh" val="ctr"/>
                <dgm:param type="parTxRTLAlign" val="l"/>
              </dgm:alg>
              <dgm:shape xmlns:r="http://schemas.openxmlformats.org/officeDocument/2006/relationships" type="ellipse" r:blip="">
                <dgm:adjLst/>
              </dgm:shape>
              <dgm:constrLst>
                <dgm:constr type="w" refType="h" op="equ"/>
                <dgm:constr type="primFontSz" val="60"/>
                <dgm:constr type="tMarg" refType="w" fact="0.11"/>
                <dgm:constr type="lMarg" refType="w" fact="0.11"/>
                <dgm:constr type="rMarg" refType="w" fact="0.11"/>
                <dgm:constr type="bMarg" refType="w" fact="0.11"/>
              </dgm:constrLst>
              <dgm:ruleLst>
                <dgm:rule type="primFontSz" val="14" fact="NaN" max="NaN"/>
              </dgm:ruleLst>
            </dgm:layoutNode>
            <dgm:layoutNode name="spacerBetweenCircleAndCallout">
              <dgm:varLst/>
              <dgm:presOf/>
              <dgm:alg type="sp"/>
              <dgm:shape xmlns:r="http://schemas.openxmlformats.org/officeDocument/2006/relationships" r:blip="">
                <dgm:adjLst/>
              </dgm:shape>
              <dgm:constrLst/>
              <dgm:ruleLst/>
            </dgm:layoutNode>
          </dgm:forEach>
          <dgm:presOf/>
          <dgm:ruleLst/>
        </dgm:layoutNode>
        <dgm:layoutNode name="nodeText" styleLbl="alignAccFollowNode1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upArrowCallout" r:blip="">
            <dgm:adjLst>
              <dgm:adj idx="1" val="0.5"/>
              <dgm:adj idx="2" val="0.2"/>
              <dgm:adj idx="3" val="0.2"/>
              <dgm:adj idx="4" val="1"/>
            </dgm:adjLst>
          </dgm:shape>
          <dgm:presOf axis="desOrSelf" ptType="node"/>
          <dgm:constrLst>
            <dgm:constr type="secFontSz" val="16"/>
            <dgm:constr type="primFontSz" val="26"/>
            <dgm:constr type="h"/>
            <dgm:constr type="tMarg" val="13"/>
            <dgm:constr type="lMarg" refType="w" fact="0.2236"/>
            <dgm:constr type="rMarg" refType="w" fact="0.2236"/>
            <dgm:constr type="bMarg" val="13"/>
          </dgm:constrLst>
          <dgm:ruleLst>
            <dgm:rule type="secFontSz" val="11" fact="NaN" max="NaN"/>
            <dgm:rule type="primFontSz" val="11" fact="NaN" max="NaN"/>
            <dgm:rule type="h" val="INF" fact="NaN" max="NaN"/>
          </dgm:ruleLst>
        </dgm:layoutNode>
      </dgm:layoutNode>
      <dgm:forEach name="sibTransForEach" axis="followSib" ptType="sibTrans" cnt="1">
        <dgm:layoutNode name="sibTransComposite" styleLbl="alignAccFollowNode1">
          <dgm:alg type="sp"/>
          <dgm:shape xmlns:r="http://schemas.openxmlformats.org/officeDocument/2006/relationships" r:blip="">
            <dgm:adjLst/>
          </dgm:shape>
          <dgm:ruleLst/>
        </dgm:layoutNode>
        <dgm:ruleLst>
          <dgm:rule type="h" val="INF" fact="NaN" max="NaN"/>
        </dgm:ruleLst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Protocols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Key Revision Points</a:t>
            </a:r>
          </a:p>
        </p:txBody>
      </p:sp>
    </p:spTree>
    <p:extLst>
      <p:ext uri="{BB962C8B-B14F-4D97-AF65-F5344CB8AC3E}">
        <p14:creationId xmlns:p14="http://schemas.microsoft.com/office/powerpoint/2010/main" val="2408424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4F87E-BD96-4E29-A638-D6502EBCD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Question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E75A3-6275-4844-A641-A355A2FD1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are the main </a:t>
            </a:r>
            <a:r>
              <a:rPr lang="en-GB" u="sng" dirty="0"/>
              <a:t>differences</a:t>
            </a:r>
            <a:r>
              <a:rPr lang="en-GB" dirty="0"/>
              <a:t> between MAC and IP addresses?</a:t>
            </a:r>
          </a:p>
        </p:txBody>
      </p:sp>
    </p:spTree>
    <p:extLst>
      <p:ext uri="{BB962C8B-B14F-4D97-AF65-F5344CB8AC3E}">
        <p14:creationId xmlns:p14="http://schemas.microsoft.com/office/powerpoint/2010/main" val="777904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MAC Addressing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 MAC address is a unique </a:t>
            </a:r>
            <a:r>
              <a:rPr lang="en-GB" u="sng" dirty="0"/>
              <a:t>48-bit</a:t>
            </a:r>
            <a:r>
              <a:rPr lang="en-GB" dirty="0"/>
              <a:t> number </a:t>
            </a:r>
            <a:r>
              <a:rPr lang="en-GB" u="sng" dirty="0"/>
              <a:t>assigned by the manufacturer </a:t>
            </a:r>
            <a:r>
              <a:rPr lang="en-GB" dirty="0"/>
              <a:t>to any hardware device used to connect to a network. </a:t>
            </a:r>
            <a:r>
              <a:rPr lang="en-GB" u="sng" dirty="0"/>
              <a:t>It cannot be changed</a:t>
            </a:r>
          </a:p>
          <a:p>
            <a:r>
              <a:rPr lang="en-GB" dirty="0"/>
              <a:t>Network hardware such as a switch can then use the MAC address to direct network packets efficiently to just that device. MAC addresses are therefore </a:t>
            </a:r>
            <a:r>
              <a:rPr lang="en-GB" u="sng" dirty="0"/>
              <a:t>limited to being used on a LAN</a:t>
            </a:r>
            <a:r>
              <a:rPr lang="en-GB" dirty="0"/>
              <a:t>.</a:t>
            </a:r>
          </a:p>
          <a:p>
            <a:r>
              <a:rPr lang="en-GB" dirty="0"/>
              <a:t>Because they are so long, MAC addresses are </a:t>
            </a:r>
            <a:r>
              <a:rPr lang="en-GB" u="sng" dirty="0"/>
              <a:t>usually displayed as 8 hexadecimal numbers</a:t>
            </a:r>
            <a:r>
              <a:rPr lang="en-GB" dirty="0"/>
              <a:t>, for example 00-0C-E7-5D-A8-AD.</a:t>
            </a:r>
          </a:p>
        </p:txBody>
      </p:sp>
    </p:spTree>
    <p:extLst>
      <p:ext uri="{BB962C8B-B14F-4D97-AF65-F5344CB8AC3E}">
        <p14:creationId xmlns:p14="http://schemas.microsoft.com/office/powerpoint/2010/main" val="806481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IP Addressing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An </a:t>
            </a:r>
            <a:r>
              <a:rPr lang="en-GB" b="1" dirty="0"/>
              <a:t>IP</a:t>
            </a:r>
            <a:r>
              <a:rPr lang="en-GB" dirty="0"/>
              <a:t> address is a unique address number that is allocated to devices on a computer network</a:t>
            </a:r>
          </a:p>
          <a:p>
            <a:r>
              <a:rPr lang="en-GB" dirty="0"/>
              <a:t>Unlike a MAC address, an IP address can be </a:t>
            </a:r>
            <a:r>
              <a:rPr lang="en-GB" b="1" dirty="0"/>
              <a:t>private</a:t>
            </a:r>
            <a:r>
              <a:rPr lang="en-GB" dirty="0"/>
              <a:t> (for use on a LAN) or </a:t>
            </a:r>
            <a:r>
              <a:rPr lang="en-GB" b="1" dirty="0"/>
              <a:t>public</a:t>
            </a:r>
            <a:r>
              <a:rPr lang="en-GB" dirty="0"/>
              <a:t> (for use on the Internet or another WAN). </a:t>
            </a:r>
          </a:p>
          <a:p>
            <a:r>
              <a:rPr lang="en-GB" dirty="0"/>
              <a:t>The old IPv4 IP address system uses 32-bit numbers displayed as 4 decimals e.g. </a:t>
            </a:r>
            <a:r>
              <a:rPr lang="en-GB" b="1" dirty="0"/>
              <a:t>201.64.182.255</a:t>
            </a:r>
            <a:endParaRPr lang="en-GB" dirty="0"/>
          </a:p>
          <a:p>
            <a:r>
              <a:rPr lang="en-GB" dirty="0"/>
              <a:t>The new IPv6 IP address system uses 128-bit numbers displayed as 8 hexadecimal numbers e.g. </a:t>
            </a:r>
            <a:r>
              <a:rPr lang="en-GB" b="1" dirty="0"/>
              <a:t>21DA</a:t>
            </a:r>
            <a:r>
              <a:rPr lang="en-GB" dirty="0"/>
              <a:t>:00D3:</a:t>
            </a:r>
            <a:r>
              <a:rPr lang="en-GB" b="1" dirty="0"/>
              <a:t>0000</a:t>
            </a:r>
            <a:r>
              <a:rPr lang="en-GB" dirty="0"/>
              <a:t>:2F3B:</a:t>
            </a:r>
            <a:r>
              <a:rPr lang="en-GB" b="1" dirty="0"/>
              <a:t>02AA</a:t>
            </a:r>
            <a:r>
              <a:rPr lang="en-GB" dirty="0"/>
              <a:t>:00FF:</a:t>
            </a:r>
            <a:r>
              <a:rPr lang="en-GB" b="1" dirty="0"/>
              <a:t>FE28</a:t>
            </a:r>
            <a:r>
              <a:rPr lang="en-GB" dirty="0"/>
              <a:t>:9C5A</a:t>
            </a:r>
          </a:p>
          <a:p>
            <a:r>
              <a:rPr lang="en-GB" dirty="0"/>
              <a:t>Unlike a MAC address, the IP address allocated to a device on a network can be </a:t>
            </a:r>
            <a:r>
              <a:rPr lang="en-GB" b="1" dirty="0"/>
              <a:t>static</a:t>
            </a:r>
            <a:r>
              <a:rPr lang="en-GB" dirty="0"/>
              <a:t> (does not change) or </a:t>
            </a:r>
            <a:r>
              <a:rPr lang="en-GB" b="1" dirty="0"/>
              <a:t>dynamic </a:t>
            </a:r>
            <a:r>
              <a:rPr lang="en-GB" dirty="0"/>
              <a:t>(different each time the connection is made)</a:t>
            </a:r>
          </a:p>
        </p:txBody>
      </p:sp>
    </p:spTree>
    <p:extLst>
      <p:ext uri="{BB962C8B-B14F-4D97-AF65-F5344CB8AC3E}">
        <p14:creationId xmlns:p14="http://schemas.microsoft.com/office/powerpoint/2010/main" val="308882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Question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35A58-3015-4FD0-80B1-325A8108E5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872" t="15782" r="20102" b="41769"/>
          <a:stretch/>
        </p:blipFill>
        <p:spPr>
          <a:xfrm>
            <a:off x="1632857" y="3183846"/>
            <a:ext cx="7436498" cy="3226966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BAD5B17-DD81-42D2-9413-BC78153DF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340" y="1905047"/>
            <a:ext cx="10554574" cy="1640586"/>
          </a:xfrm>
        </p:spPr>
        <p:txBody>
          <a:bodyPr/>
          <a:lstStyle/>
          <a:p>
            <a:r>
              <a:rPr lang="en-GB" dirty="0"/>
              <a:t>What are the main </a:t>
            </a:r>
            <a:r>
              <a:rPr lang="en-GB" u="sng" dirty="0"/>
              <a:t>differences</a:t>
            </a:r>
            <a:r>
              <a:rPr lang="en-GB" dirty="0"/>
              <a:t> between MAC and IP addresses?</a:t>
            </a:r>
          </a:p>
        </p:txBody>
      </p:sp>
    </p:spTree>
    <p:extLst>
      <p:ext uri="{BB962C8B-B14F-4D97-AF65-F5344CB8AC3E}">
        <p14:creationId xmlns:p14="http://schemas.microsoft.com/office/powerpoint/2010/main" val="3975658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Question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Modern computer networks, including the Internet, carry data by breaking it down into a series of distinct units called </a:t>
            </a:r>
            <a:r>
              <a:rPr lang="en-GB" b="1" dirty="0"/>
              <a:t>data pac</a:t>
            </a:r>
            <a:r>
              <a:rPr lang="en-GB" dirty="0"/>
              <a:t>kets, rather than sending it as a continuous stream of data. A typical data packet might contain 1,000 to 1,500 bytes. What is included in the two parts of the packet?</a:t>
            </a:r>
          </a:p>
        </p:txBody>
      </p:sp>
    </p:spTree>
    <p:extLst>
      <p:ext uri="{BB962C8B-B14F-4D97-AF65-F5344CB8AC3E}">
        <p14:creationId xmlns:p14="http://schemas.microsoft.com/office/powerpoint/2010/main" val="1304192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1. The payload</a:t>
            </a:r>
            <a:r>
              <a:rPr lang="en-GB" dirty="0"/>
              <a:t> – this is the user data that is to be delivered.</a:t>
            </a:r>
          </a:p>
          <a:p>
            <a:r>
              <a:rPr lang="en-GB" b="1" dirty="0"/>
              <a:t>2. The header</a:t>
            </a:r>
            <a:r>
              <a:rPr lang="en-GB" dirty="0"/>
              <a:t> – this is the control data attached to the payload to ensure that it is delivered correctly. It will therefore include:</a:t>
            </a:r>
          </a:p>
          <a:p>
            <a:pPr lvl="1"/>
            <a:r>
              <a:rPr lang="en-GB" dirty="0"/>
              <a:t>The </a:t>
            </a:r>
            <a:r>
              <a:rPr lang="en-GB" b="1" dirty="0"/>
              <a:t>source and destination addresses</a:t>
            </a:r>
            <a:r>
              <a:rPr lang="en-GB" dirty="0"/>
              <a:t>;</a:t>
            </a:r>
          </a:p>
          <a:p>
            <a:pPr lvl="1"/>
            <a:r>
              <a:rPr lang="en-GB" b="1" dirty="0"/>
              <a:t>Error checking data</a:t>
            </a:r>
            <a:r>
              <a:rPr lang="en-GB" dirty="0"/>
              <a:t> such as checksums;</a:t>
            </a:r>
          </a:p>
          <a:p>
            <a:pPr lvl="1"/>
            <a:r>
              <a:rPr lang="en-GB" dirty="0"/>
              <a:t>The </a:t>
            </a:r>
            <a:r>
              <a:rPr lang="en-GB" b="1" dirty="0"/>
              <a:t>packet sequence number</a:t>
            </a:r>
            <a:r>
              <a:rPr lang="en-GB" dirty="0"/>
              <a:t>, so it can be reassembled in the correct order.</a:t>
            </a:r>
          </a:p>
        </p:txBody>
      </p:sp>
    </p:spTree>
    <p:extLst>
      <p:ext uri="{BB962C8B-B14F-4D97-AF65-F5344CB8AC3E}">
        <p14:creationId xmlns:p14="http://schemas.microsoft.com/office/powerpoint/2010/main" val="2318575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Question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“Packet switching is used to send data across a network. Write an algorithm to show the process of sending a message across the Internet from computer A to computer B”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2018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r>
              <a:rPr lang="en-GB" dirty="0"/>
              <a:t>Answer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5A81E84-57A2-4974-9022-D04F26CBC8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1416217"/>
              </p:ext>
            </p:extLst>
          </p:nvPr>
        </p:nvGraphicFramePr>
        <p:xfrm>
          <a:off x="1089737" y="3429000"/>
          <a:ext cx="10553700" cy="3310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BD5C78-0359-4387-A468-B27595AB8532}"/>
              </a:ext>
            </a:extLst>
          </p:cNvPr>
          <p:cNvSpPr txBox="1"/>
          <p:nvPr/>
        </p:nvSpPr>
        <p:spPr>
          <a:xfrm>
            <a:off x="1203648" y="2491273"/>
            <a:ext cx="10263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An algorithm is just a set of instructions/steps so the answer is just a set of steps. Complete the diagram using P18</a:t>
            </a:r>
          </a:p>
        </p:txBody>
      </p:sp>
    </p:spTree>
    <p:extLst>
      <p:ext uri="{BB962C8B-B14F-4D97-AF65-F5344CB8AC3E}">
        <p14:creationId xmlns:p14="http://schemas.microsoft.com/office/powerpoint/2010/main" val="2192071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93</TotalTime>
  <Words>282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Century Gothic</vt:lpstr>
      <vt:lpstr>Wingdings 2</vt:lpstr>
      <vt:lpstr>Quotable</vt:lpstr>
      <vt:lpstr>Protocols 1</vt:lpstr>
      <vt:lpstr>Key Question 1</vt:lpstr>
      <vt:lpstr>MAC Addressing</vt:lpstr>
      <vt:lpstr>IP Addressing</vt:lpstr>
      <vt:lpstr>Key Question 1</vt:lpstr>
      <vt:lpstr>Key Question 2</vt:lpstr>
      <vt:lpstr>Answer</vt:lpstr>
      <vt:lpstr>Key Question 3</vt:lpstr>
      <vt:lpstr>Answer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CPU</dc:title>
  <dc:creator>Paul Burgess</dc:creator>
  <cp:lastModifiedBy>P Burgess</cp:lastModifiedBy>
  <cp:revision>9</cp:revision>
  <dcterms:created xsi:type="dcterms:W3CDTF">2017-02-25T07:03:32Z</dcterms:created>
  <dcterms:modified xsi:type="dcterms:W3CDTF">2018-03-11T07:50:12Z</dcterms:modified>
</cp:coreProperties>
</file>