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 id="2147483686" r:id="rId3"/>
    <p:sldMasterId id="2147483717" r:id="rId4"/>
  </p:sldMasterIdLst>
  <p:notesMasterIdLst>
    <p:notesMasterId r:id="rId17"/>
  </p:notesMasterIdLst>
  <p:sldIdLst>
    <p:sldId id="316" r:id="rId5"/>
    <p:sldId id="319" r:id="rId6"/>
    <p:sldId id="300" r:id="rId7"/>
    <p:sldId id="322" r:id="rId8"/>
    <p:sldId id="324" r:id="rId9"/>
    <p:sldId id="310" r:id="rId10"/>
    <p:sldId id="326" r:id="rId11"/>
    <p:sldId id="306" r:id="rId12"/>
    <p:sldId id="328" r:id="rId13"/>
    <p:sldId id="312" r:id="rId14"/>
    <p:sldId id="308" r:id="rId15"/>
    <p:sldId id="33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D1C3D9"/>
    <a:srgbClr val="8E74A0"/>
    <a:srgbClr val="7CCFDB"/>
    <a:srgbClr val="A4CEDC"/>
    <a:srgbClr val="A4DDE5"/>
    <a:srgbClr val="ECE5EF"/>
    <a:srgbClr val="DFD3E5"/>
    <a:srgbClr val="7EC246"/>
    <a:srgbClr val="5C93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sorterViewPr>
    <p:cViewPr>
      <p:scale>
        <a:sx n="100" d="100"/>
        <a:sy n="100" d="100"/>
      </p:scale>
      <p:origin x="0" y="-69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iagrams/_rels/drawing1.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F383EC-D697-4640-B6B7-CFFB3F8A72E9}" type="doc">
      <dgm:prSet loTypeId="urn:microsoft.com/office/officeart/2005/8/layout/radial1" loCatId="relationship" qsTypeId="urn:microsoft.com/office/officeart/2005/8/quickstyle/simple5" qsCatId="simple" csTypeId="urn:microsoft.com/office/officeart/2005/8/colors/colorful1" csCatId="colorful" phldr="1"/>
      <dgm:spPr/>
      <dgm:t>
        <a:bodyPr/>
        <a:lstStyle/>
        <a:p>
          <a:endParaRPr lang="en-GB"/>
        </a:p>
      </dgm:t>
    </dgm:pt>
    <dgm:pt modelId="{655AFE26-DF11-4038-8654-1E512B4D3385}">
      <dgm:prSet phldrT="[Text]"/>
      <dgm:spPr/>
      <dgm:t>
        <a:bodyPr/>
        <a:lstStyle/>
        <a:p>
          <a:r>
            <a:rPr lang="en-GB" dirty="0"/>
            <a:t>OS</a:t>
          </a:r>
        </a:p>
      </dgm:t>
    </dgm:pt>
    <dgm:pt modelId="{623D7BE0-3133-4C6E-9129-20EAFE3D8108}" type="parTrans" cxnId="{3EB2F9DA-CB96-4C76-930F-49CF4A999E83}">
      <dgm:prSet/>
      <dgm:spPr/>
      <dgm:t>
        <a:bodyPr/>
        <a:lstStyle/>
        <a:p>
          <a:endParaRPr lang="en-GB"/>
        </a:p>
      </dgm:t>
    </dgm:pt>
    <dgm:pt modelId="{51AC2C06-D85C-4527-99AE-82336A0CBE20}" type="sibTrans" cxnId="{3EB2F9DA-CB96-4C76-930F-49CF4A999E83}">
      <dgm:prSet/>
      <dgm:spPr/>
      <dgm:t>
        <a:bodyPr/>
        <a:lstStyle/>
        <a:p>
          <a:endParaRPr lang="en-GB"/>
        </a:p>
      </dgm:t>
    </dgm:pt>
    <dgm:pt modelId="{BD97BBA7-3446-49CF-9EA9-D01ED2BA143B}">
      <dgm:prSet phldrT="[Text]"/>
      <dgm:spPr/>
      <dgm:t>
        <a:bodyPr/>
        <a:lstStyle/>
        <a:p>
          <a:r>
            <a:rPr lang="en-GB" dirty="0"/>
            <a:t>User Interface</a:t>
          </a:r>
        </a:p>
      </dgm:t>
    </dgm:pt>
    <dgm:pt modelId="{0E89B9DD-EE75-4DA1-A0BD-0A0CE7072639}" type="parTrans" cxnId="{756A133C-45A5-4D7F-A605-43F92D22DAFD}">
      <dgm:prSet/>
      <dgm:spPr/>
      <dgm:t>
        <a:bodyPr/>
        <a:lstStyle/>
        <a:p>
          <a:endParaRPr lang="en-GB"/>
        </a:p>
      </dgm:t>
    </dgm:pt>
    <dgm:pt modelId="{0A8C4A6E-FBDD-4FD6-BA49-97C1EA71936D}" type="sibTrans" cxnId="{756A133C-45A5-4D7F-A605-43F92D22DAFD}">
      <dgm:prSet/>
      <dgm:spPr/>
      <dgm:t>
        <a:bodyPr/>
        <a:lstStyle/>
        <a:p>
          <a:endParaRPr lang="en-GB"/>
        </a:p>
      </dgm:t>
    </dgm:pt>
    <dgm:pt modelId="{8115F687-BE1A-47FC-8E47-40DC5A0981B2}">
      <dgm:prSet/>
      <dgm:spPr/>
      <dgm:t>
        <a:bodyPr/>
        <a:lstStyle/>
        <a:p>
          <a:r>
            <a:rPr lang="en-GB" dirty="0"/>
            <a:t>Memory/Disk Management</a:t>
          </a:r>
        </a:p>
      </dgm:t>
    </dgm:pt>
    <dgm:pt modelId="{A7B20E76-043A-43CD-A74E-80411EEAE549}" type="parTrans" cxnId="{D3E53086-7594-4E7C-B57E-0657B517E7E2}">
      <dgm:prSet/>
      <dgm:spPr/>
      <dgm:t>
        <a:bodyPr/>
        <a:lstStyle/>
        <a:p>
          <a:endParaRPr lang="en-GB"/>
        </a:p>
      </dgm:t>
    </dgm:pt>
    <dgm:pt modelId="{90A5040D-9FDC-418E-8BF0-90D0D95C1300}" type="sibTrans" cxnId="{D3E53086-7594-4E7C-B57E-0657B517E7E2}">
      <dgm:prSet/>
      <dgm:spPr/>
      <dgm:t>
        <a:bodyPr/>
        <a:lstStyle/>
        <a:p>
          <a:endParaRPr lang="en-GB"/>
        </a:p>
      </dgm:t>
    </dgm:pt>
    <dgm:pt modelId="{3B984C5E-D070-43D9-BFD7-E033FB9CB8E1}">
      <dgm:prSet/>
      <dgm:spPr/>
      <dgm:t>
        <a:bodyPr/>
        <a:lstStyle/>
        <a:p>
          <a:r>
            <a:rPr lang="en-GB" dirty="0"/>
            <a:t>Peripheral Management and Drivers</a:t>
          </a:r>
        </a:p>
      </dgm:t>
    </dgm:pt>
    <dgm:pt modelId="{2ACD3F67-718A-4D6C-BB72-80BC2FA9DB36}" type="parTrans" cxnId="{4F3C3C58-F242-4FD8-B858-C4FC18595828}">
      <dgm:prSet/>
      <dgm:spPr/>
      <dgm:t>
        <a:bodyPr/>
        <a:lstStyle/>
        <a:p>
          <a:endParaRPr lang="en-GB"/>
        </a:p>
      </dgm:t>
    </dgm:pt>
    <dgm:pt modelId="{A70F8617-202A-488E-ADBD-ECA4AAE0D603}" type="sibTrans" cxnId="{4F3C3C58-F242-4FD8-B858-C4FC18595828}">
      <dgm:prSet/>
      <dgm:spPr/>
      <dgm:t>
        <a:bodyPr/>
        <a:lstStyle/>
        <a:p>
          <a:endParaRPr lang="en-GB"/>
        </a:p>
      </dgm:t>
    </dgm:pt>
    <dgm:pt modelId="{611910A5-31A4-484F-830D-CCEB4BC89C44}">
      <dgm:prSet/>
      <dgm:spPr/>
      <dgm:t>
        <a:bodyPr/>
        <a:lstStyle/>
        <a:p>
          <a:r>
            <a:rPr lang="en-GB" dirty="0"/>
            <a:t>User Management</a:t>
          </a:r>
        </a:p>
      </dgm:t>
    </dgm:pt>
    <dgm:pt modelId="{BB65AC6F-9F6E-4A65-88AE-739AE024ACA7}" type="parTrans" cxnId="{18E8BB6E-EB0A-475A-AC16-7E902DCE3DA7}">
      <dgm:prSet/>
      <dgm:spPr/>
      <dgm:t>
        <a:bodyPr/>
        <a:lstStyle/>
        <a:p>
          <a:endParaRPr lang="en-GB"/>
        </a:p>
      </dgm:t>
    </dgm:pt>
    <dgm:pt modelId="{0B32373D-CA62-47D5-A580-0011FE60557E}" type="sibTrans" cxnId="{18E8BB6E-EB0A-475A-AC16-7E902DCE3DA7}">
      <dgm:prSet/>
      <dgm:spPr/>
      <dgm:t>
        <a:bodyPr/>
        <a:lstStyle/>
        <a:p>
          <a:endParaRPr lang="en-GB"/>
        </a:p>
      </dgm:t>
    </dgm:pt>
    <dgm:pt modelId="{8409FDA9-BD1F-4154-BBEB-343B31BB963D}">
      <dgm:prSet/>
      <dgm:spPr>
        <a:solidFill>
          <a:srgbClr val="FF6699"/>
        </a:solidFill>
      </dgm:spPr>
      <dgm:t>
        <a:bodyPr/>
        <a:lstStyle/>
        <a:p>
          <a:r>
            <a:rPr lang="en-GB" dirty="0"/>
            <a:t>File Management</a:t>
          </a:r>
        </a:p>
      </dgm:t>
    </dgm:pt>
    <dgm:pt modelId="{56651EB6-3EE4-4346-9AE9-01E2C047AF79}" type="parTrans" cxnId="{DFA2FA8D-06BF-40AA-9AC2-8CD0F02D247C}">
      <dgm:prSet/>
      <dgm:spPr/>
      <dgm:t>
        <a:bodyPr/>
        <a:lstStyle/>
        <a:p>
          <a:endParaRPr lang="en-GB"/>
        </a:p>
      </dgm:t>
    </dgm:pt>
    <dgm:pt modelId="{622E4D07-81F8-4503-8504-66683E9D0A2D}" type="sibTrans" cxnId="{DFA2FA8D-06BF-40AA-9AC2-8CD0F02D247C}">
      <dgm:prSet/>
      <dgm:spPr/>
      <dgm:t>
        <a:bodyPr/>
        <a:lstStyle/>
        <a:p>
          <a:endParaRPr lang="en-GB"/>
        </a:p>
      </dgm:t>
    </dgm:pt>
    <dgm:pt modelId="{6FB91C9F-797F-4CEA-ADE1-7A234CAC0DB3}">
      <dgm:prSet/>
      <dgm:spPr/>
      <dgm:t>
        <a:bodyPr/>
        <a:lstStyle/>
        <a:p>
          <a:r>
            <a:rPr lang="en-GB"/>
            <a:t>Multi-tasking</a:t>
          </a:r>
          <a:endParaRPr lang="en-GB" dirty="0"/>
        </a:p>
      </dgm:t>
    </dgm:pt>
    <dgm:pt modelId="{AEA6CFF1-932E-4BFA-B81D-CE5E0D178060}" type="parTrans" cxnId="{41B349B2-6343-4E2D-9D3A-0A5316E7F117}">
      <dgm:prSet/>
      <dgm:spPr/>
      <dgm:t>
        <a:bodyPr/>
        <a:lstStyle/>
        <a:p>
          <a:endParaRPr lang="en-GB"/>
        </a:p>
      </dgm:t>
    </dgm:pt>
    <dgm:pt modelId="{A41269F5-F557-4923-AD53-B65CE62D0143}" type="sibTrans" cxnId="{41B349B2-6343-4E2D-9D3A-0A5316E7F117}">
      <dgm:prSet/>
      <dgm:spPr/>
      <dgm:t>
        <a:bodyPr/>
        <a:lstStyle/>
        <a:p>
          <a:endParaRPr lang="en-GB"/>
        </a:p>
      </dgm:t>
    </dgm:pt>
    <dgm:pt modelId="{52974973-D32B-4F6B-9DD0-C314AF26FE12}" type="pres">
      <dgm:prSet presAssocID="{C7F383EC-D697-4640-B6B7-CFFB3F8A72E9}" presName="cycle" presStyleCnt="0">
        <dgm:presLayoutVars>
          <dgm:chMax val="1"/>
          <dgm:dir/>
          <dgm:animLvl val="ctr"/>
          <dgm:resizeHandles val="exact"/>
        </dgm:presLayoutVars>
      </dgm:prSet>
      <dgm:spPr/>
    </dgm:pt>
    <dgm:pt modelId="{D060EF18-EC3B-45C9-9DE4-CF9C393B7814}" type="pres">
      <dgm:prSet presAssocID="{655AFE26-DF11-4038-8654-1E512B4D3385}" presName="centerShape" presStyleLbl="node0" presStyleIdx="0" presStyleCnt="1"/>
      <dgm:spPr/>
    </dgm:pt>
    <dgm:pt modelId="{1B3471A8-EFE9-4C07-98D4-9E74EF171E76}" type="pres">
      <dgm:prSet presAssocID="{0E89B9DD-EE75-4DA1-A0BD-0A0CE7072639}" presName="Name9" presStyleLbl="parChTrans1D2" presStyleIdx="0" presStyleCnt="6"/>
      <dgm:spPr/>
    </dgm:pt>
    <dgm:pt modelId="{47D76EE4-F6DA-4C3D-8778-A1C7931454D5}" type="pres">
      <dgm:prSet presAssocID="{0E89B9DD-EE75-4DA1-A0BD-0A0CE7072639}" presName="connTx" presStyleLbl="parChTrans1D2" presStyleIdx="0" presStyleCnt="6"/>
      <dgm:spPr/>
    </dgm:pt>
    <dgm:pt modelId="{4CF4CEB6-E4A3-463D-85EB-228C35044565}" type="pres">
      <dgm:prSet presAssocID="{BD97BBA7-3446-49CF-9EA9-D01ED2BA143B}" presName="node" presStyleLbl="node1" presStyleIdx="0" presStyleCnt="6">
        <dgm:presLayoutVars>
          <dgm:bulletEnabled val="1"/>
        </dgm:presLayoutVars>
      </dgm:prSet>
      <dgm:spPr/>
    </dgm:pt>
    <dgm:pt modelId="{0672E1B6-EAD7-4B85-B577-4C44CE27AC9D}" type="pres">
      <dgm:prSet presAssocID="{A7B20E76-043A-43CD-A74E-80411EEAE549}" presName="Name9" presStyleLbl="parChTrans1D2" presStyleIdx="1" presStyleCnt="6"/>
      <dgm:spPr/>
    </dgm:pt>
    <dgm:pt modelId="{3A81CC65-4461-4E8A-9AAB-DF54427CB977}" type="pres">
      <dgm:prSet presAssocID="{A7B20E76-043A-43CD-A74E-80411EEAE549}" presName="connTx" presStyleLbl="parChTrans1D2" presStyleIdx="1" presStyleCnt="6"/>
      <dgm:spPr/>
    </dgm:pt>
    <dgm:pt modelId="{3CF3C90D-90F0-4599-A21E-683E81BC6AA2}" type="pres">
      <dgm:prSet presAssocID="{8115F687-BE1A-47FC-8E47-40DC5A0981B2}" presName="node" presStyleLbl="node1" presStyleIdx="1" presStyleCnt="6">
        <dgm:presLayoutVars>
          <dgm:bulletEnabled val="1"/>
        </dgm:presLayoutVars>
      </dgm:prSet>
      <dgm:spPr/>
    </dgm:pt>
    <dgm:pt modelId="{6AFAA343-F0E1-4915-9CD7-8C9897ED1ABB}" type="pres">
      <dgm:prSet presAssocID="{AEA6CFF1-932E-4BFA-B81D-CE5E0D178060}" presName="Name9" presStyleLbl="parChTrans1D2" presStyleIdx="2" presStyleCnt="6"/>
      <dgm:spPr/>
    </dgm:pt>
    <dgm:pt modelId="{057605EB-62AC-4EBC-9F5A-E04D5B98C812}" type="pres">
      <dgm:prSet presAssocID="{AEA6CFF1-932E-4BFA-B81D-CE5E0D178060}" presName="connTx" presStyleLbl="parChTrans1D2" presStyleIdx="2" presStyleCnt="6"/>
      <dgm:spPr/>
    </dgm:pt>
    <dgm:pt modelId="{D845554E-7ADA-4EF3-AAC5-6DC3932F0072}" type="pres">
      <dgm:prSet presAssocID="{6FB91C9F-797F-4CEA-ADE1-7A234CAC0DB3}" presName="node" presStyleLbl="node1" presStyleIdx="2" presStyleCnt="6">
        <dgm:presLayoutVars>
          <dgm:bulletEnabled val="1"/>
        </dgm:presLayoutVars>
      </dgm:prSet>
      <dgm:spPr/>
    </dgm:pt>
    <dgm:pt modelId="{418A61DC-040F-4637-89FB-09A3DF7B7E1A}" type="pres">
      <dgm:prSet presAssocID="{2ACD3F67-718A-4D6C-BB72-80BC2FA9DB36}" presName="Name9" presStyleLbl="parChTrans1D2" presStyleIdx="3" presStyleCnt="6"/>
      <dgm:spPr/>
    </dgm:pt>
    <dgm:pt modelId="{AEF8BF2E-4F62-43DC-A90A-26BF2E0357BD}" type="pres">
      <dgm:prSet presAssocID="{2ACD3F67-718A-4D6C-BB72-80BC2FA9DB36}" presName="connTx" presStyleLbl="parChTrans1D2" presStyleIdx="3" presStyleCnt="6"/>
      <dgm:spPr/>
    </dgm:pt>
    <dgm:pt modelId="{F68B348B-379C-48C3-B6F2-E056BFEF18A4}" type="pres">
      <dgm:prSet presAssocID="{3B984C5E-D070-43D9-BFD7-E033FB9CB8E1}" presName="node" presStyleLbl="node1" presStyleIdx="3" presStyleCnt="6">
        <dgm:presLayoutVars>
          <dgm:bulletEnabled val="1"/>
        </dgm:presLayoutVars>
      </dgm:prSet>
      <dgm:spPr/>
    </dgm:pt>
    <dgm:pt modelId="{917F02C6-6F2D-47E2-A456-2F4275491D94}" type="pres">
      <dgm:prSet presAssocID="{BB65AC6F-9F6E-4A65-88AE-739AE024ACA7}" presName="Name9" presStyleLbl="parChTrans1D2" presStyleIdx="4" presStyleCnt="6"/>
      <dgm:spPr/>
    </dgm:pt>
    <dgm:pt modelId="{D3DB14E1-CAAA-44E2-A5A0-682E14CF1024}" type="pres">
      <dgm:prSet presAssocID="{BB65AC6F-9F6E-4A65-88AE-739AE024ACA7}" presName="connTx" presStyleLbl="parChTrans1D2" presStyleIdx="4" presStyleCnt="6"/>
      <dgm:spPr/>
    </dgm:pt>
    <dgm:pt modelId="{BAFCFE81-DA5E-4D53-BF62-379C2D395D6B}" type="pres">
      <dgm:prSet presAssocID="{611910A5-31A4-484F-830D-CCEB4BC89C44}" presName="node" presStyleLbl="node1" presStyleIdx="4" presStyleCnt="6">
        <dgm:presLayoutVars>
          <dgm:bulletEnabled val="1"/>
        </dgm:presLayoutVars>
      </dgm:prSet>
      <dgm:spPr/>
    </dgm:pt>
    <dgm:pt modelId="{74C243A7-8032-473A-8CF0-6DFC597D2BF9}" type="pres">
      <dgm:prSet presAssocID="{56651EB6-3EE4-4346-9AE9-01E2C047AF79}" presName="Name9" presStyleLbl="parChTrans1D2" presStyleIdx="5" presStyleCnt="6"/>
      <dgm:spPr/>
    </dgm:pt>
    <dgm:pt modelId="{74698A18-A72F-43F3-909C-AC18BA9F8ACD}" type="pres">
      <dgm:prSet presAssocID="{56651EB6-3EE4-4346-9AE9-01E2C047AF79}" presName="connTx" presStyleLbl="parChTrans1D2" presStyleIdx="5" presStyleCnt="6"/>
      <dgm:spPr/>
    </dgm:pt>
    <dgm:pt modelId="{2AB89DC5-4EFE-4951-8EE2-316E49754F25}" type="pres">
      <dgm:prSet presAssocID="{8409FDA9-BD1F-4154-BBEB-343B31BB963D}" presName="node" presStyleLbl="node1" presStyleIdx="5" presStyleCnt="6">
        <dgm:presLayoutVars>
          <dgm:bulletEnabled val="1"/>
        </dgm:presLayoutVars>
      </dgm:prSet>
      <dgm:spPr/>
    </dgm:pt>
  </dgm:ptLst>
  <dgm:cxnLst>
    <dgm:cxn modelId="{64939105-5668-438D-881D-18F2A04441C8}" type="presOf" srcId="{2ACD3F67-718A-4D6C-BB72-80BC2FA9DB36}" destId="{418A61DC-040F-4637-89FB-09A3DF7B7E1A}" srcOrd="0" destOrd="0" presId="urn:microsoft.com/office/officeart/2005/8/layout/radial1"/>
    <dgm:cxn modelId="{162DEB1D-26C6-40D7-AD81-1DC7CC7D67BE}" type="presOf" srcId="{56651EB6-3EE4-4346-9AE9-01E2C047AF79}" destId="{74C243A7-8032-473A-8CF0-6DFC597D2BF9}" srcOrd="0" destOrd="0" presId="urn:microsoft.com/office/officeart/2005/8/layout/radial1"/>
    <dgm:cxn modelId="{69E5551E-C795-4F21-8D5C-4727F051FE2E}" type="presOf" srcId="{3B984C5E-D070-43D9-BFD7-E033FB9CB8E1}" destId="{F68B348B-379C-48C3-B6F2-E056BFEF18A4}" srcOrd="0" destOrd="0" presId="urn:microsoft.com/office/officeart/2005/8/layout/radial1"/>
    <dgm:cxn modelId="{D1163B31-B5C4-4A8A-987F-30D5F6052B7D}" type="presOf" srcId="{56651EB6-3EE4-4346-9AE9-01E2C047AF79}" destId="{74698A18-A72F-43F3-909C-AC18BA9F8ACD}" srcOrd="1" destOrd="0" presId="urn:microsoft.com/office/officeart/2005/8/layout/radial1"/>
    <dgm:cxn modelId="{9950EB38-7724-4687-BF06-33F8E720ED67}" type="presOf" srcId="{AEA6CFF1-932E-4BFA-B81D-CE5E0D178060}" destId="{6AFAA343-F0E1-4915-9CD7-8C9897ED1ABB}" srcOrd="0" destOrd="0" presId="urn:microsoft.com/office/officeart/2005/8/layout/radial1"/>
    <dgm:cxn modelId="{756A133C-45A5-4D7F-A605-43F92D22DAFD}" srcId="{655AFE26-DF11-4038-8654-1E512B4D3385}" destId="{BD97BBA7-3446-49CF-9EA9-D01ED2BA143B}" srcOrd="0" destOrd="0" parTransId="{0E89B9DD-EE75-4DA1-A0BD-0A0CE7072639}" sibTransId="{0A8C4A6E-FBDD-4FD6-BA49-97C1EA71936D}"/>
    <dgm:cxn modelId="{E198984C-B56A-43AB-A3FC-3EC109EAD882}" type="presOf" srcId="{BB65AC6F-9F6E-4A65-88AE-739AE024ACA7}" destId="{D3DB14E1-CAAA-44E2-A5A0-682E14CF1024}" srcOrd="1" destOrd="0" presId="urn:microsoft.com/office/officeart/2005/8/layout/radial1"/>
    <dgm:cxn modelId="{2029674D-9225-440F-9837-A577D8FDE4A9}" type="presOf" srcId="{C7F383EC-D697-4640-B6B7-CFFB3F8A72E9}" destId="{52974973-D32B-4F6B-9DD0-C314AF26FE12}" srcOrd="0" destOrd="0" presId="urn:microsoft.com/office/officeart/2005/8/layout/radial1"/>
    <dgm:cxn modelId="{18E8BB6E-EB0A-475A-AC16-7E902DCE3DA7}" srcId="{655AFE26-DF11-4038-8654-1E512B4D3385}" destId="{611910A5-31A4-484F-830D-CCEB4BC89C44}" srcOrd="4" destOrd="0" parTransId="{BB65AC6F-9F6E-4A65-88AE-739AE024ACA7}" sibTransId="{0B32373D-CA62-47D5-A580-0011FE60557E}"/>
    <dgm:cxn modelId="{6EB77455-854B-4192-9DEE-51169F05C3C0}" type="presOf" srcId="{0E89B9DD-EE75-4DA1-A0BD-0A0CE7072639}" destId="{47D76EE4-F6DA-4C3D-8778-A1C7931454D5}" srcOrd="1" destOrd="0" presId="urn:microsoft.com/office/officeart/2005/8/layout/radial1"/>
    <dgm:cxn modelId="{8A41B875-B964-4CCE-9645-8CC018F0B6CA}" type="presOf" srcId="{BB65AC6F-9F6E-4A65-88AE-739AE024ACA7}" destId="{917F02C6-6F2D-47E2-A456-2F4275491D94}" srcOrd="0" destOrd="0" presId="urn:microsoft.com/office/officeart/2005/8/layout/radial1"/>
    <dgm:cxn modelId="{4F3C3C58-F242-4FD8-B858-C4FC18595828}" srcId="{655AFE26-DF11-4038-8654-1E512B4D3385}" destId="{3B984C5E-D070-43D9-BFD7-E033FB9CB8E1}" srcOrd="3" destOrd="0" parTransId="{2ACD3F67-718A-4D6C-BB72-80BC2FA9DB36}" sibTransId="{A70F8617-202A-488E-ADBD-ECA4AAE0D603}"/>
    <dgm:cxn modelId="{2EC87759-9B04-48A5-A96A-087D00580B95}" type="presOf" srcId="{AEA6CFF1-932E-4BFA-B81D-CE5E0D178060}" destId="{057605EB-62AC-4EBC-9F5A-E04D5B98C812}" srcOrd="1" destOrd="0" presId="urn:microsoft.com/office/officeart/2005/8/layout/radial1"/>
    <dgm:cxn modelId="{4D569E7C-0C5B-4638-8D3D-E5553FC0A219}" type="presOf" srcId="{0E89B9DD-EE75-4DA1-A0BD-0A0CE7072639}" destId="{1B3471A8-EFE9-4C07-98D4-9E74EF171E76}" srcOrd="0" destOrd="0" presId="urn:microsoft.com/office/officeart/2005/8/layout/radial1"/>
    <dgm:cxn modelId="{35B55D7D-9463-4AE4-A623-858571C0DE39}" type="presOf" srcId="{A7B20E76-043A-43CD-A74E-80411EEAE549}" destId="{3A81CC65-4461-4E8A-9AAB-DF54427CB977}" srcOrd="1" destOrd="0" presId="urn:microsoft.com/office/officeart/2005/8/layout/radial1"/>
    <dgm:cxn modelId="{F6D41884-C34E-43EF-8044-4D4D827A237A}" type="presOf" srcId="{2ACD3F67-718A-4D6C-BB72-80BC2FA9DB36}" destId="{AEF8BF2E-4F62-43DC-A90A-26BF2E0357BD}" srcOrd="1" destOrd="0" presId="urn:microsoft.com/office/officeart/2005/8/layout/radial1"/>
    <dgm:cxn modelId="{D3E53086-7594-4E7C-B57E-0657B517E7E2}" srcId="{655AFE26-DF11-4038-8654-1E512B4D3385}" destId="{8115F687-BE1A-47FC-8E47-40DC5A0981B2}" srcOrd="1" destOrd="0" parTransId="{A7B20E76-043A-43CD-A74E-80411EEAE549}" sibTransId="{90A5040D-9FDC-418E-8BF0-90D0D95C1300}"/>
    <dgm:cxn modelId="{A29E4886-C80B-4E49-86A7-00E78EEFE4B2}" type="presOf" srcId="{BD97BBA7-3446-49CF-9EA9-D01ED2BA143B}" destId="{4CF4CEB6-E4A3-463D-85EB-228C35044565}" srcOrd="0" destOrd="0" presId="urn:microsoft.com/office/officeart/2005/8/layout/radial1"/>
    <dgm:cxn modelId="{9C9BE389-75E2-4F04-8481-C5689590682B}" type="presOf" srcId="{655AFE26-DF11-4038-8654-1E512B4D3385}" destId="{D060EF18-EC3B-45C9-9DE4-CF9C393B7814}" srcOrd="0" destOrd="0" presId="urn:microsoft.com/office/officeart/2005/8/layout/radial1"/>
    <dgm:cxn modelId="{DFA2FA8D-06BF-40AA-9AC2-8CD0F02D247C}" srcId="{655AFE26-DF11-4038-8654-1E512B4D3385}" destId="{8409FDA9-BD1F-4154-BBEB-343B31BB963D}" srcOrd="5" destOrd="0" parTransId="{56651EB6-3EE4-4346-9AE9-01E2C047AF79}" sibTransId="{622E4D07-81F8-4503-8504-66683E9D0A2D}"/>
    <dgm:cxn modelId="{49D402A1-8074-411E-A1C0-429C8F7431D9}" type="presOf" srcId="{A7B20E76-043A-43CD-A74E-80411EEAE549}" destId="{0672E1B6-EAD7-4B85-B577-4C44CE27AC9D}" srcOrd="0" destOrd="0" presId="urn:microsoft.com/office/officeart/2005/8/layout/radial1"/>
    <dgm:cxn modelId="{C983E7AB-D601-4D82-ADEA-EEB676252099}" type="presOf" srcId="{8115F687-BE1A-47FC-8E47-40DC5A0981B2}" destId="{3CF3C90D-90F0-4599-A21E-683E81BC6AA2}" srcOrd="0" destOrd="0" presId="urn:microsoft.com/office/officeart/2005/8/layout/radial1"/>
    <dgm:cxn modelId="{41B349B2-6343-4E2D-9D3A-0A5316E7F117}" srcId="{655AFE26-DF11-4038-8654-1E512B4D3385}" destId="{6FB91C9F-797F-4CEA-ADE1-7A234CAC0DB3}" srcOrd="2" destOrd="0" parTransId="{AEA6CFF1-932E-4BFA-B81D-CE5E0D178060}" sibTransId="{A41269F5-F557-4923-AD53-B65CE62D0143}"/>
    <dgm:cxn modelId="{A60A54B6-4A96-4009-BF2E-991FFB81B20D}" type="presOf" srcId="{8409FDA9-BD1F-4154-BBEB-343B31BB963D}" destId="{2AB89DC5-4EFE-4951-8EE2-316E49754F25}" srcOrd="0" destOrd="0" presId="urn:microsoft.com/office/officeart/2005/8/layout/radial1"/>
    <dgm:cxn modelId="{36C4D3D2-EAEF-41D1-B286-A0190FDB08EE}" type="presOf" srcId="{6FB91C9F-797F-4CEA-ADE1-7A234CAC0DB3}" destId="{D845554E-7ADA-4EF3-AAC5-6DC3932F0072}" srcOrd="0" destOrd="0" presId="urn:microsoft.com/office/officeart/2005/8/layout/radial1"/>
    <dgm:cxn modelId="{3EB2F9DA-CB96-4C76-930F-49CF4A999E83}" srcId="{C7F383EC-D697-4640-B6B7-CFFB3F8A72E9}" destId="{655AFE26-DF11-4038-8654-1E512B4D3385}" srcOrd="0" destOrd="0" parTransId="{623D7BE0-3133-4C6E-9129-20EAFE3D8108}" sibTransId="{51AC2C06-D85C-4527-99AE-82336A0CBE20}"/>
    <dgm:cxn modelId="{AD956BE7-F680-46B7-8BE0-2EF41726AFA4}" type="presOf" srcId="{611910A5-31A4-484F-830D-CCEB4BC89C44}" destId="{BAFCFE81-DA5E-4D53-BF62-379C2D395D6B}" srcOrd="0" destOrd="0" presId="urn:microsoft.com/office/officeart/2005/8/layout/radial1"/>
    <dgm:cxn modelId="{A7B450B6-7EDD-4E79-B7C9-707A6C9FC335}" type="presParOf" srcId="{52974973-D32B-4F6B-9DD0-C314AF26FE12}" destId="{D060EF18-EC3B-45C9-9DE4-CF9C393B7814}" srcOrd="0" destOrd="0" presId="urn:microsoft.com/office/officeart/2005/8/layout/radial1"/>
    <dgm:cxn modelId="{D24F5141-FAFD-4283-8BC5-A824439BF396}" type="presParOf" srcId="{52974973-D32B-4F6B-9DD0-C314AF26FE12}" destId="{1B3471A8-EFE9-4C07-98D4-9E74EF171E76}" srcOrd="1" destOrd="0" presId="urn:microsoft.com/office/officeart/2005/8/layout/radial1"/>
    <dgm:cxn modelId="{D1528735-50A2-41A3-80FD-5139EC9FF196}" type="presParOf" srcId="{1B3471A8-EFE9-4C07-98D4-9E74EF171E76}" destId="{47D76EE4-F6DA-4C3D-8778-A1C7931454D5}" srcOrd="0" destOrd="0" presId="urn:microsoft.com/office/officeart/2005/8/layout/radial1"/>
    <dgm:cxn modelId="{992B58C5-F758-4E38-B2E8-86F4EDE26A2E}" type="presParOf" srcId="{52974973-D32B-4F6B-9DD0-C314AF26FE12}" destId="{4CF4CEB6-E4A3-463D-85EB-228C35044565}" srcOrd="2" destOrd="0" presId="urn:microsoft.com/office/officeart/2005/8/layout/radial1"/>
    <dgm:cxn modelId="{3AA5D6F4-A0AE-491B-9842-236F8C068BAC}" type="presParOf" srcId="{52974973-D32B-4F6B-9DD0-C314AF26FE12}" destId="{0672E1B6-EAD7-4B85-B577-4C44CE27AC9D}" srcOrd="3" destOrd="0" presId="urn:microsoft.com/office/officeart/2005/8/layout/radial1"/>
    <dgm:cxn modelId="{82399411-12E6-4C21-A062-E362249965B8}" type="presParOf" srcId="{0672E1B6-EAD7-4B85-B577-4C44CE27AC9D}" destId="{3A81CC65-4461-4E8A-9AAB-DF54427CB977}" srcOrd="0" destOrd="0" presId="urn:microsoft.com/office/officeart/2005/8/layout/radial1"/>
    <dgm:cxn modelId="{FF7A1007-A108-4992-8438-5C78CB2CD495}" type="presParOf" srcId="{52974973-D32B-4F6B-9DD0-C314AF26FE12}" destId="{3CF3C90D-90F0-4599-A21E-683E81BC6AA2}" srcOrd="4" destOrd="0" presId="urn:microsoft.com/office/officeart/2005/8/layout/radial1"/>
    <dgm:cxn modelId="{EA462181-26D4-49C9-BDF2-6C99DD9F7669}" type="presParOf" srcId="{52974973-D32B-4F6B-9DD0-C314AF26FE12}" destId="{6AFAA343-F0E1-4915-9CD7-8C9897ED1ABB}" srcOrd="5" destOrd="0" presId="urn:microsoft.com/office/officeart/2005/8/layout/radial1"/>
    <dgm:cxn modelId="{65A9FAC6-0C04-42C9-B843-DC67B47948C5}" type="presParOf" srcId="{6AFAA343-F0E1-4915-9CD7-8C9897ED1ABB}" destId="{057605EB-62AC-4EBC-9F5A-E04D5B98C812}" srcOrd="0" destOrd="0" presId="urn:microsoft.com/office/officeart/2005/8/layout/radial1"/>
    <dgm:cxn modelId="{B15631D9-49F7-4938-A9FB-1A9485FA8285}" type="presParOf" srcId="{52974973-D32B-4F6B-9DD0-C314AF26FE12}" destId="{D845554E-7ADA-4EF3-AAC5-6DC3932F0072}" srcOrd="6" destOrd="0" presId="urn:microsoft.com/office/officeart/2005/8/layout/radial1"/>
    <dgm:cxn modelId="{DD6F2EC7-EEDB-45BA-AE42-1AD1A76FCD7C}" type="presParOf" srcId="{52974973-D32B-4F6B-9DD0-C314AF26FE12}" destId="{418A61DC-040F-4637-89FB-09A3DF7B7E1A}" srcOrd="7" destOrd="0" presId="urn:microsoft.com/office/officeart/2005/8/layout/radial1"/>
    <dgm:cxn modelId="{29701249-69EF-4FA2-A422-25D217E4B0A2}" type="presParOf" srcId="{418A61DC-040F-4637-89FB-09A3DF7B7E1A}" destId="{AEF8BF2E-4F62-43DC-A90A-26BF2E0357BD}" srcOrd="0" destOrd="0" presId="urn:microsoft.com/office/officeart/2005/8/layout/radial1"/>
    <dgm:cxn modelId="{7E43D997-E0F7-45DE-8803-729D78318663}" type="presParOf" srcId="{52974973-D32B-4F6B-9DD0-C314AF26FE12}" destId="{F68B348B-379C-48C3-B6F2-E056BFEF18A4}" srcOrd="8" destOrd="0" presId="urn:microsoft.com/office/officeart/2005/8/layout/radial1"/>
    <dgm:cxn modelId="{4323C5F8-6CBC-40A5-9081-7827078CA2E4}" type="presParOf" srcId="{52974973-D32B-4F6B-9DD0-C314AF26FE12}" destId="{917F02C6-6F2D-47E2-A456-2F4275491D94}" srcOrd="9" destOrd="0" presId="urn:microsoft.com/office/officeart/2005/8/layout/radial1"/>
    <dgm:cxn modelId="{8F1D3622-8D5A-45EF-B043-29718AA4255B}" type="presParOf" srcId="{917F02C6-6F2D-47E2-A456-2F4275491D94}" destId="{D3DB14E1-CAAA-44E2-A5A0-682E14CF1024}" srcOrd="0" destOrd="0" presId="urn:microsoft.com/office/officeart/2005/8/layout/radial1"/>
    <dgm:cxn modelId="{8D85382F-1E2A-4159-BADB-C112533A4A03}" type="presParOf" srcId="{52974973-D32B-4F6B-9DD0-C314AF26FE12}" destId="{BAFCFE81-DA5E-4D53-BF62-379C2D395D6B}" srcOrd="10" destOrd="0" presId="urn:microsoft.com/office/officeart/2005/8/layout/radial1"/>
    <dgm:cxn modelId="{2D78C4D3-ABFF-4EE0-B12E-ABDD299C7A6E}" type="presParOf" srcId="{52974973-D32B-4F6B-9DD0-C314AF26FE12}" destId="{74C243A7-8032-473A-8CF0-6DFC597D2BF9}" srcOrd="11" destOrd="0" presId="urn:microsoft.com/office/officeart/2005/8/layout/radial1"/>
    <dgm:cxn modelId="{D9D9C9DA-E6E4-475A-B83C-561D0349E467}" type="presParOf" srcId="{74C243A7-8032-473A-8CF0-6DFC597D2BF9}" destId="{74698A18-A72F-43F3-909C-AC18BA9F8ACD}" srcOrd="0" destOrd="0" presId="urn:microsoft.com/office/officeart/2005/8/layout/radial1"/>
    <dgm:cxn modelId="{43D52BC6-99F9-46A3-9ED7-3483DA83547D}" type="presParOf" srcId="{52974973-D32B-4F6B-9DD0-C314AF26FE12}" destId="{2AB89DC5-4EFE-4951-8EE2-316E49754F25}"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0EF18-EC3B-45C9-9DE4-CF9C393B7814}">
      <dsp:nvSpPr>
        <dsp:cNvPr id="0" name=""/>
        <dsp:cNvSpPr/>
      </dsp:nvSpPr>
      <dsp:spPr>
        <a:xfrm>
          <a:off x="1896118" y="1972690"/>
          <a:ext cx="1499843" cy="1499843"/>
        </a:xfrm>
        <a:prstGeom prst="ellipse">
          <a:avLst/>
        </a:prstGeom>
        <a:blipFill rotWithShape="0">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r>
            <a:rPr lang="en-GB" sz="5600" kern="1200" dirty="0"/>
            <a:t>OS</a:t>
          </a:r>
        </a:p>
      </dsp:txBody>
      <dsp:txXfrm>
        <a:off x="2115765" y="2192337"/>
        <a:ext cx="1060549" cy="1060549"/>
      </dsp:txXfrm>
    </dsp:sp>
    <dsp:sp modelId="{1B3471A8-EFE9-4C07-98D4-9E74EF171E76}">
      <dsp:nvSpPr>
        <dsp:cNvPr id="0" name=""/>
        <dsp:cNvSpPr/>
      </dsp:nvSpPr>
      <dsp:spPr>
        <a:xfrm rot="16200000">
          <a:off x="2419943" y="1721086"/>
          <a:ext cx="452192" cy="51014"/>
        </a:xfrm>
        <a:custGeom>
          <a:avLst/>
          <a:gdLst/>
          <a:ahLst/>
          <a:cxnLst/>
          <a:rect l="0" t="0" r="0" b="0"/>
          <a:pathLst>
            <a:path>
              <a:moveTo>
                <a:pt x="0" y="25507"/>
              </a:moveTo>
              <a:lnTo>
                <a:pt x="452192" y="25507"/>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634735" y="1735288"/>
        <a:ext cx="22609" cy="22609"/>
      </dsp:txXfrm>
    </dsp:sp>
    <dsp:sp modelId="{4CF4CEB6-E4A3-463D-85EB-228C35044565}">
      <dsp:nvSpPr>
        <dsp:cNvPr id="0" name=""/>
        <dsp:cNvSpPr/>
      </dsp:nvSpPr>
      <dsp:spPr>
        <a:xfrm>
          <a:off x="1896118" y="20653"/>
          <a:ext cx="1499843" cy="1499843"/>
        </a:xfrm>
        <a:prstGeom prst="ellipse">
          <a:avLst/>
        </a:prstGeom>
        <a:blipFill rotWithShape="0">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User Interface</a:t>
          </a:r>
        </a:p>
      </dsp:txBody>
      <dsp:txXfrm>
        <a:off x="2115765" y="240300"/>
        <a:ext cx="1060549" cy="1060549"/>
      </dsp:txXfrm>
    </dsp:sp>
    <dsp:sp modelId="{0672E1B6-EAD7-4B85-B577-4C44CE27AC9D}">
      <dsp:nvSpPr>
        <dsp:cNvPr id="0" name=""/>
        <dsp:cNvSpPr/>
      </dsp:nvSpPr>
      <dsp:spPr>
        <a:xfrm rot="19800000">
          <a:off x="3265200" y="2209095"/>
          <a:ext cx="452192" cy="51014"/>
        </a:xfrm>
        <a:custGeom>
          <a:avLst/>
          <a:gdLst/>
          <a:ahLst/>
          <a:cxnLst/>
          <a:rect l="0" t="0" r="0" b="0"/>
          <a:pathLst>
            <a:path>
              <a:moveTo>
                <a:pt x="0" y="25507"/>
              </a:moveTo>
              <a:lnTo>
                <a:pt x="452192" y="25507"/>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479991" y="2223298"/>
        <a:ext cx="22609" cy="22609"/>
      </dsp:txXfrm>
    </dsp:sp>
    <dsp:sp modelId="{3CF3C90D-90F0-4599-A21E-683E81BC6AA2}">
      <dsp:nvSpPr>
        <dsp:cNvPr id="0" name=""/>
        <dsp:cNvSpPr/>
      </dsp:nvSpPr>
      <dsp:spPr>
        <a:xfrm>
          <a:off x="3586631" y="996671"/>
          <a:ext cx="1499843" cy="1499843"/>
        </a:xfrm>
        <a:prstGeom prst="ellipse">
          <a:avLst/>
        </a:prstGeom>
        <a:blipFill rotWithShape="0">
          <a:blip xmlns:r="http://schemas.openxmlformats.org/officeDocument/2006/relationships" r:embed="rId1">
            <a:duotone>
              <a:schemeClr val="accent3">
                <a:hueOff val="0"/>
                <a:satOff val="0"/>
                <a:lumOff val="0"/>
                <a:alphaOff val="0"/>
                <a:tint val="98000"/>
                <a:lumMod val="102000"/>
              </a:schemeClr>
              <a:schemeClr val="accent3">
                <a:hueOff val="0"/>
                <a:satOff val="0"/>
                <a:lumOff val="0"/>
                <a:alphaOff val="0"/>
                <a:shade val="98000"/>
                <a:lumMod val="98000"/>
              </a:schemeClr>
            </a:duotone>
          </a:blip>
          <a:tile tx="0" ty="0" sx="100000" sy="100000" flip="none" algn="tl"/>
        </a:blip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Memory/Disk Management</a:t>
          </a:r>
        </a:p>
      </dsp:txBody>
      <dsp:txXfrm>
        <a:off x="3806278" y="1216318"/>
        <a:ext cx="1060549" cy="1060549"/>
      </dsp:txXfrm>
    </dsp:sp>
    <dsp:sp modelId="{6AFAA343-F0E1-4915-9CD7-8C9897ED1ABB}">
      <dsp:nvSpPr>
        <dsp:cNvPr id="0" name=""/>
        <dsp:cNvSpPr/>
      </dsp:nvSpPr>
      <dsp:spPr>
        <a:xfrm rot="1800000">
          <a:off x="3265200" y="3185114"/>
          <a:ext cx="452192" cy="51014"/>
        </a:xfrm>
        <a:custGeom>
          <a:avLst/>
          <a:gdLst/>
          <a:ahLst/>
          <a:cxnLst/>
          <a:rect l="0" t="0" r="0" b="0"/>
          <a:pathLst>
            <a:path>
              <a:moveTo>
                <a:pt x="0" y="25507"/>
              </a:moveTo>
              <a:lnTo>
                <a:pt x="452192" y="25507"/>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479991" y="3199316"/>
        <a:ext cx="22609" cy="22609"/>
      </dsp:txXfrm>
    </dsp:sp>
    <dsp:sp modelId="{D845554E-7ADA-4EF3-AAC5-6DC3932F0072}">
      <dsp:nvSpPr>
        <dsp:cNvPr id="0" name=""/>
        <dsp:cNvSpPr/>
      </dsp:nvSpPr>
      <dsp:spPr>
        <a:xfrm>
          <a:off x="3586631" y="2948708"/>
          <a:ext cx="1499843" cy="1499843"/>
        </a:xfrm>
        <a:prstGeom prst="ellipse">
          <a:avLst/>
        </a:prstGeom>
        <a:blipFill rotWithShape="0">
          <a:blip xmlns:r="http://schemas.openxmlformats.org/officeDocument/2006/relationships" r:embed="rId1">
            <a:duotone>
              <a:schemeClr val="accent4">
                <a:hueOff val="0"/>
                <a:satOff val="0"/>
                <a:lumOff val="0"/>
                <a:alphaOff val="0"/>
                <a:tint val="98000"/>
                <a:lumMod val="102000"/>
              </a:schemeClr>
              <a:schemeClr val="accent4">
                <a:hueOff val="0"/>
                <a:satOff val="0"/>
                <a:lumOff val="0"/>
                <a:alphaOff val="0"/>
                <a:shade val="98000"/>
                <a:lumMod val="98000"/>
              </a:schemeClr>
            </a:duotone>
          </a:blip>
          <a:tile tx="0" ty="0" sx="100000" sy="100000" flip="none" algn="tl"/>
        </a:blip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t>Multi-tasking</a:t>
          </a:r>
          <a:endParaRPr lang="en-GB" sz="1200" kern="1200" dirty="0"/>
        </a:p>
      </dsp:txBody>
      <dsp:txXfrm>
        <a:off x="3806278" y="3168355"/>
        <a:ext cx="1060549" cy="1060549"/>
      </dsp:txXfrm>
    </dsp:sp>
    <dsp:sp modelId="{418A61DC-040F-4637-89FB-09A3DF7B7E1A}">
      <dsp:nvSpPr>
        <dsp:cNvPr id="0" name=""/>
        <dsp:cNvSpPr/>
      </dsp:nvSpPr>
      <dsp:spPr>
        <a:xfrm rot="5400000">
          <a:off x="2419943" y="3673123"/>
          <a:ext cx="452192" cy="51014"/>
        </a:xfrm>
        <a:custGeom>
          <a:avLst/>
          <a:gdLst/>
          <a:ahLst/>
          <a:cxnLst/>
          <a:rect l="0" t="0" r="0" b="0"/>
          <a:pathLst>
            <a:path>
              <a:moveTo>
                <a:pt x="0" y="25507"/>
              </a:moveTo>
              <a:lnTo>
                <a:pt x="452192" y="25507"/>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634735" y="3687325"/>
        <a:ext cx="22609" cy="22609"/>
      </dsp:txXfrm>
    </dsp:sp>
    <dsp:sp modelId="{F68B348B-379C-48C3-B6F2-E056BFEF18A4}">
      <dsp:nvSpPr>
        <dsp:cNvPr id="0" name=""/>
        <dsp:cNvSpPr/>
      </dsp:nvSpPr>
      <dsp:spPr>
        <a:xfrm>
          <a:off x="1896118" y="3924726"/>
          <a:ext cx="1499843" cy="1499843"/>
        </a:xfrm>
        <a:prstGeom prst="ellipse">
          <a:avLst/>
        </a:prstGeom>
        <a:blipFill rotWithShape="0">
          <a:blip xmlns:r="http://schemas.openxmlformats.org/officeDocument/2006/relationships" r:embed="rId1">
            <a:duotone>
              <a:schemeClr val="accent5">
                <a:hueOff val="0"/>
                <a:satOff val="0"/>
                <a:lumOff val="0"/>
                <a:alphaOff val="0"/>
                <a:tint val="98000"/>
                <a:lumMod val="102000"/>
              </a:schemeClr>
              <a:schemeClr val="accent5">
                <a:hueOff val="0"/>
                <a:satOff val="0"/>
                <a:lumOff val="0"/>
                <a:alphaOff val="0"/>
                <a:shade val="98000"/>
                <a:lumMod val="98000"/>
              </a:schemeClr>
            </a:duotone>
          </a:blip>
          <a:tile tx="0" ty="0" sx="100000" sy="100000" flip="none" algn="tl"/>
        </a:blip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Peripheral Management and Drivers</a:t>
          </a:r>
        </a:p>
      </dsp:txBody>
      <dsp:txXfrm>
        <a:off x="2115765" y="4144373"/>
        <a:ext cx="1060549" cy="1060549"/>
      </dsp:txXfrm>
    </dsp:sp>
    <dsp:sp modelId="{917F02C6-6F2D-47E2-A456-2F4275491D94}">
      <dsp:nvSpPr>
        <dsp:cNvPr id="0" name=""/>
        <dsp:cNvSpPr/>
      </dsp:nvSpPr>
      <dsp:spPr>
        <a:xfrm rot="9000000">
          <a:off x="1574686" y="3185114"/>
          <a:ext cx="452192" cy="51014"/>
        </a:xfrm>
        <a:custGeom>
          <a:avLst/>
          <a:gdLst/>
          <a:ahLst/>
          <a:cxnLst/>
          <a:rect l="0" t="0" r="0" b="0"/>
          <a:pathLst>
            <a:path>
              <a:moveTo>
                <a:pt x="0" y="25507"/>
              </a:moveTo>
              <a:lnTo>
                <a:pt x="452192" y="25507"/>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789478" y="3199316"/>
        <a:ext cx="22609" cy="22609"/>
      </dsp:txXfrm>
    </dsp:sp>
    <dsp:sp modelId="{BAFCFE81-DA5E-4D53-BF62-379C2D395D6B}">
      <dsp:nvSpPr>
        <dsp:cNvPr id="0" name=""/>
        <dsp:cNvSpPr/>
      </dsp:nvSpPr>
      <dsp:spPr>
        <a:xfrm>
          <a:off x="205604" y="2948708"/>
          <a:ext cx="1499843" cy="1499843"/>
        </a:xfrm>
        <a:prstGeom prst="ellipse">
          <a:avLst/>
        </a:prstGeom>
        <a:blipFill rotWithShape="0">
          <a:blip xmlns:r="http://schemas.openxmlformats.org/officeDocument/2006/relationships" r:embed="rId1">
            <a:duotone>
              <a:schemeClr val="accent6">
                <a:hueOff val="0"/>
                <a:satOff val="0"/>
                <a:lumOff val="0"/>
                <a:alphaOff val="0"/>
                <a:tint val="98000"/>
                <a:lumMod val="102000"/>
              </a:schemeClr>
              <a:schemeClr val="accent6">
                <a:hueOff val="0"/>
                <a:satOff val="0"/>
                <a:lumOff val="0"/>
                <a:alphaOff val="0"/>
                <a:shade val="98000"/>
                <a:lumMod val="98000"/>
              </a:schemeClr>
            </a:duotone>
          </a:blip>
          <a:tile tx="0" ty="0" sx="100000" sy="100000" flip="none" algn="tl"/>
        </a:blip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User Management</a:t>
          </a:r>
        </a:p>
      </dsp:txBody>
      <dsp:txXfrm>
        <a:off x="425251" y="3168355"/>
        <a:ext cx="1060549" cy="1060549"/>
      </dsp:txXfrm>
    </dsp:sp>
    <dsp:sp modelId="{74C243A7-8032-473A-8CF0-6DFC597D2BF9}">
      <dsp:nvSpPr>
        <dsp:cNvPr id="0" name=""/>
        <dsp:cNvSpPr/>
      </dsp:nvSpPr>
      <dsp:spPr>
        <a:xfrm rot="12600000">
          <a:off x="1574686" y="2209095"/>
          <a:ext cx="452192" cy="51014"/>
        </a:xfrm>
        <a:custGeom>
          <a:avLst/>
          <a:gdLst/>
          <a:ahLst/>
          <a:cxnLst/>
          <a:rect l="0" t="0" r="0" b="0"/>
          <a:pathLst>
            <a:path>
              <a:moveTo>
                <a:pt x="0" y="25507"/>
              </a:moveTo>
              <a:lnTo>
                <a:pt x="452192" y="25507"/>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789478" y="2223298"/>
        <a:ext cx="22609" cy="22609"/>
      </dsp:txXfrm>
    </dsp:sp>
    <dsp:sp modelId="{2AB89DC5-4EFE-4951-8EE2-316E49754F25}">
      <dsp:nvSpPr>
        <dsp:cNvPr id="0" name=""/>
        <dsp:cNvSpPr/>
      </dsp:nvSpPr>
      <dsp:spPr>
        <a:xfrm>
          <a:off x="205604" y="996671"/>
          <a:ext cx="1499843" cy="1499843"/>
        </a:xfrm>
        <a:prstGeom prst="ellipse">
          <a:avLst/>
        </a:prstGeom>
        <a:solidFill>
          <a:srgbClr val="FF6699"/>
        </a:solid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File Management</a:t>
          </a:r>
        </a:p>
      </dsp:txBody>
      <dsp:txXfrm>
        <a:off x="425251" y="1216318"/>
        <a:ext cx="1060549" cy="106054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DE7C93-3839-4A9F-BAEC-A437512DAACD}" type="datetimeFigureOut">
              <a:rPr lang="en-GB" smtClean="0"/>
              <a:t>18/03/2018</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DEC03-E77E-4FD4-9D44-BC3EB9BD4CA9}" type="slidenum">
              <a:rPr lang="en-GB" smtClean="0"/>
              <a:t>‹#›</a:t>
            </a:fld>
            <a:endParaRPr lang="en-GB" dirty="0"/>
          </a:p>
        </p:txBody>
      </p:sp>
    </p:spTree>
    <p:extLst>
      <p:ext uri="{BB962C8B-B14F-4D97-AF65-F5344CB8AC3E}">
        <p14:creationId xmlns:p14="http://schemas.microsoft.com/office/powerpoint/2010/main" val="2612717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www.ocr.org.uk/computerscience"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6021288"/>
            <a:ext cx="925252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Content Placeholder 2" descr="GCSE (9-1) Computer Science "/>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6988"/>
            <a:ext cx="9180513" cy="6884988"/>
          </a:xfrm>
          <a:prstGeom prst="rect">
            <a:avLst/>
          </a:prstGeom>
        </p:spPr>
      </p:pic>
      <p:sp>
        <p:nvSpPr>
          <p:cNvPr id="2" name="Title 1"/>
          <p:cNvSpPr>
            <a:spLocks noGrp="1"/>
          </p:cNvSpPr>
          <p:nvPr>
            <p:ph type="ctrTitle"/>
          </p:nvPr>
        </p:nvSpPr>
        <p:spPr>
          <a:xfrm>
            <a:off x="323528" y="2564904"/>
            <a:ext cx="3312368" cy="1470025"/>
          </a:xfrm>
        </p:spPr>
        <p:txBody>
          <a:bodyPr>
            <a:normAutofit/>
          </a:bodyPr>
          <a:lstStyle>
            <a:lvl1pPr algn="l">
              <a:defRPr sz="2000" b="1">
                <a:solidFill>
                  <a:schemeClr val="bg1"/>
                </a:solidFill>
              </a:defRPr>
            </a:lvl1pPr>
          </a:lstStyle>
          <a:p>
            <a:r>
              <a:rPr lang="en-US" dirty="0"/>
              <a:t>Click to edit Master title style</a:t>
            </a:r>
            <a:endParaRPr lang="en-GB" dirty="0"/>
          </a:p>
        </p:txBody>
      </p:sp>
      <p:sp>
        <p:nvSpPr>
          <p:cNvPr id="14" name="TextBox 13">
            <a:hlinkClick r:id="rId3"/>
          </p:cNvPr>
          <p:cNvSpPr txBox="1"/>
          <p:nvPr userDrawn="1"/>
        </p:nvSpPr>
        <p:spPr>
          <a:xfrm>
            <a:off x="395536" y="5013176"/>
            <a:ext cx="2232248" cy="369332"/>
          </a:xfrm>
          <a:prstGeom prst="rect">
            <a:avLst/>
          </a:prstGeom>
          <a:noFill/>
        </p:spPr>
        <p:txBody>
          <a:bodyPr wrap="square" rtlCol="0">
            <a:spAutoFit/>
          </a:bodyPr>
          <a:lstStyle/>
          <a:p>
            <a:r>
              <a:rPr lang="en-GB" dirty="0"/>
              <a:t>    </a:t>
            </a:r>
          </a:p>
        </p:txBody>
      </p:sp>
    </p:spTree>
    <p:extLst>
      <p:ext uri="{BB962C8B-B14F-4D97-AF65-F5344CB8AC3E}">
        <p14:creationId xmlns:p14="http://schemas.microsoft.com/office/powerpoint/2010/main" val="1922639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18/03/2018</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dirty="0"/>
          </a:p>
        </p:txBody>
      </p:sp>
    </p:spTree>
    <p:extLst>
      <p:ext uri="{BB962C8B-B14F-4D97-AF65-F5344CB8AC3E}">
        <p14:creationId xmlns:p14="http://schemas.microsoft.com/office/powerpoint/2010/main" val="392349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18/03/2018</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dirty="0"/>
          </a:p>
        </p:txBody>
      </p:sp>
    </p:spTree>
    <p:extLst>
      <p:ext uri="{BB962C8B-B14F-4D97-AF65-F5344CB8AC3E}">
        <p14:creationId xmlns:p14="http://schemas.microsoft.com/office/powerpoint/2010/main" val="727400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14" name="Shape 14"/>
          <p:cNvSpPr/>
          <p:nvPr/>
        </p:nvSpPr>
        <p:spPr>
          <a:xfrm>
            <a:off x="357188" y="6500811"/>
            <a:ext cx="842962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844" dirty="0"/>
          </a:p>
        </p:txBody>
      </p:sp>
      <p:sp>
        <p:nvSpPr>
          <p:cNvPr id="15" name="Shape 15"/>
          <p:cNvSpPr/>
          <p:nvPr/>
        </p:nvSpPr>
        <p:spPr>
          <a:xfrm>
            <a:off x="357188" y="357188"/>
            <a:ext cx="8429625"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844" dirty="0"/>
          </a:p>
        </p:txBody>
      </p:sp>
      <p:sp>
        <p:nvSpPr>
          <p:cNvPr id="16" name="Shape 16"/>
          <p:cNvSpPr>
            <a:spLocks noGrp="1"/>
          </p:cNvSpPr>
          <p:nvPr>
            <p:ph type="title"/>
          </p:nvPr>
        </p:nvSpPr>
        <p:spPr>
          <a:xfrm>
            <a:off x="357188" y="4991695"/>
            <a:ext cx="8429625" cy="785813"/>
          </a:xfrm>
          <a:prstGeom prst="rect">
            <a:avLst/>
          </a:prstGeom>
        </p:spPr>
        <p:txBody>
          <a:bodyPr anchor="b"/>
          <a:lstStyle/>
          <a:p>
            <a:pPr lvl="0">
              <a:defRPr sz="1800" cap="none">
                <a:solidFill>
                  <a:srgbClr val="000000"/>
                </a:solidFill>
              </a:defRPr>
            </a:pPr>
            <a:r>
              <a:rPr sz="4500" cap="all">
                <a:solidFill>
                  <a:srgbClr val="606060"/>
                </a:solidFill>
              </a:rPr>
              <a:t>Title Text</a:t>
            </a:r>
          </a:p>
        </p:txBody>
      </p:sp>
      <p:sp>
        <p:nvSpPr>
          <p:cNvPr id="17" name="Shape 17"/>
          <p:cNvSpPr>
            <a:spLocks noGrp="1"/>
          </p:cNvSpPr>
          <p:nvPr>
            <p:ph type="body" idx="1"/>
          </p:nvPr>
        </p:nvSpPr>
        <p:spPr>
          <a:xfrm>
            <a:off x="357188" y="5813227"/>
            <a:ext cx="8429625" cy="589359"/>
          </a:xfrm>
          <a:prstGeom prst="rect">
            <a:avLst/>
          </a:prstGeom>
        </p:spPr>
        <p:txBody>
          <a:bodyPr anchor="t"/>
          <a:lstStyle>
            <a:lvl1pPr marL="0" indent="0">
              <a:lnSpc>
                <a:spcPct val="120000"/>
              </a:lnSpc>
              <a:spcBef>
                <a:spcPts val="0"/>
              </a:spcBef>
              <a:buSzTx/>
              <a:buNone/>
              <a:defRPr sz="1687"/>
            </a:lvl1pPr>
            <a:lvl2pPr marL="0" indent="160729">
              <a:lnSpc>
                <a:spcPct val="120000"/>
              </a:lnSpc>
              <a:spcBef>
                <a:spcPts val="0"/>
              </a:spcBef>
              <a:buSzTx/>
              <a:buNone/>
              <a:defRPr sz="1687"/>
            </a:lvl2pPr>
            <a:lvl3pPr marL="0" indent="321457">
              <a:lnSpc>
                <a:spcPct val="120000"/>
              </a:lnSpc>
              <a:spcBef>
                <a:spcPts val="0"/>
              </a:spcBef>
              <a:buSzTx/>
              <a:buNone/>
              <a:defRPr sz="1687"/>
            </a:lvl3pPr>
            <a:lvl4pPr marL="0" indent="482186">
              <a:lnSpc>
                <a:spcPct val="120000"/>
              </a:lnSpc>
              <a:spcBef>
                <a:spcPts val="0"/>
              </a:spcBef>
              <a:buSzTx/>
              <a:buNone/>
              <a:defRPr sz="1687"/>
            </a:lvl4pPr>
            <a:lvl5pPr marL="0" indent="642915">
              <a:lnSpc>
                <a:spcPct val="120000"/>
              </a:lnSpc>
              <a:spcBef>
                <a:spcPts val="0"/>
              </a:spcBef>
              <a:buSzTx/>
              <a:buNone/>
              <a:defRPr sz="1687"/>
            </a:lvl5pPr>
          </a:lstStyle>
          <a:p>
            <a:pPr lvl="0">
              <a:defRPr sz="1800">
                <a:solidFill>
                  <a:srgbClr val="000000"/>
                </a:solidFill>
              </a:defRPr>
            </a:pPr>
            <a:r>
              <a:rPr sz="1687">
                <a:solidFill>
                  <a:srgbClr val="606060"/>
                </a:solidFill>
              </a:rPr>
              <a:t>Body Level One</a:t>
            </a:r>
          </a:p>
          <a:p>
            <a:pPr lvl="1">
              <a:defRPr sz="1800">
                <a:solidFill>
                  <a:srgbClr val="000000"/>
                </a:solidFill>
              </a:defRPr>
            </a:pPr>
            <a:r>
              <a:rPr sz="1687">
                <a:solidFill>
                  <a:srgbClr val="606060"/>
                </a:solidFill>
              </a:rPr>
              <a:t>Body Level Two</a:t>
            </a:r>
          </a:p>
          <a:p>
            <a:pPr lvl="2">
              <a:defRPr sz="1800">
                <a:solidFill>
                  <a:srgbClr val="000000"/>
                </a:solidFill>
              </a:defRPr>
            </a:pPr>
            <a:r>
              <a:rPr sz="1687">
                <a:solidFill>
                  <a:srgbClr val="606060"/>
                </a:solidFill>
              </a:rPr>
              <a:t>Body Level Three</a:t>
            </a:r>
          </a:p>
          <a:p>
            <a:pPr lvl="3">
              <a:defRPr sz="1800">
                <a:solidFill>
                  <a:srgbClr val="000000"/>
                </a:solidFill>
              </a:defRPr>
            </a:pPr>
            <a:r>
              <a:rPr sz="1687">
                <a:solidFill>
                  <a:srgbClr val="606060"/>
                </a:solidFill>
              </a:rPr>
              <a:t>Body Level Four</a:t>
            </a:r>
          </a:p>
          <a:p>
            <a:pPr lvl="4">
              <a:defRPr sz="1800">
                <a:solidFill>
                  <a:srgbClr val="000000"/>
                </a:solidFill>
              </a:defRPr>
            </a:pPr>
            <a:r>
              <a:rPr sz="1687">
                <a:solidFill>
                  <a:srgbClr val="606060"/>
                </a:solidFill>
              </a:rPr>
              <a:t>Body Level Five</a:t>
            </a:r>
          </a:p>
        </p:txBody>
      </p:sp>
    </p:spTree>
    <p:extLst>
      <p:ext uri="{BB962C8B-B14F-4D97-AF65-F5344CB8AC3E}">
        <p14:creationId xmlns:p14="http://schemas.microsoft.com/office/powerpoint/2010/main" val="85635329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C4276AC-4418-4156-944D-CCC8F5C7C5E5}" type="datetimeFigureOut">
              <a:rPr lang="en-GB" smtClean="0"/>
              <a:t>18/03/2018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020C22D-384E-4D13-BEA7-4A9EF786DD0B}" type="slidenum">
              <a:rPr lang="en-GB" smtClean="0"/>
              <a:t>‹#›</a:t>
            </a:fld>
            <a:endParaRPr lang="en-GB" dirty="0"/>
          </a:p>
        </p:txBody>
      </p:sp>
    </p:spTree>
    <p:extLst>
      <p:ext uri="{BB962C8B-B14F-4D97-AF65-F5344CB8AC3E}">
        <p14:creationId xmlns:p14="http://schemas.microsoft.com/office/powerpoint/2010/main" val="2974457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4276AC-4418-4156-944D-CCC8F5C7C5E5}" type="datetimeFigureOut">
              <a:rPr lang="en-GB" smtClean="0"/>
              <a:t>18/03/2018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020C22D-384E-4D13-BEA7-4A9EF786DD0B}" type="slidenum">
              <a:rPr lang="en-GB" smtClean="0"/>
              <a:t>‹#›</a:t>
            </a:fld>
            <a:endParaRPr lang="en-GB" dirty="0"/>
          </a:p>
        </p:txBody>
      </p:sp>
    </p:spTree>
    <p:extLst>
      <p:ext uri="{BB962C8B-B14F-4D97-AF65-F5344CB8AC3E}">
        <p14:creationId xmlns:p14="http://schemas.microsoft.com/office/powerpoint/2010/main" val="3275035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4276AC-4418-4156-944D-CCC8F5C7C5E5}" type="datetimeFigureOut">
              <a:rPr lang="en-GB" smtClean="0"/>
              <a:t>18/03/2018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020C22D-384E-4D13-BEA7-4A9EF786DD0B}" type="slidenum">
              <a:rPr lang="en-GB" smtClean="0"/>
              <a:t>‹#›</a:t>
            </a:fld>
            <a:endParaRPr lang="en-GB" dirty="0"/>
          </a:p>
        </p:txBody>
      </p:sp>
    </p:spTree>
    <p:extLst>
      <p:ext uri="{BB962C8B-B14F-4D97-AF65-F5344CB8AC3E}">
        <p14:creationId xmlns:p14="http://schemas.microsoft.com/office/powerpoint/2010/main" val="638071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C4276AC-4418-4156-944D-CCC8F5C7C5E5}" type="datetimeFigureOut">
              <a:rPr lang="en-GB" smtClean="0"/>
              <a:t>18/03/2018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020C22D-384E-4D13-BEA7-4A9EF786DD0B}" type="slidenum">
              <a:rPr lang="en-GB" smtClean="0"/>
              <a:t>‹#›</a:t>
            </a:fld>
            <a:endParaRPr lang="en-GB" dirty="0"/>
          </a:p>
        </p:txBody>
      </p:sp>
    </p:spTree>
    <p:extLst>
      <p:ext uri="{BB962C8B-B14F-4D97-AF65-F5344CB8AC3E}">
        <p14:creationId xmlns:p14="http://schemas.microsoft.com/office/powerpoint/2010/main" val="917777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C4276AC-4418-4156-944D-CCC8F5C7C5E5}" type="datetimeFigureOut">
              <a:rPr lang="en-GB" smtClean="0"/>
              <a:t>18/03/2018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020C22D-384E-4D13-BEA7-4A9EF786DD0B}" type="slidenum">
              <a:rPr lang="en-GB" smtClean="0"/>
              <a:t>‹#›</a:t>
            </a:fld>
            <a:endParaRPr lang="en-GB" dirty="0"/>
          </a:p>
        </p:txBody>
      </p:sp>
    </p:spTree>
    <p:extLst>
      <p:ext uri="{BB962C8B-B14F-4D97-AF65-F5344CB8AC3E}">
        <p14:creationId xmlns:p14="http://schemas.microsoft.com/office/powerpoint/2010/main" val="3782748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C4276AC-4418-4156-944D-CCC8F5C7C5E5}" type="datetimeFigureOut">
              <a:rPr lang="en-GB" smtClean="0"/>
              <a:t>18/03/2018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020C22D-384E-4D13-BEA7-4A9EF786DD0B}" type="slidenum">
              <a:rPr lang="en-GB" smtClean="0"/>
              <a:t>‹#›</a:t>
            </a:fld>
            <a:endParaRPr lang="en-GB" dirty="0"/>
          </a:p>
        </p:txBody>
      </p:sp>
    </p:spTree>
    <p:extLst>
      <p:ext uri="{BB962C8B-B14F-4D97-AF65-F5344CB8AC3E}">
        <p14:creationId xmlns:p14="http://schemas.microsoft.com/office/powerpoint/2010/main" val="829495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4276AC-4418-4156-944D-CCC8F5C7C5E5}" type="datetimeFigureOut">
              <a:rPr lang="en-GB" smtClean="0"/>
              <a:t>18/03/2018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020C22D-384E-4D13-BEA7-4A9EF786DD0B}" type="slidenum">
              <a:rPr lang="en-GB" smtClean="0"/>
              <a:t>‹#›</a:t>
            </a:fld>
            <a:endParaRPr lang="en-GB" dirty="0"/>
          </a:p>
        </p:txBody>
      </p:sp>
    </p:spTree>
    <p:extLst>
      <p:ext uri="{BB962C8B-B14F-4D97-AF65-F5344CB8AC3E}">
        <p14:creationId xmlns:p14="http://schemas.microsoft.com/office/powerpoint/2010/main" val="665952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778098"/>
          </a:xfrm>
          <a:solidFill>
            <a:srgbClr val="7CCFDB"/>
          </a:solidFill>
        </p:spPr>
        <p:txBody>
          <a:bodyPr/>
          <a:lstStyle>
            <a:lvl1pPr marL="444500" indent="0" algn="l" defTabSz="444500">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600"/>
            </a:lvl1pPr>
            <a:lvl2pPr marL="742950" indent="-285750">
              <a:buFont typeface="Arial" panose="020B0604020202020204" pitchFamily="34" charset="0"/>
              <a:buChar char="•"/>
              <a:defRPr sz="2400"/>
            </a:lvl2pPr>
            <a:lvl3pPr>
              <a:defRPr sz="22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18/03/2018</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dirty="0"/>
          </a:p>
        </p:txBody>
      </p:sp>
    </p:spTree>
    <p:extLst>
      <p:ext uri="{BB962C8B-B14F-4D97-AF65-F5344CB8AC3E}">
        <p14:creationId xmlns:p14="http://schemas.microsoft.com/office/powerpoint/2010/main" val="844895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276AC-4418-4156-944D-CCC8F5C7C5E5}" type="datetimeFigureOut">
              <a:rPr lang="en-GB" smtClean="0"/>
              <a:t>18/03/2018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020C22D-384E-4D13-BEA7-4A9EF786DD0B}" type="slidenum">
              <a:rPr lang="en-GB" smtClean="0"/>
              <a:t>‹#›</a:t>
            </a:fld>
            <a:endParaRPr lang="en-GB" dirty="0"/>
          </a:p>
        </p:txBody>
      </p:sp>
    </p:spTree>
    <p:extLst>
      <p:ext uri="{BB962C8B-B14F-4D97-AF65-F5344CB8AC3E}">
        <p14:creationId xmlns:p14="http://schemas.microsoft.com/office/powerpoint/2010/main" val="2558028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276AC-4418-4156-944D-CCC8F5C7C5E5}" type="datetimeFigureOut">
              <a:rPr lang="en-GB" smtClean="0"/>
              <a:t>18/03/2018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020C22D-384E-4D13-BEA7-4A9EF786DD0B}" type="slidenum">
              <a:rPr lang="en-GB" smtClean="0"/>
              <a:t>‹#›</a:t>
            </a:fld>
            <a:endParaRPr lang="en-GB" dirty="0"/>
          </a:p>
        </p:txBody>
      </p:sp>
    </p:spTree>
    <p:extLst>
      <p:ext uri="{BB962C8B-B14F-4D97-AF65-F5344CB8AC3E}">
        <p14:creationId xmlns:p14="http://schemas.microsoft.com/office/powerpoint/2010/main" val="2427287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4276AC-4418-4156-944D-CCC8F5C7C5E5}" type="datetimeFigureOut">
              <a:rPr lang="en-GB" smtClean="0"/>
              <a:t>18/03/2018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020C22D-384E-4D13-BEA7-4A9EF786DD0B}" type="slidenum">
              <a:rPr lang="en-GB" smtClean="0"/>
              <a:t>‹#›</a:t>
            </a:fld>
            <a:endParaRPr lang="en-GB" dirty="0"/>
          </a:p>
        </p:txBody>
      </p:sp>
    </p:spTree>
    <p:extLst>
      <p:ext uri="{BB962C8B-B14F-4D97-AF65-F5344CB8AC3E}">
        <p14:creationId xmlns:p14="http://schemas.microsoft.com/office/powerpoint/2010/main" val="233812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4276AC-4418-4156-944D-CCC8F5C7C5E5}" type="datetimeFigureOut">
              <a:rPr lang="en-GB" smtClean="0"/>
              <a:t>18/03/2018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020C22D-384E-4D13-BEA7-4A9EF786DD0B}" type="slidenum">
              <a:rPr lang="en-GB" smtClean="0"/>
              <a:t>‹#›</a:t>
            </a:fld>
            <a:endParaRPr lang="en-GB" dirty="0"/>
          </a:p>
        </p:txBody>
      </p:sp>
    </p:spTree>
    <p:extLst>
      <p:ext uri="{BB962C8B-B14F-4D97-AF65-F5344CB8AC3E}">
        <p14:creationId xmlns:p14="http://schemas.microsoft.com/office/powerpoint/2010/main" val="3871377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D7F2B91-7EF0-4524-848B-0DDCB062F8EB}" type="datetimeFigureOut">
              <a:rPr lang="en-GB" smtClean="0"/>
              <a:t>18/03/2018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93071F6-682F-47A3-ACEB-7B8FCB939DCF}" type="slidenum">
              <a:rPr lang="en-GB" smtClean="0"/>
              <a:t>‹#›</a:t>
            </a:fld>
            <a:endParaRPr lang="en-GB" dirty="0"/>
          </a:p>
        </p:txBody>
      </p:sp>
    </p:spTree>
    <p:extLst>
      <p:ext uri="{BB962C8B-B14F-4D97-AF65-F5344CB8AC3E}">
        <p14:creationId xmlns:p14="http://schemas.microsoft.com/office/powerpoint/2010/main" val="1010429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7F2B91-7EF0-4524-848B-0DDCB062F8EB}" type="datetimeFigureOut">
              <a:rPr lang="en-GB" smtClean="0"/>
              <a:t>18/03/2018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93071F6-682F-47A3-ACEB-7B8FCB939DCF}" type="slidenum">
              <a:rPr lang="en-GB" smtClean="0"/>
              <a:t>‹#›</a:t>
            </a:fld>
            <a:endParaRPr lang="en-GB" dirty="0"/>
          </a:p>
        </p:txBody>
      </p:sp>
    </p:spTree>
    <p:extLst>
      <p:ext uri="{BB962C8B-B14F-4D97-AF65-F5344CB8AC3E}">
        <p14:creationId xmlns:p14="http://schemas.microsoft.com/office/powerpoint/2010/main" val="38679546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F2B91-7EF0-4524-848B-0DDCB062F8EB}" type="datetimeFigureOut">
              <a:rPr lang="en-GB" smtClean="0"/>
              <a:t>18/03/2018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93071F6-682F-47A3-ACEB-7B8FCB939DCF}" type="slidenum">
              <a:rPr lang="en-GB" smtClean="0"/>
              <a:t>‹#›</a:t>
            </a:fld>
            <a:endParaRPr lang="en-GB" dirty="0"/>
          </a:p>
        </p:txBody>
      </p:sp>
    </p:spTree>
    <p:extLst>
      <p:ext uri="{BB962C8B-B14F-4D97-AF65-F5344CB8AC3E}">
        <p14:creationId xmlns:p14="http://schemas.microsoft.com/office/powerpoint/2010/main" val="9736093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D7F2B91-7EF0-4524-848B-0DDCB062F8EB}" type="datetimeFigureOut">
              <a:rPr lang="en-GB" smtClean="0"/>
              <a:t>18/03/2018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93071F6-682F-47A3-ACEB-7B8FCB939DCF}" type="slidenum">
              <a:rPr lang="en-GB" smtClean="0"/>
              <a:t>‹#›</a:t>
            </a:fld>
            <a:endParaRPr lang="en-GB" dirty="0"/>
          </a:p>
        </p:txBody>
      </p:sp>
    </p:spTree>
    <p:extLst>
      <p:ext uri="{BB962C8B-B14F-4D97-AF65-F5344CB8AC3E}">
        <p14:creationId xmlns:p14="http://schemas.microsoft.com/office/powerpoint/2010/main" val="33440959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D7F2B91-7EF0-4524-848B-0DDCB062F8EB}" type="datetimeFigureOut">
              <a:rPr lang="en-GB" smtClean="0"/>
              <a:t>18/03/2018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93071F6-682F-47A3-ACEB-7B8FCB939DCF}" type="slidenum">
              <a:rPr lang="en-GB" smtClean="0"/>
              <a:t>‹#›</a:t>
            </a:fld>
            <a:endParaRPr lang="en-GB" dirty="0"/>
          </a:p>
        </p:txBody>
      </p:sp>
    </p:spTree>
    <p:extLst>
      <p:ext uri="{BB962C8B-B14F-4D97-AF65-F5344CB8AC3E}">
        <p14:creationId xmlns:p14="http://schemas.microsoft.com/office/powerpoint/2010/main" val="17748255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7F2B91-7EF0-4524-848B-0DDCB062F8EB}" type="datetimeFigureOut">
              <a:rPr lang="en-GB" smtClean="0"/>
              <a:t>18/03/2018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93071F6-682F-47A3-ACEB-7B8FCB939DCF}" type="slidenum">
              <a:rPr lang="en-GB" smtClean="0"/>
              <a:t>‹#›</a:t>
            </a:fld>
            <a:endParaRPr lang="en-GB" dirty="0"/>
          </a:p>
        </p:txBody>
      </p:sp>
    </p:spTree>
    <p:extLst>
      <p:ext uri="{BB962C8B-B14F-4D97-AF65-F5344CB8AC3E}">
        <p14:creationId xmlns:p14="http://schemas.microsoft.com/office/powerpoint/2010/main" val="1888893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4406900"/>
            <a:ext cx="9144000" cy="1362075"/>
          </a:xfrm>
          <a:solidFill>
            <a:srgbClr val="7CCFDB"/>
          </a:solidFill>
        </p:spPr>
        <p:txBody>
          <a:bodyPr anchor="t"/>
          <a:lstStyle>
            <a:lvl1pPr algn="r">
              <a:defRPr sz="4000" b="1" cap="all">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2" y="2906713"/>
            <a:ext cx="8421687" cy="1500187"/>
          </a:xfrm>
        </p:spPr>
        <p:txBody>
          <a:bodyPr anchor="b"/>
          <a:lstStyle>
            <a:lvl1pPr marL="0" indent="0" algn="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18/03/2018</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dirty="0"/>
          </a:p>
        </p:txBody>
      </p:sp>
    </p:spTree>
    <p:extLst>
      <p:ext uri="{BB962C8B-B14F-4D97-AF65-F5344CB8AC3E}">
        <p14:creationId xmlns:p14="http://schemas.microsoft.com/office/powerpoint/2010/main" val="7152216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F2B91-7EF0-4524-848B-0DDCB062F8EB}" type="datetimeFigureOut">
              <a:rPr lang="en-GB" smtClean="0"/>
              <a:t>18/03/2018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93071F6-682F-47A3-ACEB-7B8FCB939DCF}" type="slidenum">
              <a:rPr lang="en-GB" smtClean="0"/>
              <a:t>‹#›</a:t>
            </a:fld>
            <a:endParaRPr lang="en-GB" dirty="0"/>
          </a:p>
        </p:txBody>
      </p:sp>
    </p:spTree>
    <p:extLst>
      <p:ext uri="{BB962C8B-B14F-4D97-AF65-F5344CB8AC3E}">
        <p14:creationId xmlns:p14="http://schemas.microsoft.com/office/powerpoint/2010/main" val="6421883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F2B91-7EF0-4524-848B-0DDCB062F8EB}" type="datetimeFigureOut">
              <a:rPr lang="en-GB" smtClean="0"/>
              <a:t>18/03/2018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93071F6-682F-47A3-ACEB-7B8FCB939DCF}" type="slidenum">
              <a:rPr lang="en-GB" smtClean="0"/>
              <a:t>‹#›</a:t>
            </a:fld>
            <a:endParaRPr lang="en-GB" dirty="0"/>
          </a:p>
        </p:txBody>
      </p:sp>
    </p:spTree>
    <p:extLst>
      <p:ext uri="{BB962C8B-B14F-4D97-AF65-F5344CB8AC3E}">
        <p14:creationId xmlns:p14="http://schemas.microsoft.com/office/powerpoint/2010/main" val="27371979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F2B91-7EF0-4524-848B-0DDCB062F8EB}" type="datetimeFigureOut">
              <a:rPr lang="en-GB" smtClean="0"/>
              <a:t>18/03/2018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93071F6-682F-47A3-ACEB-7B8FCB939DCF}" type="slidenum">
              <a:rPr lang="en-GB" smtClean="0"/>
              <a:t>‹#›</a:t>
            </a:fld>
            <a:endParaRPr lang="en-GB" dirty="0"/>
          </a:p>
        </p:txBody>
      </p:sp>
    </p:spTree>
    <p:extLst>
      <p:ext uri="{BB962C8B-B14F-4D97-AF65-F5344CB8AC3E}">
        <p14:creationId xmlns:p14="http://schemas.microsoft.com/office/powerpoint/2010/main" val="1403301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7F2B91-7EF0-4524-848B-0DDCB062F8EB}" type="datetimeFigureOut">
              <a:rPr lang="en-GB" smtClean="0"/>
              <a:t>18/03/2018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93071F6-682F-47A3-ACEB-7B8FCB939DCF}" type="slidenum">
              <a:rPr lang="en-GB" smtClean="0"/>
              <a:t>‹#›</a:t>
            </a:fld>
            <a:endParaRPr lang="en-GB" dirty="0"/>
          </a:p>
        </p:txBody>
      </p:sp>
    </p:spTree>
    <p:extLst>
      <p:ext uri="{BB962C8B-B14F-4D97-AF65-F5344CB8AC3E}">
        <p14:creationId xmlns:p14="http://schemas.microsoft.com/office/powerpoint/2010/main" val="4999135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7F2B91-7EF0-4524-848B-0DDCB062F8EB}" type="datetimeFigureOut">
              <a:rPr lang="en-GB" smtClean="0"/>
              <a:t>18/03/2018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93071F6-682F-47A3-ACEB-7B8FCB939DCF}" type="slidenum">
              <a:rPr lang="en-GB" smtClean="0"/>
              <a:t>‹#›</a:t>
            </a:fld>
            <a:endParaRPr lang="en-GB" dirty="0"/>
          </a:p>
        </p:txBody>
      </p:sp>
    </p:spTree>
    <p:extLst>
      <p:ext uri="{BB962C8B-B14F-4D97-AF65-F5344CB8AC3E}">
        <p14:creationId xmlns:p14="http://schemas.microsoft.com/office/powerpoint/2010/main" val="31393463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07501" y="1449148"/>
            <a:ext cx="7929000" cy="2971051"/>
          </a:xfrm>
        </p:spPr>
        <p:txBody>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607501" y="5280847"/>
            <a:ext cx="7929000" cy="434974"/>
          </a:xfrm>
        </p:spPr>
        <p:txBody>
          <a:bodyPr anchor="t"/>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585263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447188"/>
            <a:ext cx="7928999"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614034" y="2222287"/>
            <a:ext cx="7915931"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48CA66-A653-4008-9682-A2418F4E62C6}" type="datetimeFigureOut">
              <a:rPr lang="en-GB" smtClean="0"/>
              <a:t>18/03/2018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B000E6B-4536-45D2-8197-CAE0F8DEEDE8}" type="slidenum">
              <a:rPr lang="en-GB" smtClean="0"/>
              <a:t>‹#›</a:t>
            </a:fld>
            <a:endParaRPr lang="en-GB" dirty="0"/>
          </a:p>
        </p:txBody>
      </p:sp>
    </p:spTree>
    <p:extLst>
      <p:ext uri="{BB962C8B-B14F-4D97-AF65-F5344CB8AC3E}">
        <p14:creationId xmlns:p14="http://schemas.microsoft.com/office/powerpoint/2010/main" val="36827793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2"/>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2951396"/>
            <a:ext cx="7921064" cy="1468800"/>
          </a:xfrm>
        </p:spPr>
        <p:txBody>
          <a:bodyPr anchor="b"/>
          <a:lstStyle>
            <a:lvl1pPr algn="r">
              <a:defRPr sz="3600" b="1" cap="none"/>
            </a:lvl1pPr>
          </a:lstStyle>
          <a:p>
            <a:r>
              <a:rPr lang="en-US"/>
              <a:t>Click to edit Master title style</a:t>
            </a:r>
            <a:endParaRPr lang="en-US" dirty="0"/>
          </a:p>
        </p:txBody>
      </p:sp>
      <p:sp>
        <p:nvSpPr>
          <p:cNvPr id="3" name="Text Placeholder 2"/>
          <p:cNvSpPr>
            <a:spLocks noGrp="1"/>
          </p:cNvSpPr>
          <p:nvPr>
            <p:ph type="body" idx="1"/>
          </p:nvPr>
        </p:nvSpPr>
        <p:spPr>
          <a:xfrm>
            <a:off x="607500" y="5281202"/>
            <a:ext cx="7921064" cy="433955"/>
          </a:xfrm>
        </p:spPr>
        <p:txBody>
          <a:bodyPr anchor="t">
            <a:no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48CA66-A653-4008-9682-A2418F4E62C6}" type="datetimeFigureOut">
              <a:rPr lang="en-GB" smtClean="0"/>
              <a:t>18/03/2018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B000E6B-4536-45D2-8197-CAE0F8DEEDE8}" type="slidenum">
              <a:rPr lang="en-GB" smtClean="0"/>
              <a:t>‹#›</a:t>
            </a:fld>
            <a:endParaRPr lang="en-GB" dirty="0"/>
          </a:p>
        </p:txBody>
      </p:sp>
    </p:spTree>
    <p:extLst>
      <p:ext uri="{BB962C8B-B14F-4D97-AF65-F5344CB8AC3E}">
        <p14:creationId xmlns:p14="http://schemas.microsoft.com/office/powerpoint/2010/main" val="3524088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14034" y="2222288"/>
            <a:ext cx="3889405"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62" y="2222287"/>
            <a:ext cx="3895937"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48CA66-A653-4008-9682-A2418F4E62C6}" type="datetimeFigureOut">
              <a:rPr lang="en-GB" smtClean="0"/>
              <a:t>18/03/2018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B000E6B-4536-45D2-8197-CAE0F8DEEDE8}" type="slidenum">
              <a:rPr lang="en-GB" smtClean="0"/>
              <a:t>‹#›</a:t>
            </a:fld>
            <a:endParaRPr lang="en-GB" dirty="0"/>
          </a:p>
        </p:txBody>
      </p:sp>
    </p:spTree>
    <p:extLst>
      <p:ext uri="{BB962C8B-B14F-4D97-AF65-F5344CB8AC3E}">
        <p14:creationId xmlns:p14="http://schemas.microsoft.com/office/powerpoint/2010/main" val="15514891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11046" y="2174875"/>
            <a:ext cx="3892393" cy="576262"/>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11047" y="2751139"/>
            <a:ext cx="3892392"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62" y="2174875"/>
            <a:ext cx="3895937" cy="576262"/>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0562" y="2751139"/>
            <a:ext cx="3895937"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48CA66-A653-4008-9682-A2418F4E62C6}" type="datetimeFigureOut">
              <a:rPr lang="en-GB" smtClean="0"/>
              <a:t>18/03/2018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B000E6B-4536-45D2-8197-CAE0F8DEEDE8}" type="slidenum">
              <a:rPr lang="en-GB" smtClean="0"/>
              <a:t>‹#›</a:t>
            </a:fld>
            <a:endParaRPr lang="en-GB" dirty="0"/>
          </a:p>
        </p:txBody>
      </p:sp>
    </p:spTree>
    <p:extLst>
      <p:ext uri="{BB962C8B-B14F-4D97-AF65-F5344CB8AC3E}">
        <p14:creationId xmlns:p14="http://schemas.microsoft.com/office/powerpoint/2010/main" val="1053387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0" y="404664"/>
            <a:ext cx="9144000" cy="778098"/>
          </a:xfrm>
          <a:solidFill>
            <a:srgbClr val="7CCFDB"/>
          </a:solidFill>
        </p:spPr>
        <p:txBody>
          <a:bodyPr/>
          <a:lstStyle>
            <a:lvl1pPr marL="444500" indent="0" algn="l" defTabSz="360363">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18/03/2018</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dirty="0"/>
          </a:p>
        </p:txBody>
      </p:sp>
    </p:spTree>
    <p:extLst>
      <p:ext uri="{BB962C8B-B14F-4D97-AF65-F5344CB8AC3E}">
        <p14:creationId xmlns:p14="http://schemas.microsoft.com/office/powerpoint/2010/main" val="3392715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48CA66-A653-4008-9682-A2418F4E62C6}" type="datetimeFigureOut">
              <a:rPr lang="en-GB" smtClean="0"/>
              <a:t>18/03/2018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B000E6B-4536-45D2-8197-CAE0F8DEEDE8}" type="slidenum">
              <a:rPr lang="en-GB" smtClean="0"/>
              <a:t>‹#›</a:t>
            </a:fld>
            <a:endParaRPr lang="en-GB" dirty="0"/>
          </a:p>
        </p:txBody>
      </p:sp>
    </p:spTree>
    <p:extLst>
      <p:ext uri="{BB962C8B-B14F-4D97-AF65-F5344CB8AC3E}">
        <p14:creationId xmlns:p14="http://schemas.microsoft.com/office/powerpoint/2010/main" val="39948582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3/18/2018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410995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4" y="446088"/>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4" y="446088"/>
            <a:ext cx="2660650" cy="1618396"/>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641725" y="446089"/>
            <a:ext cx="4689475"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4" y="2260739"/>
            <a:ext cx="2660650" cy="360031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C448CA66-A653-4008-9682-A2418F4E62C6}" type="datetimeFigureOut">
              <a:rPr lang="en-GB" smtClean="0"/>
              <a:t>18/03/2018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B000E6B-4536-45D2-8197-CAE0F8DEEDE8}" type="slidenum">
              <a:rPr lang="en-GB" smtClean="0"/>
              <a:t>‹#›</a:t>
            </a:fld>
            <a:endParaRPr lang="en-GB" dirty="0"/>
          </a:p>
        </p:txBody>
      </p:sp>
    </p:spTree>
    <p:extLst>
      <p:ext uri="{BB962C8B-B14F-4D97-AF65-F5344CB8AC3E}">
        <p14:creationId xmlns:p14="http://schemas.microsoft.com/office/powerpoint/2010/main" val="39838619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1046" y="727523"/>
            <a:ext cx="3639741" cy="1617163"/>
          </a:xfrm>
        </p:spPr>
        <p:txBody>
          <a:bodyPr anchor="b">
            <a:normAutofit/>
          </a:bodyPr>
          <a:lstStyle>
            <a:lvl1pPr algn="l">
              <a:defRPr sz="18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050"/>
            </a:lvl1pPr>
          </a:lstStyle>
          <a:p>
            <a:r>
              <a:rPr lang="en-US"/>
              <a:t>Click icon to add picture</a:t>
            </a:r>
            <a:endParaRPr lang="en-US" dirty="0"/>
          </a:p>
        </p:txBody>
      </p:sp>
      <p:sp>
        <p:nvSpPr>
          <p:cNvPr id="4" name="Text Placeholder 3"/>
          <p:cNvSpPr>
            <a:spLocks noGrp="1"/>
          </p:cNvSpPr>
          <p:nvPr>
            <p:ph type="body" sz="half" idx="2"/>
          </p:nvPr>
        </p:nvSpPr>
        <p:spPr>
          <a:xfrm>
            <a:off x="611046" y="2344684"/>
            <a:ext cx="3639741" cy="3516365"/>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2914358" y="6041363"/>
            <a:ext cx="732659" cy="365125"/>
          </a:xfrm>
        </p:spPr>
        <p:txBody>
          <a:bodyPr/>
          <a:lstStyle/>
          <a:p>
            <a:fld id="{C448CA66-A653-4008-9682-A2418F4E62C6}" type="datetimeFigureOut">
              <a:rPr lang="en-GB" smtClean="0"/>
              <a:t>18/03/2018</a:t>
            </a:fld>
            <a:endParaRPr lang="en-GB" dirty="0"/>
          </a:p>
        </p:txBody>
      </p:sp>
      <p:sp>
        <p:nvSpPr>
          <p:cNvPr id="6" name="Footer Placeholder 5"/>
          <p:cNvSpPr>
            <a:spLocks noGrp="1"/>
          </p:cNvSpPr>
          <p:nvPr>
            <p:ph type="ftr" sz="quarter" idx="11"/>
          </p:nvPr>
        </p:nvSpPr>
        <p:spPr>
          <a:xfrm>
            <a:off x="442797" y="6041363"/>
            <a:ext cx="2471560" cy="365125"/>
          </a:xfrm>
        </p:spPr>
        <p:txBody>
          <a:bodyPr/>
          <a:lstStyle/>
          <a:p>
            <a:endParaRPr lang="en-GB" dirty="0"/>
          </a:p>
        </p:txBody>
      </p:sp>
      <p:sp>
        <p:nvSpPr>
          <p:cNvPr id="7" name="Slide Number Placeholder 6"/>
          <p:cNvSpPr>
            <a:spLocks noGrp="1"/>
          </p:cNvSpPr>
          <p:nvPr>
            <p:ph type="sldNum" sz="quarter" idx="12"/>
          </p:nvPr>
        </p:nvSpPr>
        <p:spPr>
          <a:xfrm>
            <a:off x="3647017" y="5915889"/>
            <a:ext cx="796616" cy="490599"/>
          </a:xfrm>
        </p:spPr>
        <p:txBody>
          <a:bodyPr/>
          <a:lstStyle/>
          <a:p>
            <a:fld id="{9B000E6B-4536-45D2-8197-CAE0F8DEEDE8}" type="slidenum">
              <a:rPr lang="en-GB" smtClean="0"/>
              <a:t>‹#›</a:t>
            </a:fld>
            <a:endParaRPr lang="en-GB" dirty="0"/>
          </a:p>
        </p:txBody>
      </p:sp>
    </p:spTree>
    <p:extLst>
      <p:ext uri="{BB962C8B-B14F-4D97-AF65-F5344CB8AC3E}">
        <p14:creationId xmlns:p14="http://schemas.microsoft.com/office/powerpoint/2010/main" val="10842410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500" y="4800600"/>
            <a:ext cx="7921064" cy="566738"/>
          </a:xfrm>
        </p:spPr>
        <p:txBody>
          <a:bodyPr anchor="b">
            <a:normAutofit/>
          </a:bodyPr>
          <a:lstStyle>
            <a:lvl1pPr algn="l">
              <a:defRPr sz="18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200"/>
            </a:lvl1pPr>
          </a:lstStyle>
          <a:p>
            <a:r>
              <a:rPr lang="en-US"/>
              <a:t>Click icon to add picture</a:t>
            </a:r>
            <a:endParaRPr lang="en-US" dirty="0"/>
          </a:p>
        </p:txBody>
      </p:sp>
      <p:sp>
        <p:nvSpPr>
          <p:cNvPr id="4" name="Text Placeholder 3"/>
          <p:cNvSpPr>
            <a:spLocks noGrp="1"/>
          </p:cNvSpPr>
          <p:nvPr>
            <p:ph type="body" sz="half" idx="2"/>
          </p:nvPr>
        </p:nvSpPr>
        <p:spPr>
          <a:xfrm>
            <a:off x="607500" y="5367338"/>
            <a:ext cx="7921064"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949504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73773" y="1081456"/>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239" y="1238502"/>
            <a:ext cx="4420380" cy="2645912"/>
          </a:xfrm>
        </p:spPr>
        <p:txBody>
          <a:bodyPr anchor="b"/>
          <a:lstStyle>
            <a:lvl1pPr algn="l">
              <a:defRPr sz="3150" b="1" cap="none"/>
            </a:lvl1pPr>
          </a:lstStyle>
          <a:p>
            <a:r>
              <a:rPr lang="en-US"/>
              <a:t>Click to edit Master title style</a:t>
            </a:r>
            <a:endParaRPr lang="en-US" dirty="0"/>
          </a:p>
        </p:txBody>
      </p:sp>
      <p:sp>
        <p:nvSpPr>
          <p:cNvPr id="3" name="Text Placeholder 2"/>
          <p:cNvSpPr>
            <a:spLocks noGrp="1"/>
          </p:cNvSpPr>
          <p:nvPr>
            <p:ph type="body" idx="1"/>
          </p:nvPr>
        </p:nvSpPr>
        <p:spPr>
          <a:xfrm>
            <a:off x="639893" y="4443681"/>
            <a:ext cx="4418727" cy="713241"/>
          </a:xfrm>
        </p:spPr>
        <p:txBody>
          <a:bodyPr anchor="t">
            <a:no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5680982" y="1081457"/>
            <a:ext cx="28575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3/18/2018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271607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4"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7" y="2435958"/>
            <a:ext cx="3286891" cy="2007789"/>
          </a:xfrm>
        </p:spPr>
        <p:txBody>
          <a:bodyPr/>
          <a:lstStyle>
            <a:lvl1pPr>
              <a:defRPr sz="2400"/>
            </a:lvl1pPr>
          </a:lstStyle>
          <a:p>
            <a:r>
              <a:rPr lang="en-US"/>
              <a:t>Click to edit Master title style</a:t>
            </a:r>
            <a:endParaRPr lang="en-US" dirty="0"/>
          </a:p>
        </p:txBody>
      </p:sp>
      <p:sp>
        <p:nvSpPr>
          <p:cNvPr id="6" name="Text Placeholder 5"/>
          <p:cNvSpPr>
            <a:spLocks noGrp="1"/>
          </p:cNvSpPr>
          <p:nvPr>
            <p:ph type="body" sz="quarter" idx="16"/>
          </p:nvPr>
        </p:nvSpPr>
        <p:spPr>
          <a:xfrm>
            <a:off x="4617000" y="2286001"/>
            <a:ext cx="3660225"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4509A250-FF31-4206-8172-F9D3106AACB1}" type="datetimeFigureOut">
              <a:rPr lang="en-US" smtClean="0"/>
              <a:t>3/18/2018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602416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48CA66-A653-4008-9682-A2418F4E62C6}" type="datetimeFigureOut">
              <a:rPr lang="en-GB" smtClean="0"/>
              <a:t>18/03/2018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B000E6B-4536-45D2-8197-CAE0F8DEEDE8}" type="slidenum">
              <a:rPr lang="en-GB" smtClean="0"/>
              <a:t>‹#›</a:t>
            </a:fld>
            <a:endParaRPr lang="en-GB" dirty="0"/>
          </a:p>
        </p:txBody>
      </p:sp>
    </p:spTree>
    <p:extLst>
      <p:ext uri="{BB962C8B-B14F-4D97-AF65-F5344CB8AC3E}">
        <p14:creationId xmlns:p14="http://schemas.microsoft.com/office/powerpoint/2010/main" val="1373304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9"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37656" y="586171"/>
            <a:ext cx="1871093"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7501" y="446089"/>
            <a:ext cx="4958655"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48CA66-A653-4008-9682-A2418F4E62C6}" type="datetimeFigureOut">
              <a:rPr lang="en-GB" smtClean="0"/>
              <a:t>18/03/2018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B000E6B-4536-45D2-8197-CAE0F8DEEDE8}" type="slidenum">
              <a:rPr lang="en-GB" smtClean="0"/>
              <a:t>‹#›</a:t>
            </a:fld>
            <a:endParaRPr lang="en-GB" dirty="0"/>
          </a:p>
        </p:txBody>
      </p:sp>
    </p:spTree>
    <p:extLst>
      <p:ext uri="{BB962C8B-B14F-4D97-AF65-F5344CB8AC3E}">
        <p14:creationId xmlns:p14="http://schemas.microsoft.com/office/powerpoint/2010/main" val="3148860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18/03/2018</a:t>
            </a:fld>
            <a:endParaRPr lang="en-GB"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dirty="0"/>
          </a:p>
        </p:txBody>
      </p:sp>
      <p:sp>
        <p:nvSpPr>
          <p:cNvPr id="10" name="Title 1"/>
          <p:cNvSpPr>
            <a:spLocks noGrp="1"/>
          </p:cNvSpPr>
          <p:nvPr>
            <p:ph type="title"/>
          </p:nvPr>
        </p:nvSpPr>
        <p:spPr>
          <a:xfrm>
            <a:off x="0" y="274638"/>
            <a:ext cx="9144000" cy="778098"/>
          </a:xfrm>
          <a:solidFill>
            <a:srgbClr val="7CCFDB"/>
          </a:solidFill>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14508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18/03/2018</a:t>
            </a:fld>
            <a:endParaRPr lang="en-GB"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dirty="0"/>
          </a:p>
        </p:txBody>
      </p:sp>
      <p:sp>
        <p:nvSpPr>
          <p:cNvPr id="6" name="Title 1"/>
          <p:cNvSpPr>
            <a:spLocks noGrp="1"/>
          </p:cNvSpPr>
          <p:nvPr>
            <p:ph type="title"/>
          </p:nvPr>
        </p:nvSpPr>
        <p:spPr>
          <a:xfrm>
            <a:off x="0" y="274638"/>
            <a:ext cx="9144000" cy="778098"/>
          </a:xfrm>
          <a:solidFill>
            <a:srgbClr val="7CCFDB"/>
          </a:solidFill>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227166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701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18/03/2018</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dirty="0"/>
          </a:p>
        </p:txBody>
      </p:sp>
    </p:spTree>
    <p:extLst>
      <p:ext uri="{BB962C8B-B14F-4D97-AF65-F5344CB8AC3E}">
        <p14:creationId xmlns:p14="http://schemas.microsoft.com/office/powerpoint/2010/main" val="412212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18/03/2018</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dirty="0"/>
          </a:p>
        </p:txBody>
      </p:sp>
    </p:spTree>
    <p:extLst>
      <p:ext uri="{BB962C8B-B14F-4D97-AF65-F5344CB8AC3E}">
        <p14:creationId xmlns:p14="http://schemas.microsoft.com/office/powerpoint/2010/main" val="952277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4.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0" y="6021288"/>
            <a:ext cx="9144000" cy="829262"/>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1"/>
            <a:ext cx="8229600" cy="42776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Box 6"/>
          <p:cNvSpPr txBox="1"/>
          <p:nvPr userDrawn="1"/>
        </p:nvSpPr>
        <p:spPr>
          <a:xfrm>
            <a:off x="8388424" y="6525344"/>
            <a:ext cx="1728192" cy="215444"/>
          </a:xfrm>
          <a:prstGeom prst="rect">
            <a:avLst/>
          </a:prstGeom>
          <a:noFill/>
        </p:spPr>
        <p:txBody>
          <a:bodyPr wrap="square" rtlCol="0">
            <a:spAutoFit/>
          </a:bodyPr>
          <a:lstStyle/>
          <a:p>
            <a:r>
              <a:rPr lang="en-GB" sz="800" dirty="0">
                <a:latin typeface="Arial" panose="020B0604020202020204" pitchFamily="34" charset="0"/>
                <a:cs typeface="Arial" panose="020B0604020202020204" pitchFamily="34" charset="0"/>
              </a:rPr>
              <a:t>© OCR 2016</a:t>
            </a:r>
          </a:p>
        </p:txBody>
      </p:sp>
    </p:spTree>
    <p:extLst>
      <p:ext uri="{BB962C8B-B14F-4D97-AF65-F5344CB8AC3E}">
        <p14:creationId xmlns:p14="http://schemas.microsoft.com/office/powerpoint/2010/main" val="777633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98" r:id="rId12"/>
  </p:sldLayoutIdLst>
  <p:txStyles>
    <p:titleStyle>
      <a:lvl1pPr algn="ctr" defTabSz="914400" rtl="0" eaLnBrk="1" latinLnBrk="0" hangingPunct="1">
        <a:spcBef>
          <a:spcPct val="0"/>
        </a:spcBef>
        <a:buNone/>
        <a:defRPr sz="4400" kern="1200">
          <a:solidFill>
            <a:srgbClr val="7CCFDB"/>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4276AC-4418-4156-944D-CCC8F5C7C5E5}" type="datetimeFigureOut">
              <a:rPr lang="en-GB" smtClean="0"/>
              <a:t>18/03/2018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0C22D-384E-4D13-BEA7-4A9EF786DD0B}" type="slidenum">
              <a:rPr lang="en-GB" smtClean="0"/>
              <a:t>‹#›</a:t>
            </a:fld>
            <a:endParaRPr lang="en-GB" dirty="0"/>
          </a:p>
        </p:txBody>
      </p:sp>
    </p:spTree>
    <p:extLst>
      <p:ext uri="{BB962C8B-B14F-4D97-AF65-F5344CB8AC3E}">
        <p14:creationId xmlns:p14="http://schemas.microsoft.com/office/powerpoint/2010/main" val="328713037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F2B91-7EF0-4524-848B-0DDCB062F8EB}" type="datetimeFigureOut">
              <a:rPr lang="en-GB" smtClean="0"/>
              <a:t>18/03/2018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071F6-682F-47A3-ACEB-7B8FCB939DCF}" type="slidenum">
              <a:rPr lang="en-GB" smtClean="0"/>
              <a:t>‹#›</a:t>
            </a:fld>
            <a:endParaRPr lang="en-GB" dirty="0"/>
          </a:p>
        </p:txBody>
      </p:sp>
    </p:spTree>
    <p:extLst>
      <p:ext uri="{BB962C8B-B14F-4D97-AF65-F5344CB8AC3E}">
        <p14:creationId xmlns:p14="http://schemas.microsoft.com/office/powerpoint/2010/main" val="70809742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7500" y="447188"/>
            <a:ext cx="7928999"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7500" y="2184402"/>
            <a:ext cx="7922464"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38636" y="6041363"/>
            <a:ext cx="6483240" cy="365125"/>
          </a:xfrm>
          <a:prstGeom prst="rect">
            <a:avLst/>
          </a:prstGeom>
        </p:spPr>
        <p:txBody>
          <a:bodyPr vert="horz" lIns="91440" tIns="45720" rIns="91440" bIns="45720" rtlCol="0" anchor="b"/>
          <a:lstStyle>
            <a:lvl1pPr algn="l">
              <a:defRPr sz="675">
                <a:solidFill>
                  <a:schemeClr val="tx1"/>
                </a:solidFill>
              </a:defRPr>
            </a:lvl1pPr>
          </a:lstStyle>
          <a:p>
            <a:endParaRPr lang="en-US" dirty="0"/>
          </a:p>
        </p:txBody>
      </p:sp>
      <p:sp>
        <p:nvSpPr>
          <p:cNvPr id="4" name="Date Placeholder 3"/>
          <p:cNvSpPr>
            <a:spLocks noGrp="1"/>
          </p:cNvSpPr>
          <p:nvPr>
            <p:ph type="dt" sz="half" idx="2"/>
          </p:nvPr>
        </p:nvSpPr>
        <p:spPr>
          <a:xfrm>
            <a:off x="7000969" y="6041363"/>
            <a:ext cx="1007780" cy="365125"/>
          </a:xfrm>
          <a:prstGeom prst="rect">
            <a:avLst/>
          </a:prstGeom>
        </p:spPr>
        <p:txBody>
          <a:bodyPr vert="horz" lIns="91440" tIns="45720" rIns="91440" bIns="45720" rtlCol="0" anchor="b"/>
          <a:lstStyle>
            <a:lvl1pPr algn="r">
              <a:defRPr sz="675">
                <a:solidFill>
                  <a:schemeClr val="tx1"/>
                </a:solidFill>
              </a:defRPr>
            </a:lvl1pPr>
          </a:lstStyle>
          <a:p>
            <a:fld id="{09B482E8-6E0E-1B4F-B1FD-C69DB9E858D9}" type="datetimeFigureOut">
              <a:rPr lang="en-US" dirty="0"/>
              <a:pPr/>
              <a:t>3/18/2018</a:t>
            </a:fld>
            <a:endParaRPr lang="en-US" dirty="0"/>
          </a:p>
        </p:txBody>
      </p:sp>
      <p:sp>
        <p:nvSpPr>
          <p:cNvPr id="6" name="Slide Number Placeholder 5"/>
          <p:cNvSpPr>
            <a:spLocks noGrp="1"/>
          </p:cNvSpPr>
          <p:nvPr>
            <p:ph type="sldNum" sz="quarter" idx="4"/>
          </p:nvPr>
        </p:nvSpPr>
        <p:spPr>
          <a:xfrm>
            <a:off x="8008749" y="5915889"/>
            <a:ext cx="796616" cy="490599"/>
          </a:xfrm>
          <a:prstGeom prst="rect">
            <a:avLst/>
          </a:prstGeom>
        </p:spPr>
        <p:txBody>
          <a:bodyPr vert="horz" lIns="91440" tIns="45720" rIns="91440" bIns="10800" rtlCol="0" anchor="b"/>
          <a:lstStyle>
            <a:lvl1pPr algn="r">
              <a:defRPr sz="15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546430"/>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Lst>
  <p:txStyles>
    <p:titleStyle>
      <a:lvl1pPr algn="l" defTabSz="342900" rtl="0" eaLnBrk="1" latinLnBrk="0" hangingPunct="1">
        <a:spcBef>
          <a:spcPct val="0"/>
        </a:spcBef>
        <a:buNone/>
        <a:defRPr sz="3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ct val="20000"/>
        </a:spcBef>
        <a:spcAft>
          <a:spcPts val="450"/>
        </a:spcAft>
        <a:buClr>
          <a:schemeClr val="accent1"/>
        </a:buClr>
        <a:buFont typeface="Wingdings 2" charset="2"/>
        <a:buChar char=""/>
        <a:defRPr sz="1350" kern="1200">
          <a:solidFill>
            <a:schemeClr val="tx1"/>
          </a:solidFill>
          <a:latin typeface="+mn-lt"/>
          <a:ea typeface="+mn-ea"/>
          <a:cs typeface="+mn-cs"/>
        </a:defRPr>
      </a:lvl1pPr>
      <a:lvl2pPr marL="557213" indent="-214313" algn="l" defTabSz="342900" rtl="0" eaLnBrk="1" latinLnBrk="0" hangingPunct="1">
        <a:spcBef>
          <a:spcPct val="20000"/>
        </a:spcBef>
        <a:spcAft>
          <a:spcPts val="450"/>
        </a:spcAft>
        <a:buClr>
          <a:schemeClr val="accent1"/>
        </a:buClr>
        <a:buFont typeface="Wingdings 2" charset="2"/>
        <a:buChar char=""/>
        <a:defRPr sz="1200" kern="1200">
          <a:solidFill>
            <a:schemeClr val="tx1"/>
          </a:solidFill>
          <a:latin typeface="+mn-lt"/>
          <a:ea typeface="+mn-ea"/>
          <a:cs typeface="+mn-cs"/>
        </a:defRPr>
      </a:lvl2pPr>
      <a:lvl3pPr marL="857250" indent="-171450" algn="l" defTabSz="342900" rtl="0" eaLnBrk="1" latinLnBrk="0" hangingPunct="1">
        <a:spcBef>
          <a:spcPct val="20000"/>
        </a:spcBef>
        <a:spcAft>
          <a:spcPts val="450"/>
        </a:spcAft>
        <a:buClr>
          <a:schemeClr val="accent1"/>
        </a:buClr>
        <a:buFont typeface="Wingdings 2" charset="2"/>
        <a:buChar char=""/>
        <a:defRPr sz="1050" kern="1200">
          <a:solidFill>
            <a:schemeClr val="tx1"/>
          </a:solidFill>
          <a:latin typeface="+mn-lt"/>
          <a:ea typeface="+mn-ea"/>
          <a:cs typeface="+mn-cs"/>
        </a:defRPr>
      </a:lvl3pPr>
      <a:lvl4pPr marL="12001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4pPr>
      <a:lvl5pPr marL="15430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5pPr>
      <a:lvl6pPr marL="18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1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4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7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6.xml"/><Relationship Id="rId4" Type="http://schemas.openxmlformats.org/officeDocument/2006/relationships/image" Target="../media/image12.tiff"/></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3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6.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sz="4400" dirty="0"/>
              <a:t>OPERATING SYSTEMS</a:t>
            </a:r>
          </a:p>
        </p:txBody>
      </p:sp>
    </p:spTree>
    <p:extLst>
      <p:ext uri="{BB962C8B-B14F-4D97-AF65-F5344CB8AC3E}">
        <p14:creationId xmlns:p14="http://schemas.microsoft.com/office/powerpoint/2010/main" val="4244609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90364" y="2420888"/>
            <a:ext cx="8363272" cy="3136649"/>
          </a:xfrm>
          <a:noFill/>
        </p:spPr>
        <p:txBody>
          <a:bodyPr>
            <a:normAutofit/>
          </a:bodyPr>
          <a:lstStyle/>
          <a:p>
            <a:r>
              <a:rPr lang="en-GB" sz="1800" dirty="0"/>
              <a:t>Like memory management, the Operating System must identify where files are stored on long term storage (e.g. the hard disk drive or a solid state drive) when opening or storing files</a:t>
            </a:r>
          </a:p>
          <a:p>
            <a:pPr marL="0" indent="0">
              <a:buNone/>
            </a:pPr>
            <a:endParaRPr lang="en-GB" dirty="0"/>
          </a:p>
        </p:txBody>
      </p:sp>
      <p:sp>
        <p:nvSpPr>
          <p:cNvPr id="4" name="Title 3">
            <a:extLst>
              <a:ext uri="{FF2B5EF4-FFF2-40B4-BE49-F238E27FC236}">
                <a16:creationId xmlns:a16="http://schemas.microsoft.com/office/drawing/2014/main" id="{33F6EC8A-8BE7-4234-8634-56500E5E36DC}"/>
              </a:ext>
            </a:extLst>
          </p:cNvPr>
          <p:cNvSpPr>
            <a:spLocks noGrp="1"/>
          </p:cNvSpPr>
          <p:nvPr>
            <p:ph type="title"/>
          </p:nvPr>
        </p:nvSpPr>
        <p:spPr>
          <a:xfrm>
            <a:off x="438454" y="597467"/>
            <a:ext cx="7928999" cy="970450"/>
          </a:xfrm>
        </p:spPr>
        <p:txBody>
          <a:bodyPr/>
          <a:lstStyle/>
          <a:p>
            <a:r>
              <a:rPr lang="en-GB" sz="3200" dirty="0">
                <a:solidFill>
                  <a:schemeClr val="bg1">
                    <a:lumMod val="95000"/>
                  </a:schemeClr>
                </a:solidFill>
              </a:rPr>
              <a:t>Functions –3.File Management</a:t>
            </a:r>
            <a:endParaRPr lang="en-GB" dirty="0"/>
          </a:p>
        </p:txBody>
      </p:sp>
    </p:spTree>
    <p:extLst>
      <p:ext uri="{BB962C8B-B14F-4D97-AF65-F5344CB8AC3E}">
        <p14:creationId xmlns:p14="http://schemas.microsoft.com/office/powerpoint/2010/main" val="2808067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152" y="691923"/>
            <a:ext cx="7928999" cy="970450"/>
          </a:xfrm>
          <a:noFill/>
        </p:spPr>
        <p:txBody>
          <a:bodyPr/>
          <a:lstStyle/>
          <a:p>
            <a:r>
              <a:rPr lang="en-GB" sz="4100" dirty="0">
                <a:solidFill>
                  <a:schemeClr val="bg1">
                    <a:lumMod val="95000"/>
                  </a:schemeClr>
                </a:solidFill>
              </a:rPr>
              <a:t>4. User Interface</a:t>
            </a:r>
          </a:p>
        </p:txBody>
      </p:sp>
      <p:sp>
        <p:nvSpPr>
          <p:cNvPr id="6" name="Content Placeholder 2"/>
          <p:cNvSpPr>
            <a:spLocks noGrp="1"/>
          </p:cNvSpPr>
          <p:nvPr>
            <p:ph idx="1"/>
          </p:nvPr>
        </p:nvSpPr>
        <p:spPr>
          <a:xfrm>
            <a:off x="314292" y="2204864"/>
            <a:ext cx="8363272" cy="4277652"/>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defRPr sz="1800">
                <a:solidFill>
                  <a:srgbClr val="000000"/>
                </a:solidFill>
              </a:defRPr>
            </a:pPr>
            <a:r>
              <a:rPr lang="en-GB" sz="2800" dirty="0"/>
              <a:t>The OS provides a </a:t>
            </a:r>
            <a:r>
              <a:rPr lang="en-GB" sz="2800" b="1" dirty="0"/>
              <a:t>user interface</a:t>
            </a:r>
            <a:r>
              <a:rPr lang="en-GB" sz="2800" dirty="0"/>
              <a:t>.</a:t>
            </a:r>
          </a:p>
          <a:p>
            <a:pPr>
              <a:defRPr sz="1800">
                <a:solidFill>
                  <a:srgbClr val="000000"/>
                </a:solidFill>
              </a:defRPr>
            </a:pPr>
            <a:r>
              <a:rPr lang="en-GB" sz="2800" dirty="0"/>
              <a:t>This is what the user sees when they wish to use the computer system.</a:t>
            </a:r>
          </a:p>
          <a:p>
            <a:pPr>
              <a:defRPr sz="1800">
                <a:solidFill>
                  <a:srgbClr val="000000"/>
                </a:solidFill>
              </a:defRPr>
            </a:pPr>
            <a:r>
              <a:rPr lang="en-GB" sz="2800" dirty="0"/>
              <a:t>There are different types of user interfaces.</a:t>
            </a:r>
          </a:p>
          <a:p>
            <a:pPr lvl="1">
              <a:buFont typeface="Arial" panose="020B0604020202020204" pitchFamily="34" charset="0"/>
              <a:buChar char="‒"/>
            </a:pPr>
            <a:r>
              <a:rPr lang="en-GB" sz="2600" dirty="0"/>
              <a:t>Command Line Interface</a:t>
            </a:r>
          </a:p>
          <a:p>
            <a:pPr lvl="2"/>
            <a:r>
              <a:rPr lang="en-GB" sz="2600" dirty="0"/>
              <a:t>Text based </a:t>
            </a:r>
          </a:p>
          <a:p>
            <a:pPr lvl="2"/>
            <a:r>
              <a:rPr lang="en-GB" sz="2600" dirty="0"/>
              <a:t>Raspberry Pi</a:t>
            </a:r>
          </a:p>
          <a:p>
            <a:pPr lvl="1">
              <a:buFont typeface="Arial" panose="020B0604020202020204" pitchFamily="34" charset="0"/>
              <a:buChar char="‒"/>
            </a:pPr>
            <a:r>
              <a:rPr lang="en-GB" sz="2600" dirty="0"/>
              <a:t>Graphical User Interface</a:t>
            </a:r>
          </a:p>
          <a:p>
            <a:pPr lvl="2"/>
            <a:r>
              <a:rPr lang="en-GB" sz="2600" dirty="0"/>
              <a:t>E.g. Windows 10, Apple watch</a:t>
            </a:r>
            <a:endParaRPr lang="en-GB" dirty="0"/>
          </a:p>
        </p:txBody>
      </p:sp>
      <p:grpSp>
        <p:nvGrpSpPr>
          <p:cNvPr id="5" name="Group 112">
            <a:extLst>
              <a:ext uri="{FF2B5EF4-FFF2-40B4-BE49-F238E27FC236}">
                <a16:creationId xmlns:a16="http://schemas.microsoft.com/office/drawing/2014/main" id="{7B52F010-3740-4DB3-AB27-8BFE202335D8}"/>
              </a:ext>
            </a:extLst>
          </p:cNvPr>
          <p:cNvGrpSpPr/>
          <p:nvPr/>
        </p:nvGrpSpPr>
        <p:grpSpPr>
          <a:xfrm>
            <a:off x="5943104" y="4077072"/>
            <a:ext cx="3168352" cy="2664296"/>
            <a:chOff x="-127000" y="-88900"/>
            <a:chExt cx="5778500" cy="5854700"/>
          </a:xfrm>
        </p:grpSpPr>
        <p:pic>
          <p:nvPicPr>
            <p:cNvPr id="7" name="cmi.png">
              <a:extLst>
                <a:ext uri="{FF2B5EF4-FFF2-40B4-BE49-F238E27FC236}">
                  <a16:creationId xmlns:a16="http://schemas.microsoft.com/office/drawing/2014/main" id="{3D4AFA7B-D8C4-470C-872F-FEAE80542AE9}"/>
                </a:ext>
              </a:extLst>
            </p:cNvPr>
            <p:cNvPicPr/>
            <p:nvPr/>
          </p:nvPicPr>
          <p:blipFill>
            <a:blip r:embed="rId2" cstate="email">
              <a:extLst>
                <a:ext uri="{28A0092B-C50C-407E-A947-70E740481C1C}">
                  <a14:useLocalDpi xmlns:a14="http://schemas.microsoft.com/office/drawing/2010/main"/>
                </a:ext>
              </a:extLst>
            </a:blip>
            <a:srcRect t="13267" b="13267"/>
            <a:stretch>
              <a:fillRect/>
            </a:stretch>
          </p:blipFill>
          <p:spPr>
            <a:xfrm>
              <a:off x="0" y="0"/>
              <a:ext cx="5524500" cy="5524500"/>
            </a:xfrm>
            <a:prstGeom prst="rect">
              <a:avLst/>
            </a:prstGeom>
            <a:ln>
              <a:noFill/>
            </a:ln>
            <a:effectLst/>
          </p:spPr>
        </p:pic>
        <p:pic>
          <p:nvPicPr>
            <p:cNvPr id="8" name="Picture 7">
              <a:extLst>
                <a:ext uri="{FF2B5EF4-FFF2-40B4-BE49-F238E27FC236}">
                  <a16:creationId xmlns:a16="http://schemas.microsoft.com/office/drawing/2014/main" id="{51C204DE-3A62-4748-AB75-EC6B46688122}"/>
                </a:ext>
              </a:extLst>
            </p:cNvPr>
            <p:cNvPicPr/>
            <p:nvPr/>
          </p:nvPicPr>
          <p:blipFill>
            <a:blip r:embed="rId3" cstate="email">
              <a:extLst>
                <a:ext uri="{28A0092B-C50C-407E-A947-70E740481C1C}">
                  <a14:useLocalDpi xmlns:a14="http://schemas.microsoft.com/office/drawing/2010/main"/>
                </a:ext>
              </a:extLst>
            </a:blip>
            <a:stretch>
              <a:fillRect/>
            </a:stretch>
          </p:blipFill>
          <p:spPr>
            <a:xfrm>
              <a:off x="-127000" y="-88900"/>
              <a:ext cx="5778500" cy="5854700"/>
            </a:xfrm>
            <a:prstGeom prst="rect">
              <a:avLst/>
            </a:prstGeom>
            <a:effectLst/>
          </p:spPr>
        </p:pic>
      </p:grpSp>
      <p:pic>
        <p:nvPicPr>
          <p:cNvPr id="4" name="pasted-image.tif"/>
          <p:cNvPicPr/>
          <p:nvPr/>
        </p:nvPicPr>
        <p:blipFill>
          <a:blip r:embed="rId4" cstate="email">
            <a:extLst>
              <a:ext uri="{28A0092B-C50C-407E-A947-70E740481C1C}">
                <a14:useLocalDpi xmlns:a14="http://schemas.microsoft.com/office/drawing/2010/main"/>
              </a:ext>
            </a:extLst>
          </a:blip>
          <a:srcRect/>
          <a:stretch>
            <a:fillRect/>
          </a:stretch>
        </p:blipFill>
        <p:spPr>
          <a:xfrm>
            <a:off x="7846140" y="3289846"/>
            <a:ext cx="1048370" cy="1437504"/>
          </a:xfrm>
          <a:prstGeom prst="rect">
            <a:avLst/>
          </a:prstGeom>
          <a:ln w="12700">
            <a:miter lim="400000"/>
          </a:ln>
        </p:spPr>
      </p:pic>
    </p:spTree>
    <p:extLst>
      <p:ext uri="{BB962C8B-B14F-4D97-AF65-F5344CB8AC3E}">
        <p14:creationId xmlns:p14="http://schemas.microsoft.com/office/powerpoint/2010/main" val="2621593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539552" y="2060848"/>
            <a:ext cx="8363272" cy="2920625"/>
          </a:xfrm>
          <a:noFill/>
        </p:spPr>
        <p:txBody>
          <a:bodyPr>
            <a:normAutofit/>
          </a:bodyPr>
          <a:lstStyle/>
          <a:p>
            <a:r>
              <a:rPr lang="en-GB" dirty="0"/>
              <a:t>User accounts - allow the ‘administrator’ to allocate specific users to specific software or to particular parts of the network, and protects personal files and programs from unauthorised access</a:t>
            </a:r>
          </a:p>
          <a:p>
            <a:r>
              <a:rPr lang="en-GB" dirty="0"/>
              <a:t>Security - provides security through user accounts and passwords</a:t>
            </a:r>
          </a:p>
        </p:txBody>
      </p:sp>
      <p:pic>
        <p:nvPicPr>
          <p:cNvPr id="3" name="Picture 2"/>
          <p:cNvPicPr>
            <a:picLocks noChangeAspect="1"/>
          </p:cNvPicPr>
          <p:nvPr/>
        </p:nvPicPr>
        <p:blipFill>
          <a:blip r:embed="rId2"/>
          <a:stretch>
            <a:fillRect/>
          </a:stretch>
        </p:blipFill>
        <p:spPr>
          <a:xfrm>
            <a:off x="3275856" y="4614572"/>
            <a:ext cx="2457450" cy="1857375"/>
          </a:xfrm>
          <a:prstGeom prst="rect">
            <a:avLst/>
          </a:prstGeom>
        </p:spPr>
      </p:pic>
      <p:sp>
        <p:nvSpPr>
          <p:cNvPr id="7" name="Title 1">
            <a:extLst>
              <a:ext uri="{FF2B5EF4-FFF2-40B4-BE49-F238E27FC236}">
                <a16:creationId xmlns:a16="http://schemas.microsoft.com/office/drawing/2014/main" id="{F7219722-9208-41B3-9210-D870D3993F71}"/>
              </a:ext>
            </a:extLst>
          </p:cNvPr>
          <p:cNvSpPr txBox="1">
            <a:spLocks/>
          </p:cNvSpPr>
          <p:nvPr/>
        </p:nvSpPr>
        <p:spPr>
          <a:xfrm>
            <a:off x="395536" y="597245"/>
            <a:ext cx="7928999" cy="970450"/>
          </a:xfrm>
          <a:prstGeom prst="rect">
            <a:avLst/>
          </a:prstGeom>
          <a:noFill/>
          <a:effectLst>
            <a:outerShdw blurRad="50800" dir="14400000">
              <a:srgbClr val="000000">
                <a:alpha val="60000"/>
              </a:srgbClr>
            </a:outerShdw>
          </a:effectLst>
        </p:spPr>
        <p:txBody>
          <a:bodyPr vert="horz" lIns="91440" tIns="45720" rIns="91440" bIns="45720" rtlCol="0" anchor="b">
            <a:noAutofit/>
          </a:bodyPr>
          <a:lstStyle>
            <a:lvl1pPr algn="l" defTabSz="342900" rtl="0" eaLnBrk="1" latinLnBrk="0" hangingPunct="1">
              <a:spcBef>
                <a:spcPct val="0"/>
              </a:spcBef>
              <a:buNone/>
              <a:defRPr sz="3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100" dirty="0">
                <a:solidFill>
                  <a:schemeClr val="bg1">
                    <a:lumMod val="95000"/>
                  </a:schemeClr>
                </a:solidFill>
              </a:rPr>
              <a:t>5. User Management</a:t>
            </a:r>
          </a:p>
        </p:txBody>
      </p:sp>
    </p:spTree>
    <p:extLst>
      <p:ext uri="{BB962C8B-B14F-4D97-AF65-F5344CB8AC3E}">
        <p14:creationId xmlns:p14="http://schemas.microsoft.com/office/powerpoint/2010/main" val="2192901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Learning Objectives</a:t>
            </a:r>
          </a:p>
        </p:txBody>
      </p:sp>
      <p:sp>
        <p:nvSpPr>
          <p:cNvPr id="3" name="Content Placeholder 2"/>
          <p:cNvSpPr>
            <a:spLocks noGrp="1"/>
          </p:cNvSpPr>
          <p:nvPr>
            <p:ph idx="1"/>
          </p:nvPr>
        </p:nvSpPr>
        <p:spPr>
          <a:xfrm>
            <a:off x="457200" y="1730200"/>
            <a:ext cx="8229600" cy="4277652"/>
          </a:xfrm>
        </p:spPr>
        <p:txBody>
          <a:bodyPr>
            <a:normAutofit/>
          </a:bodyPr>
          <a:lstStyle/>
          <a:p>
            <a:r>
              <a:rPr lang="en-GB" dirty="0"/>
              <a:t>You should be able to describe the role and purpose of an Operating System including:</a:t>
            </a:r>
          </a:p>
          <a:p>
            <a:pPr marL="712788" lvl="1" indent="-350838">
              <a:buFont typeface="Arial" panose="020B0604020202020204" pitchFamily="34" charset="0"/>
              <a:buChar char="‒"/>
            </a:pPr>
            <a:r>
              <a:rPr lang="en-GB" sz="2600" dirty="0"/>
              <a:t>User Interface</a:t>
            </a:r>
          </a:p>
          <a:p>
            <a:pPr marL="712788" lvl="1" indent="-350838">
              <a:buFont typeface="Arial" panose="020B0604020202020204" pitchFamily="34" charset="0"/>
              <a:buChar char="‒"/>
            </a:pPr>
            <a:r>
              <a:rPr lang="en-GB" sz="2600" dirty="0"/>
              <a:t>Memory Management / Multi-tasking</a:t>
            </a:r>
          </a:p>
          <a:p>
            <a:pPr marL="712788" lvl="1" indent="-350838">
              <a:buFont typeface="Arial" panose="020B0604020202020204" pitchFamily="34" charset="0"/>
              <a:buChar char="‒"/>
            </a:pPr>
            <a:r>
              <a:rPr lang="en-GB" sz="2600" dirty="0"/>
              <a:t>Peripheral Management and Drivers</a:t>
            </a:r>
          </a:p>
          <a:p>
            <a:pPr marL="712788" lvl="1" indent="-350838">
              <a:buFont typeface="Arial" panose="020B0604020202020204" pitchFamily="34" charset="0"/>
              <a:buChar char="‒"/>
            </a:pPr>
            <a:r>
              <a:rPr lang="en-GB" sz="2600" dirty="0"/>
              <a:t>User Management</a:t>
            </a:r>
          </a:p>
          <a:p>
            <a:pPr marL="712788" lvl="1" indent="-350838">
              <a:buFont typeface="Arial" panose="020B0604020202020204" pitchFamily="34" charset="0"/>
              <a:buChar char="‒"/>
            </a:pPr>
            <a:r>
              <a:rPr lang="en-GB" sz="2600" dirty="0"/>
              <a:t>File Management</a:t>
            </a:r>
          </a:p>
        </p:txBody>
      </p:sp>
    </p:spTree>
    <p:extLst>
      <p:ext uri="{BB962C8B-B14F-4D97-AF65-F5344CB8AC3E}">
        <p14:creationId xmlns:p14="http://schemas.microsoft.com/office/powerpoint/2010/main" val="2863811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CCFDB"/>
          </a:solidFill>
        </p:spPr>
        <p:txBody>
          <a:bodyPr/>
          <a:lstStyle/>
          <a:p>
            <a:r>
              <a:rPr lang="en-GB" dirty="0"/>
              <a:t>Systems Software</a:t>
            </a:r>
          </a:p>
        </p:txBody>
      </p:sp>
      <p:sp>
        <p:nvSpPr>
          <p:cNvPr id="3" name="Rectangle 2">
            <a:extLst>
              <a:ext uri="{FF2B5EF4-FFF2-40B4-BE49-F238E27FC236}">
                <a16:creationId xmlns:a16="http://schemas.microsoft.com/office/drawing/2014/main" id="{89E1F4D0-DEF2-4780-B7DC-A24F851F149B}"/>
              </a:ext>
            </a:extLst>
          </p:cNvPr>
          <p:cNvSpPr/>
          <p:nvPr/>
        </p:nvSpPr>
        <p:spPr>
          <a:xfrm>
            <a:off x="774402" y="5795982"/>
            <a:ext cx="8028384" cy="646331"/>
          </a:xfrm>
          <a:prstGeom prst="rect">
            <a:avLst/>
          </a:prstGeom>
        </p:spPr>
        <p:txBody>
          <a:bodyPr wrap="square">
            <a:spAutoFit/>
          </a:bodyPr>
          <a:lstStyle/>
          <a:p>
            <a:pPr>
              <a:spcBef>
                <a:spcPts val="1800"/>
              </a:spcBef>
            </a:pPr>
            <a:r>
              <a:rPr lang="en-GB" dirty="0"/>
              <a:t>Systems software is a type of software that controls the computers hardware. The operating system is </a:t>
            </a:r>
            <a:r>
              <a:rPr lang="en-GB" b="1" dirty="0"/>
              <a:t>one type </a:t>
            </a:r>
            <a:r>
              <a:rPr lang="en-GB" dirty="0"/>
              <a:t>of systems software</a:t>
            </a:r>
          </a:p>
        </p:txBody>
      </p:sp>
      <p:pic>
        <p:nvPicPr>
          <p:cNvPr id="5" name="Picture 4">
            <a:extLst>
              <a:ext uri="{FF2B5EF4-FFF2-40B4-BE49-F238E27FC236}">
                <a16:creationId xmlns:a16="http://schemas.microsoft.com/office/drawing/2014/main" id="{76F8B335-B6F3-4027-BEDC-894BF89255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01093" y="1988840"/>
            <a:ext cx="6175002" cy="3559106"/>
          </a:xfrm>
          <a:prstGeom prst="rect">
            <a:avLst/>
          </a:prstGeom>
        </p:spPr>
      </p:pic>
    </p:spTree>
    <p:extLst>
      <p:ext uri="{BB962C8B-B14F-4D97-AF65-F5344CB8AC3E}">
        <p14:creationId xmlns:p14="http://schemas.microsoft.com/office/powerpoint/2010/main" val="10712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p:nvPr>
        </p:nvSpPr>
        <p:spPr>
          <a:xfrm>
            <a:off x="0" y="404664"/>
            <a:ext cx="9144000" cy="1008112"/>
          </a:xfrm>
          <a:prstGeom prst="rect">
            <a:avLst/>
          </a:prstGeom>
        </p:spPr>
        <p:txBody>
          <a:bodyPr>
            <a:noAutofit/>
          </a:bodyPr>
          <a:lstStyle/>
          <a:p>
            <a:pPr lvl="0">
              <a:defRPr sz="1800" cap="none">
                <a:solidFill>
                  <a:srgbClr val="000000"/>
                </a:solidFill>
              </a:defRPr>
            </a:pPr>
            <a:r>
              <a:rPr lang="en-GB" sz="3600" b="1" dirty="0">
                <a:solidFill>
                  <a:schemeClr val="bg1">
                    <a:lumMod val="95000"/>
                  </a:schemeClr>
                </a:solidFill>
              </a:rPr>
              <a:t>Functions Of The Operating System</a:t>
            </a:r>
          </a:p>
        </p:txBody>
      </p:sp>
      <p:sp>
        <p:nvSpPr>
          <p:cNvPr id="68" name="Shape 68"/>
          <p:cNvSpPr>
            <a:spLocks noGrp="1"/>
          </p:cNvSpPr>
          <p:nvPr>
            <p:ph idx="1"/>
          </p:nvPr>
        </p:nvSpPr>
        <p:spPr>
          <a:xfrm>
            <a:off x="107504" y="1997788"/>
            <a:ext cx="4285259" cy="4277652"/>
          </a:xfrm>
          <a:prstGeom prst="rect">
            <a:avLst/>
          </a:prstGeom>
        </p:spPr>
        <p:style>
          <a:lnRef idx="2">
            <a:schemeClr val="accent1"/>
          </a:lnRef>
          <a:fillRef idx="1">
            <a:schemeClr val="lt1"/>
          </a:fillRef>
          <a:effectRef idx="0">
            <a:schemeClr val="accent1"/>
          </a:effectRef>
          <a:fontRef idx="minor">
            <a:schemeClr val="dk1"/>
          </a:fontRef>
        </p:style>
        <p:txBody>
          <a:bodyPr>
            <a:normAutofit/>
          </a:bodyPr>
          <a:lstStyle/>
          <a:p>
            <a:pPr>
              <a:defRPr sz="1800">
                <a:solidFill>
                  <a:srgbClr val="000000"/>
                </a:solidFill>
              </a:defRPr>
            </a:pPr>
            <a:r>
              <a:rPr sz="2109" dirty="0">
                <a:ln w="0"/>
                <a:effectLst>
                  <a:outerShdw blurRad="38100" dist="19050" dir="2700000" algn="tl" rotWithShape="0">
                    <a:schemeClr val="dk1">
                      <a:alpha val="40000"/>
                    </a:schemeClr>
                  </a:outerShdw>
                </a:effectLst>
              </a:rPr>
              <a:t>The Operating System sits between your applications and the hardware of your computer.</a:t>
            </a:r>
          </a:p>
          <a:p>
            <a:pPr>
              <a:defRPr sz="1800">
                <a:solidFill>
                  <a:srgbClr val="000000"/>
                </a:solidFill>
              </a:defRPr>
            </a:pPr>
            <a:r>
              <a:rPr lang="en-GB" sz="2109" dirty="0">
                <a:ln w="0"/>
                <a:effectLst>
                  <a:outerShdw blurRad="38100" dist="19050" dir="2700000" algn="tl" rotWithShape="0">
                    <a:schemeClr val="dk1">
                      <a:alpha val="40000"/>
                    </a:schemeClr>
                  </a:outerShdw>
                </a:effectLst>
              </a:rPr>
              <a:t>It manages the hardware and software resources of the system. </a:t>
            </a:r>
          </a:p>
          <a:p>
            <a:pPr lvl="0">
              <a:buBlip>
                <a:blip r:embed="rId2"/>
              </a:buBlip>
              <a:defRPr sz="1800">
                <a:solidFill>
                  <a:srgbClr val="000000"/>
                </a:solidFill>
              </a:defRPr>
            </a:pPr>
            <a:endParaRPr sz="2109" dirty="0"/>
          </a:p>
        </p:txBody>
      </p:sp>
      <p:graphicFrame>
        <p:nvGraphicFramePr>
          <p:cNvPr id="3" name="Diagram 2"/>
          <p:cNvGraphicFramePr/>
          <p:nvPr>
            <p:extLst>
              <p:ext uri="{D42A27DB-BD31-4B8C-83A1-F6EECF244321}">
                <p14:modId xmlns:p14="http://schemas.microsoft.com/office/powerpoint/2010/main" val="3856408509"/>
              </p:ext>
            </p:extLst>
          </p:nvPr>
        </p:nvGraphicFramePr>
        <p:xfrm>
          <a:off x="3851920" y="1412776"/>
          <a:ext cx="5292080" cy="5445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8116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title"/>
          </p:nvPr>
        </p:nvSpPr>
        <p:spPr>
          <a:xfrm>
            <a:off x="0" y="260648"/>
            <a:ext cx="9144000" cy="1111518"/>
          </a:xfrm>
          <a:prstGeom prst="rect">
            <a:avLst/>
          </a:prstGeom>
        </p:spPr>
        <p:txBody>
          <a:bodyPr>
            <a:noAutofit/>
          </a:bodyPr>
          <a:lstStyle/>
          <a:p>
            <a:pPr lvl="0">
              <a:defRPr sz="1800" cap="none">
                <a:solidFill>
                  <a:srgbClr val="000000"/>
                </a:solidFill>
              </a:defRPr>
            </a:pPr>
            <a:r>
              <a:rPr sz="3600" b="1" cap="all" dirty="0">
                <a:solidFill>
                  <a:schemeClr val="bg1">
                    <a:lumMod val="95000"/>
                  </a:schemeClr>
                </a:solidFill>
              </a:rPr>
              <a:t>Functions </a:t>
            </a:r>
            <a:r>
              <a:rPr lang="en-GB" sz="3600" b="1" cap="all" dirty="0">
                <a:solidFill>
                  <a:schemeClr val="bg1">
                    <a:lumMod val="95000"/>
                  </a:schemeClr>
                </a:solidFill>
              </a:rPr>
              <a:t>–</a:t>
            </a:r>
            <a:r>
              <a:rPr sz="3600" b="1" cap="all" dirty="0">
                <a:solidFill>
                  <a:schemeClr val="bg1">
                    <a:lumMod val="95000"/>
                  </a:schemeClr>
                </a:solidFill>
              </a:rPr>
              <a:t> </a:t>
            </a:r>
            <a:r>
              <a:rPr lang="en-GB" sz="3600" b="1" cap="all" dirty="0">
                <a:solidFill>
                  <a:schemeClr val="bg1">
                    <a:lumMod val="95000"/>
                  </a:schemeClr>
                </a:solidFill>
              </a:rPr>
              <a:t>1. </a:t>
            </a:r>
            <a:r>
              <a:rPr sz="3600" b="1" cap="all" dirty="0">
                <a:solidFill>
                  <a:schemeClr val="bg1">
                    <a:lumMod val="95000"/>
                  </a:schemeClr>
                </a:solidFill>
              </a:rPr>
              <a:t>Manages Hardware</a:t>
            </a:r>
          </a:p>
        </p:txBody>
      </p:sp>
      <p:sp>
        <p:nvSpPr>
          <p:cNvPr id="75" name="Shape 75"/>
          <p:cNvSpPr>
            <a:spLocks noGrp="1"/>
          </p:cNvSpPr>
          <p:nvPr>
            <p:ph idx="1"/>
          </p:nvPr>
        </p:nvSpPr>
        <p:spPr>
          <a:xfrm>
            <a:off x="152935" y="2228795"/>
            <a:ext cx="5128558" cy="4277652"/>
          </a:xfrm>
          <a:prstGeom prst="rect">
            <a:avLst/>
          </a:prstGeom>
        </p:spPr>
        <p:style>
          <a:lnRef idx="2">
            <a:schemeClr val="accent1"/>
          </a:lnRef>
          <a:fillRef idx="1">
            <a:schemeClr val="lt1"/>
          </a:fillRef>
          <a:effectRef idx="0">
            <a:schemeClr val="accent1"/>
          </a:effectRef>
          <a:fontRef idx="minor">
            <a:schemeClr val="dk1"/>
          </a:fontRef>
        </p:style>
        <p:txBody>
          <a:bodyPr anchor="t">
            <a:normAutofit/>
          </a:bodyPr>
          <a:lstStyle/>
          <a:p>
            <a:pPr defTabSz="336816">
              <a:spcBef>
                <a:spcPts val="1828"/>
              </a:spcBef>
              <a:defRPr sz="1800">
                <a:solidFill>
                  <a:srgbClr val="000000"/>
                </a:solidFill>
              </a:defRPr>
            </a:pPr>
            <a:r>
              <a:rPr sz="1730" dirty="0"/>
              <a:t>For example, when you wish to save a document, the application passes the document to the Operating System (OS). </a:t>
            </a:r>
          </a:p>
          <a:p>
            <a:pPr defTabSz="336816">
              <a:spcBef>
                <a:spcPts val="1828"/>
              </a:spcBef>
              <a:defRPr sz="1800">
                <a:solidFill>
                  <a:srgbClr val="000000"/>
                </a:solidFill>
              </a:defRPr>
            </a:pPr>
            <a:r>
              <a:rPr sz="1730" dirty="0"/>
              <a:t>The OS needs to use different instructions to save to a hard disc compared with a solid state drive.</a:t>
            </a:r>
          </a:p>
          <a:p>
            <a:pPr defTabSz="336816">
              <a:spcBef>
                <a:spcPts val="1828"/>
              </a:spcBef>
              <a:defRPr sz="1800">
                <a:solidFill>
                  <a:srgbClr val="000000"/>
                </a:solidFill>
              </a:defRPr>
            </a:pPr>
            <a:r>
              <a:rPr sz="1730" dirty="0"/>
              <a:t>The OS uses special software called a device driver to translate the specific instructions to save to that hardware.</a:t>
            </a:r>
          </a:p>
          <a:p>
            <a:pPr defTabSz="336816">
              <a:spcBef>
                <a:spcPts val="1828"/>
              </a:spcBef>
              <a:defRPr sz="1800">
                <a:solidFill>
                  <a:srgbClr val="000000"/>
                </a:solidFill>
              </a:defRPr>
            </a:pPr>
            <a:r>
              <a:rPr sz="1730" dirty="0"/>
              <a:t>Each different piece of hardware will have a device driver to communicate between the OS and the hardware.</a:t>
            </a:r>
          </a:p>
        </p:txBody>
      </p:sp>
      <p:grpSp>
        <p:nvGrpSpPr>
          <p:cNvPr id="2" name="Group 1"/>
          <p:cNvGrpSpPr/>
          <p:nvPr/>
        </p:nvGrpSpPr>
        <p:grpSpPr>
          <a:xfrm>
            <a:off x="5455602" y="2136904"/>
            <a:ext cx="3312368" cy="2811987"/>
            <a:chOff x="209185" y="2019895"/>
            <a:chExt cx="4584615" cy="3952128"/>
          </a:xfrm>
        </p:grpSpPr>
        <p:pic>
          <p:nvPicPr>
            <p:cNvPr id="76" name="pasted-image.png"/>
            <p:cNvPicPr/>
            <p:nvPr/>
          </p:nvPicPr>
          <p:blipFill>
            <a:blip r:embed="rId2" cstate="email">
              <a:extLst>
                <a:ext uri="{28A0092B-C50C-407E-A947-70E740481C1C}">
                  <a14:useLocalDpi xmlns:a14="http://schemas.microsoft.com/office/drawing/2010/main"/>
                </a:ext>
              </a:extLst>
            </a:blip>
            <a:stretch>
              <a:fillRect/>
            </a:stretch>
          </p:blipFill>
          <p:spPr>
            <a:xfrm>
              <a:off x="259764" y="2019895"/>
              <a:ext cx="2595016" cy="1585844"/>
            </a:xfrm>
            <a:prstGeom prst="rect">
              <a:avLst/>
            </a:prstGeom>
            <a:ln w="12700">
              <a:miter lim="400000"/>
            </a:ln>
          </p:spPr>
        </p:pic>
        <p:pic>
          <p:nvPicPr>
            <p:cNvPr id="77" name="pasted-image.png"/>
            <p:cNvPicPr/>
            <p:nvPr/>
          </p:nvPicPr>
          <p:blipFill>
            <a:blip r:embed="rId3" cstate="email">
              <a:extLst>
                <a:ext uri="{28A0092B-C50C-407E-A947-70E740481C1C}">
                  <a14:useLocalDpi xmlns:a14="http://schemas.microsoft.com/office/drawing/2010/main"/>
                </a:ext>
              </a:extLst>
            </a:blip>
            <a:stretch>
              <a:fillRect/>
            </a:stretch>
          </p:blipFill>
          <p:spPr>
            <a:xfrm>
              <a:off x="209185" y="4338123"/>
              <a:ext cx="2595016" cy="1633900"/>
            </a:xfrm>
            <a:prstGeom prst="rect">
              <a:avLst/>
            </a:prstGeom>
            <a:ln w="12700">
              <a:miter lim="400000"/>
            </a:ln>
          </p:spPr>
        </p:pic>
        <p:pic>
          <p:nvPicPr>
            <p:cNvPr id="78" name="pasted-image.tif"/>
            <p:cNvPicPr/>
            <p:nvPr/>
          </p:nvPicPr>
          <p:blipFill>
            <a:blip r:embed="rId4" cstate="email">
              <a:extLst>
                <a:ext uri="{28A0092B-C50C-407E-A947-70E740481C1C}">
                  <a14:useLocalDpi xmlns:a14="http://schemas.microsoft.com/office/drawing/2010/main"/>
                </a:ext>
              </a:extLst>
            </a:blip>
            <a:stretch>
              <a:fillRect/>
            </a:stretch>
          </p:blipFill>
          <p:spPr>
            <a:xfrm>
              <a:off x="3582887" y="4968119"/>
              <a:ext cx="1029232" cy="881808"/>
            </a:xfrm>
            <a:prstGeom prst="rect">
              <a:avLst/>
            </a:prstGeom>
            <a:ln w="12700">
              <a:miter lim="400000"/>
            </a:ln>
          </p:spPr>
        </p:pic>
        <p:pic>
          <p:nvPicPr>
            <p:cNvPr id="79" name="pasted-image.png"/>
            <p:cNvPicPr/>
            <p:nvPr/>
          </p:nvPicPr>
          <p:blipFill>
            <a:blip r:embed="rId5" cstate="email">
              <a:extLst>
                <a:ext uri="{28A0092B-C50C-407E-A947-70E740481C1C}">
                  <a14:useLocalDpi xmlns:a14="http://schemas.microsoft.com/office/drawing/2010/main"/>
                </a:ext>
              </a:extLst>
            </a:blip>
            <a:stretch>
              <a:fillRect/>
            </a:stretch>
          </p:blipFill>
          <p:spPr>
            <a:xfrm>
              <a:off x="3401207" y="3263800"/>
              <a:ext cx="1392593" cy="1145242"/>
            </a:xfrm>
            <a:prstGeom prst="rect">
              <a:avLst/>
            </a:prstGeom>
            <a:ln w="12700">
              <a:miter lim="400000"/>
            </a:ln>
          </p:spPr>
        </p:pic>
        <p:sp>
          <p:nvSpPr>
            <p:cNvPr id="80" name="Shape 80"/>
            <p:cNvSpPr/>
            <p:nvPr/>
          </p:nvSpPr>
          <p:spPr>
            <a:xfrm flipV="1">
              <a:off x="2818084" y="4096006"/>
              <a:ext cx="689923" cy="689923"/>
            </a:xfrm>
            <a:prstGeom prst="line">
              <a:avLst/>
            </a:prstGeom>
            <a:ln w="76200">
              <a:solidFill>
                <a:srgbClr val="874A3E"/>
              </a:solidFill>
              <a:miter lim="400000"/>
              <a:tailEnd type="stealth"/>
            </a:ln>
          </p:spPr>
          <p:txBody>
            <a:bodyPr lIns="0" tIns="0" rIns="0" bIns="0" anchor="ctr"/>
            <a:lstStyle/>
            <a:p>
              <a:pPr lvl="0">
                <a:defRPr sz="3000"/>
              </a:pPr>
              <a:endParaRPr sz="2109" dirty="0"/>
            </a:p>
          </p:txBody>
        </p:sp>
        <p:sp>
          <p:nvSpPr>
            <p:cNvPr id="81" name="Shape 81"/>
            <p:cNvSpPr/>
            <p:nvPr/>
          </p:nvSpPr>
          <p:spPr>
            <a:xfrm>
              <a:off x="2825269" y="5213089"/>
              <a:ext cx="813161" cy="245532"/>
            </a:xfrm>
            <a:prstGeom prst="line">
              <a:avLst/>
            </a:prstGeom>
            <a:ln w="76200">
              <a:solidFill>
                <a:srgbClr val="874A3E"/>
              </a:solidFill>
              <a:miter lim="400000"/>
              <a:tailEnd type="stealth"/>
            </a:ln>
          </p:spPr>
          <p:txBody>
            <a:bodyPr lIns="0" tIns="0" rIns="0" bIns="0" anchor="ctr"/>
            <a:lstStyle/>
            <a:p>
              <a:pPr lvl="0">
                <a:defRPr sz="3000"/>
              </a:pPr>
              <a:endParaRPr sz="2109" dirty="0"/>
            </a:p>
          </p:txBody>
        </p:sp>
        <p:sp>
          <p:nvSpPr>
            <p:cNvPr id="82" name="Shape 82"/>
            <p:cNvSpPr/>
            <p:nvPr/>
          </p:nvSpPr>
          <p:spPr>
            <a:xfrm flipH="1">
              <a:off x="1431538" y="3605739"/>
              <a:ext cx="1" cy="712738"/>
            </a:xfrm>
            <a:prstGeom prst="line">
              <a:avLst/>
            </a:prstGeom>
            <a:ln w="76200">
              <a:solidFill>
                <a:srgbClr val="874A3E"/>
              </a:solidFill>
              <a:miter lim="400000"/>
              <a:tailEnd type="stealth"/>
            </a:ln>
          </p:spPr>
          <p:txBody>
            <a:bodyPr lIns="0" tIns="0" rIns="0" bIns="0" anchor="ctr"/>
            <a:lstStyle/>
            <a:p>
              <a:pPr lvl="0">
                <a:defRPr sz="3000"/>
              </a:pPr>
              <a:endParaRPr sz="2109" dirty="0"/>
            </a:p>
          </p:txBody>
        </p:sp>
      </p:grpSp>
    </p:spTree>
    <p:extLst>
      <p:ext uri="{BB962C8B-B14F-4D97-AF65-F5344CB8AC3E}">
        <p14:creationId xmlns:p14="http://schemas.microsoft.com/office/powerpoint/2010/main" val="3772001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CCFDB"/>
          </a:solidFill>
        </p:spPr>
        <p:txBody>
          <a:bodyPr/>
          <a:lstStyle/>
          <a:p>
            <a:r>
              <a:rPr lang="en-GB" dirty="0"/>
              <a:t>Drivers – part of hardware management</a:t>
            </a:r>
          </a:p>
        </p:txBody>
      </p:sp>
      <p:sp>
        <p:nvSpPr>
          <p:cNvPr id="6" name="Content Placeholder 2"/>
          <p:cNvSpPr>
            <a:spLocks noGrp="1"/>
          </p:cNvSpPr>
          <p:nvPr>
            <p:ph idx="1"/>
          </p:nvPr>
        </p:nvSpPr>
        <p:spPr>
          <a:xfrm>
            <a:off x="390363" y="2133160"/>
            <a:ext cx="8363272" cy="4277652"/>
          </a:xfrm>
        </p:spPr>
        <p:style>
          <a:lnRef idx="2">
            <a:schemeClr val="accent1"/>
          </a:lnRef>
          <a:fillRef idx="1">
            <a:schemeClr val="lt1"/>
          </a:fillRef>
          <a:effectRef idx="0">
            <a:schemeClr val="accent1"/>
          </a:effectRef>
          <a:fontRef idx="minor">
            <a:schemeClr val="dk1"/>
          </a:fontRef>
        </p:style>
        <p:txBody>
          <a:bodyPr>
            <a:normAutofit/>
          </a:bodyPr>
          <a:lstStyle/>
          <a:p>
            <a:pPr>
              <a:lnSpc>
                <a:spcPct val="114000"/>
              </a:lnSpc>
              <a:defRPr sz="1800">
                <a:solidFill>
                  <a:srgbClr val="000000"/>
                </a:solidFill>
              </a:defRPr>
            </a:pPr>
            <a:r>
              <a:rPr lang="en-GB" sz="2109" dirty="0">
                <a:ln w="0"/>
                <a:solidFill>
                  <a:srgbClr val="000000"/>
                </a:solidFill>
                <a:effectLst>
                  <a:outerShdw blurRad="38100" dist="19050" dir="2700000" algn="tl" rotWithShape="0">
                    <a:schemeClr val="dk1">
                      <a:alpha val="40000"/>
                    </a:schemeClr>
                  </a:outerShdw>
                </a:effectLst>
              </a:rPr>
              <a:t>A piece of software used to control a piece of hardware. </a:t>
            </a:r>
          </a:p>
          <a:p>
            <a:pPr marL="257175" lvl="1" indent="-257175">
              <a:lnSpc>
                <a:spcPct val="114000"/>
              </a:lnSpc>
              <a:defRPr sz="1800">
                <a:solidFill>
                  <a:srgbClr val="000000"/>
                </a:solidFill>
              </a:defRPr>
            </a:pPr>
            <a:r>
              <a:rPr lang="en-GB" sz="2109" dirty="0">
                <a:ln w="0"/>
                <a:solidFill>
                  <a:srgbClr val="000000"/>
                </a:solidFill>
                <a:effectLst>
                  <a:outerShdw blurRad="38100" dist="19050" dir="2700000" algn="tl" rotWithShape="0">
                    <a:schemeClr val="dk1">
                      <a:alpha val="40000"/>
                    </a:schemeClr>
                  </a:outerShdw>
                </a:effectLst>
              </a:rPr>
              <a:t>You may get drivers for graphics cards, mouse, sound card, network interface cards.</a:t>
            </a:r>
          </a:p>
          <a:p>
            <a:pPr marL="257175" lvl="1" indent="-257175">
              <a:lnSpc>
                <a:spcPct val="114000"/>
              </a:lnSpc>
              <a:defRPr sz="1800">
                <a:solidFill>
                  <a:srgbClr val="000000"/>
                </a:solidFill>
              </a:defRPr>
            </a:pPr>
            <a:r>
              <a:rPr lang="en-GB" sz="2109" dirty="0">
                <a:ln w="0"/>
                <a:solidFill>
                  <a:srgbClr val="000000"/>
                </a:solidFill>
                <a:effectLst>
                  <a:outerShdw blurRad="38100" dist="19050" dir="2700000" algn="tl" rotWithShape="0">
                    <a:schemeClr val="dk1">
                      <a:alpha val="40000"/>
                    </a:schemeClr>
                  </a:outerShdw>
                </a:effectLst>
              </a:rPr>
              <a:t>Drivers are OS specific and are regularly updated by companies</a:t>
            </a:r>
          </a:p>
          <a:p>
            <a:pPr marL="0" indent="0">
              <a:buNone/>
            </a:pPr>
            <a:endParaRPr lang="en-GB" dirty="0"/>
          </a:p>
        </p:txBody>
      </p:sp>
    </p:spTree>
    <p:extLst>
      <p:ext uri="{BB962C8B-B14F-4D97-AF65-F5344CB8AC3E}">
        <p14:creationId xmlns:p14="http://schemas.microsoft.com/office/powerpoint/2010/main" val="1075009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p:cNvSpPr>
          <p:nvPr>
            <p:ph type="title"/>
          </p:nvPr>
        </p:nvSpPr>
        <p:spPr>
          <a:xfrm>
            <a:off x="13648" y="116631"/>
            <a:ext cx="9144000" cy="1244791"/>
          </a:xfrm>
          <a:prstGeom prst="rect">
            <a:avLst/>
          </a:prstGeom>
        </p:spPr>
        <p:txBody>
          <a:bodyPr>
            <a:normAutofit/>
          </a:bodyPr>
          <a:lstStyle/>
          <a:p>
            <a:pPr lvl="0">
              <a:defRPr sz="1800" cap="none">
                <a:solidFill>
                  <a:srgbClr val="000000"/>
                </a:solidFill>
              </a:defRPr>
            </a:pPr>
            <a:r>
              <a:rPr sz="4500" cap="all" dirty="0">
                <a:solidFill>
                  <a:schemeClr val="bg1">
                    <a:lumMod val="95000"/>
                  </a:schemeClr>
                </a:solidFill>
              </a:rPr>
              <a:t>Functions </a:t>
            </a:r>
            <a:r>
              <a:rPr lang="en-GB" sz="4500" cap="all" dirty="0">
                <a:solidFill>
                  <a:schemeClr val="bg1">
                    <a:lumMod val="95000"/>
                  </a:schemeClr>
                </a:solidFill>
              </a:rPr>
              <a:t>–</a:t>
            </a:r>
            <a:r>
              <a:rPr sz="4500" cap="all" dirty="0">
                <a:solidFill>
                  <a:schemeClr val="bg1">
                    <a:lumMod val="95000"/>
                  </a:schemeClr>
                </a:solidFill>
              </a:rPr>
              <a:t> </a:t>
            </a:r>
            <a:r>
              <a:rPr lang="en-GB" sz="4500" cap="all" dirty="0">
                <a:solidFill>
                  <a:schemeClr val="bg1">
                    <a:lumMod val="95000"/>
                  </a:schemeClr>
                </a:solidFill>
              </a:rPr>
              <a:t>2. </a:t>
            </a:r>
            <a:r>
              <a:rPr sz="4500" cap="all" dirty="0">
                <a:solidFill>
                  <a:schemeClr val="bg1">
                    <a:lumMod val="95000"/>
                  </a:schemeClr>
                </a:solidFill>
              </a:rPr>
              <a:t>Multi</a:t>
            </a:r>
            <a:r>
              <a:rPr lang="en-GB" sz="4500" cap="all" dirty="0">
                <a:solidFill>
                  <a:schemeClr val="bg1">
                    <a:lumMod val="95000"/>
                  </a:schemeClr>
                </a:solidFill>
              </a:rPr>
              <a:t>-</a:t>
            </a:r>
            <a:r>
              <a:rPr sz="4500" cap="all" dirty="0">
                <a:solidFill>
                  <a:schemeClr val="bg1">
                    <a:lumMod val="95000"/>
                  </a:schemeClr>
                </a:solidFill>
              </a:rPr>
              <a:t>tasking</a:t>
            </a:r>
          </a:p>
        </p:txBody>
      </p:sp>
      <p:sp>
        <p:nvSpPr>
          <p:cNvPr id="94" name="Shape 94"/>
          <p:cNvSpPr>
            <a:spLocks noGrp="1"/>
          </p:cNvSpPr>
          <p:nvPr>
            <p:ph idx="1"/>
          </p:nvPr>
        </p:nvSpPr>
        <p:spPr>
          <a:xfrm>
            <a:off x="278232" y="2204864"/>
            <a:ext cx="8542240" cy="4277652"/>
          </a:xfrm>
          <a:prstGeom prst="rect">
            <a:avLst/>
          </a:prstGeom>
        </p:spPr>
        <p:style>
          <a:lnRef idx="2">
            <a:schemeClr val="accent2"/>
          </a:lnRef>
          <a:fillRef idx="1">
            <a:schemeClr val="lt1"/>
          </a:fillRef>
          <a:effectRef idx="0">
            <a:schemeClr val="accent2"/>
          </a:effectRef>
          <a:fontRef idx="minor">
            <a:schemeClr val="dk1"/>
          </a:fontRef>
        </p:style>
        <p:txBody>
          <a:bodyPr>
            <a:normAutofit/>
          </a:bodyPr>
          <a:lstStyle/>
          <a:p>
            <a:pPr>
              <a:defRPr sz="1800">
                <a:solidFill>
                  <a:srgbClr val="000000"/>
                </a:solidFill>
              </a:defRPr>
            </a:pPr>
            <a:r>
              <a:rPr sz="3000" dirty="0"/>
              <a:t>The OS controls multi-tasking, making it look like the computer is running more that one program at once.</a:t>
            </a:r>
            <a:br>
              <a:rPr lang="en-GB" sz="3000" dirty="0"/>
            </a:br>
            <a:endParaRPr sz="3000" dirty="0"/>
          </a:p>
          <a:p>
            <a:pPr>
              <a:defRPr sz="1800">
                <a:solidFill>
                  <a:srgbClr val="000000"/>
                </a:solidFill>
              </a:defRPr>
            </a:pPr>
            <a:r>
              <a:rPr sz="3000" dirty="0"/>
              <a:t>It does this by switching between programs very quickly</a:t>
            </a:r>
            <a:r>
              <a:rPr lang="en-GB" sz="3000" dirty="0"/>
              <a:t> – see next slide</a:t>
            </a:r>
          </a:p>
          <a:p>
            <a:pPr>
              <a:defRPr sz="1800">
                <a:solidFill>
                  <a:srgbClr val="000000"/>
                </a:solidFill>
              </a:defRPr>
            </a:pPr>
            <a:endParaRPr sz="2800" dirty="0"/>
          </a:p>
        </p:txBody>
      </p:sp>
    </p:spTree>
    <p:extLst>
      <p:ext uri="{BB962C8B-B14F-4D97-AF65-F5344CB8AC3E}">
        <p14:creationId xmlns:p14="http://schemas.microsoft.com/office/powerpoint/2010/main" val="4004377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410" y="801215"/>
            <a:ext cx="7928999" cy="970450"/>
          </a:xfrm>
          <a:solidFill>
            <a:srgbClr val="7CCFDB"/>
          </a:solidFill>
        </p:spPr>
        <p:txBody>
          <a:bodyPr/>
          <a:lstStyle/>
          <a:p>
            <a:r>
              <a:rPr lang="en-GB" dirty="0"/>
              <a:t>Multitasking</a:t>
            </a:r>
          </a:p>
        </p:txBody>
      </p:sp>
      <p:sp>
        <p:nvSpPr>
          <p:cNvPr id="6" name="Content Placeholder 2"/>
          <p:cNvSpPr>
            <a:spLocks noGrp="1"/>
          </p:cNvSpPr>
          <p:nvPr>
            <p:ph idx="1"/>
          </p:nvPr>
        </p:nvSpPr>
        <p:spPr>
          <a:xfrm>
            <a:off x="598620" y="3425852"/>
            <a:ext cx="8229600" cy="492442"/>
          </a:xfrm>
          <a:noFill/>
        </p:spPr>
        <p:txBody>
          <a:bodyPr>
            <a:normAutofit lnSpcReduction="10000"/>
          </a:bodyPr>
          <a:lstStyle/>
          <a:p>
            <a:r>
              <a:rPr lang="en-GB" dirty="0"/>
              <a:t>If the tasks were split like this, we would have to wait until all Task A is complete, before completing Task B. </a:t>
            </a:r>
          </a:p>
        </p:txBody>
      </p:sp>
      <p:cxnSp>
        <p:nvCxnSpPr>
          <p:cNvPr id="4" name="Straight Arrow Connector 3"/>
          <p:cNvCxnSpPr/>
          <p:nvPr/>
        </p:nvCxnSpPr>
        <p:spPr>
          <a:xfrm>
            <a:off x="480467" y="2408341"/>
            <a:ext cx="7758887" cy="0"/>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80467" y="1945539"/>
            <a:ext cx="957698" cy="492443"/>
          </a:xfrm>
          <a:prstGeom prst="rect">
            <a:avLst/>
          </a:prstGeom>
          <a:noFill/>
        </p:spPr>
        <p:txBody>
          <a:bodyPr wrap="none" rtlCol="0">
            <a:spAutoFit/>
          </a:bodyPr>
          <a:lstStyle/>
          <a:p>
            <a:r>
              <a:rPr lang="en-GB" sz="2600" b="1" dirty="0">
                <a:latin typeface="Arial" panose="020B0604020202020204" pitchFamily="34" charset="0"/>
                <a:cs typeface="Arial" panose="020B0604020202020204" pitchFamily="34" charset="0"/>
              </a:rPr>
              <a:t>Time</a:t>
            </a:r>
          </a:p>
        </p:txBody>
      </p:sp>
      <p:sp>
        <p:nvSpPr>
          <p:cNvPr id="3" name="TextBox 2"/>
          <p:cNvSpPr txBox="1"/>
          <p:nvPr/>
        </p:nvSpPr>
        <p:spPr>
          <a:xfrm>
            <a:off x="480467" y="2704767"/>
            <a:ext cx="1915895" cy="492443"/>
          </a:xfrm>
          <a:prstGeom prst="rect">
            <a:avLst/>
          </a:prstGeom>
          <a:solidFill>
            <a:srgbClr val="7CCFDB"/>
          </a:solidFill>
        </p:spPr>
        <p:txBody>
          <a:bodyPr wrap="square" rtlCol="0">
            <a:spAutoFit/>
          </a:bodyPr>
          <a:lstStyle/>
          <a:p>
            <a:pPr algn="ctr"/>
            <a:r>
              <a:rPr lang="en-GB" sz="2600" b="1" dirty="0">
                <a:latin typeface="Arial" panose="020B0604020202020204" pitchFamily="34" charset="0"/>
                <a:cs typeface="Arial" panose="020B0604020202020204" pitchFamily="34" charset="0"/>
              </a:rPr>
              <a:t>Task A</a:t>
            </a:r>
          </a:p>
        </p:txBody>
      </p:sp>
      <p:sp>
        <p:nvSpPr>
          <p:cNvPr id="7" name="TextBox 6"/>
          <p:cNvSpPr txBox="1"/>
          <p:nvPr/>
        </p:nvSpPr>
        <p:spPr>
          <a:xfrm>
            <a:off x="2428131" y="2704767"/>
            <a:ext cx="1915895" cy="492443"/>
          </a:xfrm>
          <a:prstGeom prst="rect">
            <a:avLst/>
          </a:prstGeom>
          <a:solidFill>
            <a:srgbClr val="D1C3D9"/>
          </a:solidFill>
        </p:spPr>
        <p:txBody>
          <a:bodyPr wrap="square" rtlCol="0">
            <a:spAutoFit/>
          </a:bodyPr>
          <a:lstStyle/>
          <a:p>
            <a:pPr algn="ctr"/>
            <a:r>
              <a:rPr lang="en-GB" sz="2600" b="1" dirty="0">
                <a:latin typeface="Arial" panose="020B0604020202020204" pitchFamily="34" charset="0"/>
                <a:cs typeface="Arial" panose="020B0604020202020204" pitchFamily="34" charset="0"/>
              </a:rPr>
              <a:t>Task B</a:t>
            </a:r>
          </a:p>
        </p:txBody>
      </p:sp>
      <p:sp>
        <p:nvSpPr>
          <p:cNvPr id="8" name="TextBox 7"/>
          <p:cNvSpPr txBox="1"/>
          <p:nvPr/>
        </p:nvSpPr>
        <p:spPr>
          <a:xfrm>
            <a:off x="4375795" y="2704767"/>
            <a:ext cx="1915895" cy="492443"/>
          </a:xfrm>
          <a:prstGeom prst="rect">
            <a:avLst/>
          </a:prstGeom>
          <a:solidFill>
            <a:schemeClr val="accent6">
              <a:lumMod val="40000"/>
              <a:lumOff val="60000"/>
            </a:schemeClr>
          </a:solidFill>
        </p:spPr>
        <p:txBody>
          <a:bodyPr wrap="square" rtlCol="0">
            <a:spAutoFit/>
          </a:bodyPr>
          <a:lstStyle/>
          <a:p>
            <a:pPr algn="ctr"/>
            <a:r>
              <a:rPr lang="en-GB" sz="2600" b="1" dirty="0">
                <a:latin typeface="Arial" panose="020B0604020202020204" pitchFamily="34" charset="0"/>
                <a:cs typeface="Arial" panose="020B0604020202020204" pitchFamily="34" charset="0"/>
              </a:rPr>
              <a:t>Task C</a:t>
            </a:r>
          </a:p>
        </p:txBody>
      </p:sp>
      <p:sp>
        <p:nvSpPr>
          <p:cNvPr id="9" name="TextBox 8"/>
          <p:cNvSpPr txBox="1"/>
          <p:nvPr/>
        </p:nvSpPr>
        <p:spPr>
          <a:xfrm>
            <a:off x="6323459" y="2704767"/>
            <a:ext cx="1915895" cy="492443"/>
          </a:xfrm>
          <a:prstGeom prst="rect">
            <a:avLst/>
          </a:prstGeom>
          <a:solidFill>
            <a:schemeClr val="accent3">
              <a:lumMod val="40000"/>
              <a:lumOff val="60000"/>
            </a:schemeClr>
          </a:solidFill>
        </p:spPr>
        <p:txBody>
          <a:bodyPr wrap="square" rtlCol="0">
            <a:spAutoFit/>
          </a:bodyPr>
          <a:lstStyle/>
          <a:p>
            <a:pPr algn="ctr"/>
            <a:r>
              <a:rPr lang="en-GB" sz="2600" b="1" dirty="0">
                <a:latin typeface="Arial" panose="020B0604020202020204" pitchFamily="34" charset="0"/>
                <a:cs typeface="Arial" panose="020B0604020202020204" pitchFamily="34" charset="0"/>
              </a:rPr>
              <a:t>Task D</a:t>
            </a:r>
          </a:p>
        </p:txBody>
      </p:sp>
      <p:sp>
        <p:nvSpPr>
          <p:cNvPr id="10" name="Content Placeholder 2">
            <a:extLst>
              <a:ext uri="{FF2B5EF4-FFF2-40B4-BE49-F238E27FC236}">
                <a16:creationId xmlns:a16="http://schemas.microsoft.com/office/drawing/2014/main" id="{D0FE738A-EB3B-4C87-ABBD-8908AFA6C903}"/>
              </a:ext>
            </a:extLst>
          </p:cNvPr>
          <p:cNvSpPr txBox="1">
            <a:spLocks/>
          </p:cNvSpPr>
          <p:nvPr/>
        </p:nvSpPr>
        <p:spPr>
          <a:xfrm>
            <a:off x="446345" y="5266524"/>
            <a:ext cx="8229600" cy="1189214"/>
          </a:xfrm>
          <a:prstGeom prst="rect">
            <a:avLst/>
          </a:prstGeom>
          <a:noFill/>
          <a:effectLst>
            <a:outerShdw blurRad="50800" dir="14400000">
              <a:srgbClr val="000000">
                <a:alpha val="40000"/>
              </a:srgbClr>
            </a:outerShdw>
          </a:effectLst>
        </p:spPr>
        <p:txBody>
          <a:bodyPr vert="horz" lIns="91440" tIns="45720" rIns="91440" bIns="45720" rtlCol="0" anchor="ctr">
            <a:normAutofit/>
          </a:bodyPr>
          <a:lstStyle>
            <a:lvl1pPr marL="257175" indent="-257175" algn="l" defTabSz="342900" rtl="0" eaLnBrk="1" latinLnBrk="0" hangingPunct="1">
              <a:spcBef>
                <a:spcPct val="20000"/>
              </a:spcBef>
              <a:spcAft>
                <a:spcPts val="450"/>
              </a:spcAft>
              <a:buClr>
                <a:schemeClr val="accent1"/>
              </a:buClr>
              <a:buFont typeface="Wingdings 2" charset="2"/>
              <a:buChar char=""/>
              <a:defRPr sz="1350" kern="1200">
                <a:solidFill>
                  <a:schemeClr val="tx1"/>
                </a:solidFill>
                <a:latin typeface="+mn-lt"/>
                <a:ea typeface="+mn-ea"/>
                <a:cs typeface="+mn-cs"/>
              </a:defRPr>
            </a:lvl1pPr>
            <a:lvl2pPr marL="557213" indent="-214313" algn="l" defTabSz="342900" rtl="0" eaLnBrk="1" latinLnBrk="0" hangingPunct="1">
              <a:spcBef>
                <a:spcPct val="20000"/>
              </a:spcBef>
              <a:spcAft>
                <a:spcPts val="450"/>
              </a:spcAft>
              <a:buClr>
                <a:schemeClr val="accent1"/>
              </a:buClr>
              <a:buFont typeface="Wingdings 2" charset="2"/>
              <a:buChar char=""/>
              <a:defRPr sz="1200" kern="1200">
                <a:solidFill>
                  <a:schemeClr val="tx1"/>
                </a:solidFill>
                <a:latin typeface="+mn-lt"/>
                <a:ea typeface="+mn-ea"/>
                <a:cs typeface="+mn-cs"/>
              </a:defRPr>
            </a:lvl2pPr>
            <a:lvl3pPr marL="857250" indent="-171450" algn="l" defTabSz="342900" rtl="0" eaLnBrk="1" latinLnBrk="0" hangingPunct="1">
              <a:spcBef>
                <a:spcPct val="20000"/>
              </a:spcBef>
              <a:spcAft>
                <a:spcPts val="450"/>
              </a:spcAft>
              <a:buClr>
                <a:schemeClr val="accent1"/>
              </a:buClr>
              <a:buFont typeface="Wingdings 2" charset="2"/>
              <a:buChar char=""/>
              <a:defRPr sz="1050" kern="1200">
                <a:solidFill>
                  <a:schemeClr val="tx1"/>
                </a:solidFill>
                <a:latin typeface="+mn-lt"/>
                <a:ea typeface="+mn-ea"/>
                <a:cs typeface="+mn-cs"/>
              </a:defRPr>
            </a:lvl3pPr>
            <a:lvl4pPr marL="12001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4pPr>
            <a:lvl5pPr marL="15430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5pPr>
            <a:lvl6pPr marL="18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1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4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7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a:lstStyle>
          <a:p>
            <a:pPr>
              <a:spcBef>
                <a:spcPts val="1800"/>
              </a:spcBef>
            </a:pPr>
            <a:r>
              <a:rPr lang="en-GB" dirty="0"/>
              <a:t>By giving the processor a small time slice for each task means that all tasks appear to be executing at the same time. In reality resources such as memory and the processor are being shared amongst tasks.</a:t>
            </a:r>
          </a:p>
          <a:p>
            <a:pPr marL="0" indent="0">
              <a:buFont typeface="Wingdings 2" charset="2"/>
              <a:buNone/>
            </a:pPr>
            <a:endParaRPr lang="en-GB" dirty="0"/>
          </a:p>
        </p:txBody>
      </p:sp>
      <p:grpSp>
        <p:nvGrpSpPr>
          <p:cNvPr id="11" name="Group 10">
            <a:extLst>
              <a:ext uri="{FF2B5EF4-FFF2-40B4-BE49-F238E27FC236}">
                <a16:creationId xmlns:a16="http://schemas.microsoft.com/office/drawing/2014/main" id="{02C65AD2-5E8C-47ED-BB60-5D5A2D59C247}"/>
              </a:ext>
            </a:extLst>
          </p:cNvPr>
          <p:cNvGrpSpPr/>
          <p:nvPr/>
        </p:nvGrpSpPr>
        <p:grpSpPr>
          <a:xfrm>
            <a:off x="558953" y="4592920"/>
            <a:ext cx="7920589" cy="493200"/>
            <a:chOff x="457201" y="1959672"/>
            <a:chExt cx="7920589" cy="493200"/>
          </a:xfrm>
        </p:grpSpPr>
        <p:grpSp>
          <p:nvGrpSpPr>
            <p:cNvPr id="12" name="Group 11">
              <a:extLst>
                <a:ext uri="{FF2B5EF4-FFF2-40B4-BE49-F238E27FC236}">
                  <a16:creationId xmlns:a16="http://schemas.microsoft.com/office/drawing/2014/main" id="{19A4CA4E-F3D7-42E5-8AFD-D8B2284E07C7}"/>
                </a:ext>
              </a:extLst>
            </p:cNvPr>
            <p:cNvGrpSpPr/>
            <p:nvPr/>
          </p:nvGrpSpPr>
          <p:grpSpPr>
            <a:xfrm>
              <a:off x="457201" y="1959672"/>
              <a:ext cx="3168000" cy="493200"/>
              <a:chOff x="457201" y="1958915"/>
              <a:chExt cx="3168000" cy="493200"/>
            </a:xfrm>
          </p:grpSpPr>
          <p:sp>
            <p:nvSpPr>
              <p:cNvPr id="20" name="TextBox 19">
                <a:extLst>
                  <a:ext uri="{FF2B5EF4-FFF2-40B4-BE49-F238E27FC236}">
                    <a16:creationId xmlns:a16="http://schemas.microsoft.com/office/drawing/2014/main" id="{ACAC9015-C7AF-445F-BDF7-4A16516DB020}"/>
                  </a:ext>
                </a:extLst>
              </p:cNvPr>
              <p:cNvSpPr txBox="1"/>
              <p:nvPr/>
            </p:nvSpPr>
            <p:spPr>
              <a:xfrm>
                <a:off x="457201" y="1958915"/>
                <a:ext cx="792000" cy="493200"/>
              </a:xfrm>
              <a:prstGeom prst="rect">
                <a:avLst/>
              </a:prstGeom>
              <a:solidFill>
                <a:srgbClr val="7CCFDB"/>
              </a:solidFill>
            </p:spPr>
            <p:txBody>
              <a:bodyPr wrap="square" rtlCol="0">
                <a:spAutoFit/>
              </a:bodyPr>
              <a:lstStyle/>
              <a:p>
                <a:pPr algn="ctr"/>
                <a:r>
                  <a:rPr lang="en-GB" sz="2600" b="1" dirty="0">
                    <a:latin typeface="Arial" panose="020B0604020202020204" pitchFamily="34" charset="0"/>
                    <a:cs typeface="Arial" panose="020B0604020202020204" pitchFamily="34" charset="0"/>
                  </a:rPr>
                  <a:t>A</a:t>
                </a:r>
              </a:p>
            </p:txBody>
          </p:sp>
          <p:sp>
            <p:nvSpPr>
              <p:cNvPr id="21" name="TextBox 20">
                <a:extLst>
                  <a:ext uri="{FF2B5EF4-FFF2-40B4-BE49-F238E27FC236}">
                    <a16:creationId xmlns:a16="http://schemas.microsoft.com/office/drawing/2014/main" id="{DA159E1A-F865-4155-9C96-CD0D23CC58E6}"/>
                  </a:ext>
                </a:extLst>
              </p:cNvPr>
              <p:cNvSpPr txBox="1"/>
              <p:nvPr/>
            </p:nvSpPr>
            <p:spPr>
              <a:xfrm>
                <a:off x="1249201" y="1959672"/>
                <a:ext cx="792000" cy="492443"/>
              </a:xfrm>
              <a:prstGeom prst="rect">
                <a:avLst/>
              </a:prstGeom>
              <a:solidFill>
                <a:srgbClr val="D1C3D9"/>
              </a:solidFill>
            </p:spPr>
            <p:txBody>
              <a:bodyPr wrap="square" rtlCol="0">
                <a:spAutoFit/>
              </a:bodyPr>
              <a:lstStyle/>
              <a:p>
                <a:pPr algn="ctr"/>
                <a:r>
                  <a:rPr lang="en-GB" sz="2600" b="1" dirty="0">
                    <a:latin typeface="Arial" panose="020B0604020202020204" pitchFamily="34" charset="0"/>
                    <a:cs typeface="Arial" panose="020B0604020202020204" pitchFamily="34" charset="0"/>
                  </a:rPr>
                  <a:t>B</a:t>
                </a:r>
              </a:p>
            </p:txBody>
          </p:sp>
          <p:sp>
            <p:nvSpPr>
              <p:cNvPr id="22" name="TextBox 21">
                <a:extLst>
                  <a:ext uri="{FF2B5EF4-FFF2-40B4-BE49-F238E27FC236}">
                    <a16:creationId xmlns:a16="http://schemas.microsoft.com/office/drawing/2014/main" id="{D710E1FD-51F6-4956-9366-CA5A3B227C75}"/>
                  </a:ext>
                </a:extLst>
              </p:cNvPr>
              <p:cNvSpPr txBox="1"/>
              <p:nvPr/>
            </p:nvSpPr>
            <p:spPr>
              <a:xfrm>
                <a:off x="2041201" y="1959672"/>
                <a:ext cx="792000" cy="492443"/>
              </a:xfrm>
              <a:prstGeom prst="rect">
                <a:avLst/>
              </a:prstGeom>
              <a:solidFill>
                <a:schemeClr val="accent6">
                  <a:lumMod val="40000"/>
                  <a:lumOff val="60000"/>
                </a:schemeClr>
              </a:solidFill>
            </p:spPr>
            <p:txBody>
              <a:bodyPr wrap="square" rtlCol="0">
                <a:spAutoFit/>
              </a:bodyPr>
              <a:lstStyle/>
              <a:p>
                <a:pPr algn="ctr"/>
                <a:r>
                  <a:rPr lang="en-GB" sz="2600" b="1" dirty="0">
                    <a:latin typeface="Arial" panose="020B0604020202020204" pitchFamily="34" charset="0"/>
                    <a:cs typeface="Arial" panose="020B0604020202020204" pitchFamily="34" charset="0"/>
                  </a:rPr>
                  <a:t>C</a:t>
                </a:r>
              </a:p>
            </p:txBody>
          </p:sp>
          <p:sp>
            <p:nvSpPr>
              <p:cNvPr id="23" name="TextBox 22">
                <a:extLst>
                  <a:ext uri="{FF2B5EF4-FFF2-40B4-BE49-F238E27FC236}">
                    <a16:creationId xmlns:a16="http://schemas.microsoft.com/office/drawing/2014/main" id="{8DF7A5FD-7D2D-4DD3-9059-DD03A5F95F1E}"/>
                  </a:ext>
                </a:extLst>
              </p:cNvPr>
              <p:cNvSpPr txBox="1"/>
              <p:nvPr/>
            </p:nvSpPr>
            <p:spPr>
              <a:xfrm>
                <a:off x="2833201" y="1959672"/>
                <a:ext cx="792000" cy="492443"/>
              </a:xfrm>
              <a:prstGeom prst="rect">
                <a:avLst/>
              </a:prstGeom>
              <a:solidFill>
                <a:schemeClr val="accent3">
                  <a:lumMod val="40000"/>
                  <a:lumOff val="60000"/>
                </a:schemeClr>
              </a:solidFill>
            </p:spPr>
            <p:txBody>
              <a:bodyPr wrap="square" rtlCol="0">
                <a:spAutoFit/>
              </a:bodyPr>
              <a:lstStyle/>
              <a:p>
                <a:pPr algn="ctr"/>
                <a:r>
                  <a:rPr lang="en-GB" sz="2600" b="1" dirty="0">
                    <a:latin typeface="Arial" panose="020B0604020202020204" pitchFamily="34" charset="0"/>
                    <a:cs typeface="Arial" panose="020B0604020202020204" pitchFamily="34" charset="0"/>
                  </a:rPr>
                  <a:t>D</a:t>
                </a:r>
              </a:p>
            </p:txBody>
          </p:sp>
        </p:grpSp>
        <p:grpSp>
          <p:nvGrpSpPr>
            <p:cNvPr id="13" name="Group 12">
              <a:extLst>
                <a:ext uri="{FF2B5EF4-FFF2-40B4-BE49-F238E27FC236}">
                  <a16:creationId xmlns:a16="http://schemas.microsoft.com/office/drawing/2014/main" id="{24206CEA-B392-41E6-A779-098D521BB105}"/>
                </a:ext>
              </a:extLst>
            </p:cNvPr>
            <p:cNvGrpSpPr/>
            <p:nvPr/>
          </p:nvGrpSpPr>
          <p:grpSpPr>
            <a:xfrm>
              <a:off x="3625201" y="1959672"/>
              <a:ext cx="3168000" cy="493200"/>
              <a:chOff x="457201" y="1958915"/>
              <a:chExt cx="3168000" cy="493200"/>
            </a:xfrm>
          </p:grpSpPr>
          <p:sp>
            <p:nvSpPr>
              <p:cNvPr id="16" name="TextBox 15">
                <a:extLst>
                  <a:ext uri="{FF2B5EF4-FFF2-40B4-BE49-F238E27FC236}">
                    <a16:creationId xmlns:a16="http://schemas.microsoft.com/office/drawing/2014/main" id="{49B13C55-EA3E-4825-8531-077AD78B2B23}"/>
                  </a:ext>
                </a:extLst>
              </p:cNvPr>
              <p:cNvSpPr txBox="1"/>
              <p:nvPr/>
            </p:nvSpPr>
            <p:spPr>
              <a:xfrm>
                <a:off x="457201" y="1958915"/>
                <a:ext cx="792000" cy="493200"/>
              </a:xfrm>
              <a:prstGeom prst="rect">
                <a:avLst/>
              </a:prstGeom>
              <a:solidFill>
                <a:srgbClr val="7CCFDB"/>
              </a:solidFill>
            </p:spPr>
            <p:txBody>
              <a:bodyPr wrap="square" rtlCol="0">
                <a:spAutoFit/>
              </a:bodyPr>
              <a:lstStyle/>
              <a:p>
                <a:pPr algn="ctr"/>
                <a:r>
                  <a:rPr lang="en-GB" sz="2600" b="1" dirty="0">
                    <a:latin typeface="Arial" panose="020B0604020202020204" pitchFamily="34" charset="0"/>
                    <a:cs typeface="Arial" panose="020B0604020202020204" pitchFamily="34" charset="0"/>
                  </a:rPr>
                  <a:t>A</a:t>
                </a:r>
              </a:p>
            </p:txBody>
          </p:sp>
          <p:sp>
            <p:nvSpPr>
              <p:cNvPr id="17" name="TextBox 16">
                <a:extLst>
                  <a:ext uri="{FF2B5EF4-FFF2-40B4-BE49-F238E27FC236}">
                    <a16:creationId xmlns:a16="http://schemas.microsoft.com/office/drawing/2014/main" id="{1D68EA87-6401-4C4A-812C-7BE39AF7B762}"/>
                  </a:ext>
                </a:extLst>
              </p:cNvPr>
              <p:cNvSpPr txBox="1"/>
              <p:nvPr/>
            </p:nvSpPr>
            <p:spPr>
              <a:xfrm>
                <a:off x="1249201" y="1959672"/>
                <a:ext cx="792000" cy="492443"/>
              </a:xfrm>
              <a:prstGeom prst="rect">
                <a:avLst/>
              </a:prstGeom>
              <a:solidFill>
                <a:srgbClr val="D1C3D9"/>
              </a:solidFill>
            </p:spPr>
            <p:txBody>
              <a:bodyPr wrap="square" rtlCol="0">
                <a:spAutoFit/>
              </a:bodyPr>
              <a:lstStyle/>
              <a:p>
                <a:pPr algn="ctr"/>
                <a:r>
                  <a:rPr lang="en-GB" sz="2600" b="1" dirty="0">
                    <a:latin typeface="Arial" panose="020B0604020202020204" pitchFamily="34" charset="0"/>
                    <a:cs typeface="Arial" panose="020B0604020202020204" pitchFamily="34" charset="0"/>
                  </a:rPr>
                  <a:t>B</a:t>
                </a:r>
              </a:p>
            </p:txBody>
          </p:sp>
          <p:sp>
            <p:nvSpPr>
              <p:cNvPr id="18" name="TextBox 17">
                <a:extLst>
                  <a:ext uri="{FF2B5EF4-FFF2-40B4-BE49-F238E27FC236}">
                    <a16:creationId xmlns:a16="http://schemas.microsoft.com/office/drawing/2014/main" id="{2ADCC2A5-956F-425C-8D34-96ED256D5F7E}"/>
                  </a:ext>
                </a:extLst>
              </p:cNvPr>
              <p:cNvSpPr txBox="1"/>
              <p:nvPr/>
            </p:nvSpPr>
            <p:spPr>
              <a:xfrm>
                <a:off x="2041201" y="1959672"/>
                <a:ext cx="792000" cy="492443"/>
              </a:xfrm>
              <a:prstGeom prst="rect">
                <a:avLst/>
              </a:prstGeom>
              <a:solidFill>
                <a:schemeClr val="accent6">
                  <a:lumMod val="40000"/>
                  <a:lumOff val="60000"/>
                </a:schemeClr>
              </a:solidFill>
            </p:spPr>
            <p:txBody>
              <a:bodyPr wrap="square" rtlCol="0">
                <a:spAutoFit/>
              </a:bodyPr>
              <a:lstStyle/>
              <a:p>
                <a:pPr algn="ctr"/>
                <a:r>
                  <a:rPr lang="en-GB" sz="2600" b="1" dirty="0">
                    <a:latin typeface="Arial" panose="020B0604020202020204" pitchFamily="34" charset="0"/>
                    <a:cs typeface="Arial" panose="020B0604020202020204" pitchFamily="34" charset="0"/>
                  </a:rPr>
                  <a:t>C</a:t>
                </a:r>
              </a:p>
            </p:txBody>
          </p:sp>
          <p:sp>
            <p:nvSpPr>
              <p:cNvPr id="19" name="TextBox 18">
                <a:extLst>
                  <a:ext uri="{FF2B5EF4-FFF2-40B4-BE49-F238E27FC236}">
                    <a16:creationId xmlns:a16="http://schemas.microsoft.com/office/drawing/2014/main" id="{725C8B0E-9858-427A-BAED-F3A1B22FBD64}"/>
                  </a:ext>
                </a:extLst>
              </p:cNvPr>
              <p:cNvSpPr txBox="1"/>
              <p:nvPr/>
            </p:nvSpPr>
            <p:spPr>
              <a:xfrm>
                <a:off x="2833201" y="1959672"/>
                <a:ext cx="792000" cy="492443"/>
              </a:xfrm>
              <a:prstGeom prst="rect">
                <a:avLst/>
              </a:prstGeom>
              <a:solidFill>
                <a:schemeClr val="accent3">
                  <a:lumMod val="40000"/>
                  <a:lumOff val="60000"/>
                </a:schemeClr>
              </a:solidFill>
            </p:spPr>
            <p:txBody>
              <a:bodyPr wrap="square" rtlCol="0">
                <a:spAutoFit/>
              </a:bodyPr>
              <a:lstStyle/>
              <a:p>
                <a:pPr algn="ctr"/>
                <a:r>
                  <a:rPr lang="en-GB" sz="2600" b="1" dirty="0">
                    <a:latin typeface="Arial" panose="020B0604020202020204" pitchFamily="34" charset="0"/>
                    <a:cs typeface="Arial" panose="020B0604020202020204" pitchFamily="34" charset="0"/>
                  </a:rPr>
                  <a:t>D</a:t>
                </a:r>
              </a:p>
            </p:txBody>
          </p:sp>
        </p:grpSp>
        <p:sp>
          <p:nvSpPr>
            <p:cNvPr id="14" name="TextBox 13">
              <a:extLst>
                <a:ext uri="{FF2B5EF4-FFF2-40B4-BE49-F238E27FC236}">
                  <a16:creationId xmlns:a16="http://schemas.microsoft.com/office/drawing/2014/main" id="{6AF9D587-6646-4357-B80C-C0DB0616E50F}"/>
                </a:ext>
              </a:extLst>
            </p:cNvPr>
            <p:cNvSpPr txBox="1"/>
            <p:nvPr/>
          </p:nvSpPr>
          <p:spPr>
            <a:xfrm>
              <a:off x="6793790" y="1959672"/>
              <a:ext cx="792000" cy="493200"/>
            </a:xfrm>
            <a:prstGeom prst="rect">
              <a:avLst/>
            </a:prstGeom>
            <a:solidFill>
              <a:srgbClr val="7CCFDB"/>
            </a:solidFill>
          </p:spPr>
          <p:txBody>
            <a:bodyPr wrap="square" rtlCol="0">
              <a:spAutoFit/>
            </a:bodyPr>
            <a:lstStyle/>
            <a:p>
              <a:pPr algn="ctr"/>
              <a:r>
                <a:rPr lang="en-GB" sz="2600" b="1" dirty="0">
                  <a:latin typeface="Arial" panose="020B0604020202020204" pitchFamily="34" charset="0"/>
                  <a:cs typeface="Arial" panose="020B0604020202020204" pitchFamily="34" charset="0"/>
                </a:rPr>
                <a:t>A</a:t>
              </a:r>
            </a:p>
          </p:txBody>
        </p:sp>
        <p:sp>
          <p:nvSpPr>
            <p:cNvPr id="15" name="TextBox 14">
              <a:extLst>
                <a:ext uri="{FF2B5EF4-FFF2-40B4-BE49-F238E27FC236}">
                  <a16:creationId xmlns:a16="http://schemas.microsoft.com/office/drawing/2014/main" id="{D4A09F4D-FF91-4838-ACDF-4D9336E7FDED}"/>
                </a:ext>
              </a:extLst>
            </p:cNvPr>
            <p:cNvSpPr txBox="1"/>
            <p:nvPr/>
          </p:nvSpPr>
          <p:spPr>
            <a:xfrm>
              <a:off x="7585790" y="1960429"/>
              <a:ext cx="792000" cy="492443"/>
            </a:xfrm>
            <a:prstGeom prst="rect">
              <a:avLst/>
            </a:prstGeom>
            <a:solidFill>
              <a:srgbClr val="D1C3D9"/>
            </a:solidFill>
          </p:spPr>
          <p:txBody>
            <a:bodyPr wrap="square" rtlCol="0">
              <a:spAutoFit/>
            </a:bodyPr>
            <a:lstStyle/>
            <a:p>
              <a:pPr algn="ctr"/>
              <a:r>
                <a:rPr lang="en-GB" sz="2600" b="1" dirty="0">
                  <a:latin typeface="Arial" panose="020B0604020202020204" pitchFamily="34" charset="0"/>
                  <a:cs typeface="Arial" panose="020B0604020202020204" pitchFamily="34" charset="0"/>
                </a:rPr>
                <a:t>B</a:t>
              </a:r>
            </a:p>
          </p:txBody>
        </p:sp>
      </p:grpSp>
    </p:spTree>
    <p:extLst>
      <p:ext uri="{BB962C8B-B14F-4D97-AF65-F5344CB8AC3E}">
        <p14:creationId xmlns:p14="http://schemas.microsoft.com/office/powerpoint/2010/main" val="1353168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p:cNvSpPr>
          <p:nvPr>
            <p:ph type="title"/>
          </p:nvPr>
        </p:nvSpPr>
        <p:spPr>
          <a:xfrm>
            <a:off x="0" y="404663"/>
            <a:ext cx="9144000" cy="1195537"/>
          </a:xfrm>
          <a:prstGeom prst="rect">
            <a:avLst/>
          </a:prstGeom>
        </p:spPr>
        <p:txBody>
          <a:bodyPr>
            <a:normAutofit fontScale="90000"/>
          </a:bodyPr>
          <a:lstStyle/>
          <a:p>
            <a:pPr lvl="0">
              <a:defRPr sz="1800" cap="none">
                <a:solidFill>
                  <a:srgbClr val="000000"/>
                </a:solidFill>
              </a:defRPr>
            </a:pPr>
            <a:r>
              <a:rPr lang="en-GB" sz="4500" dirty="0">
                <a:solidFill>
                  <a:schemeClr val="bg1">
                    <a:lumMod val="95000"/>
                  </a:schemeClr>
                </a:solidFill>
              </a:rPr>
              <a:t>Functions –3.Memory Management</a:t>
            </a:r>
          </a:p>
        </p:txBody>
      </p:sp>
      <p:sp>
        <p:nvSpPr>
          <p:cNvPr id="103" name="Shape 103"/>
          <p:cNvSpPr>
            <a:spLocks noGrp="1"/>
          </p:cNvSpPr>
          <p:nvPr>
            <p:ph idx="1"/>
          </p:nvPr>
        </p:nvSpPr>
        <p:spPr>
          <a:xfrm>
            <a:off x="323528" y="2348880"/>
            <a:ext cx="8352928" cy="3744416"/>
          </a:xfrm>
          <a:prstGeom prst="rect">
            <a:avLst/>
          </a:prstGeom>
        </p:spPr>
        <p:style>
          <a:lnRef idx="2">
            <a:schemeClr val="accent2"/>
          </a:lnRef>
          <a:fillRef idx="1">
            <a:schemeClr val="lt1"/>
          </a:fillRef>
          <a:effectRef idx="0">
            <a:schemeClr val="accent2"/>
          </a:effectRef>
          <a:fontRef idx="minor">
            <a:schemeClr val="dk1"/>
          </a:fontRef>
        </p:style>
        <p:txBody>
          <a:bodyPr>
            <a:normAutofit/>
          </a:bodyPr>
          <a:lstStyle/>
          <a:p>
            <a:pPr>
              <a:defRPr sz="1800">
                <a:solidFill>
                  <a:srgbClr val="000000"/>
                </a:solidFill>
              </a:defRPr>
            </a:pPr>
            <a:r>
              <a:rPr sz="2000" dirty="0"/>
              <a:t>The OS controls the memory management, allocating RAM space to programs.</a:t>
            </a:r>
          </a:p>
          <a:p>
            <a:pPr>
              <a:lnSpc>
                <a:spcPct val="114000"/>
              </a:lnSpc>
              <a:spcBef>
                <a:spcPts val="1800"/>
              </a:spcBef>
            </a:pPr>
            <a:r>
              <a:rPr lang="en-GB" sz="2000" dirty="0"/>
              <a:t>The OS allocates memory between the different programs that are </a:t>
            </a:r>
            <a:r>
              <a:rPr lang="en-GB" sz="2000" u="sng" dirty="0"/>
              <a:t>open at the same time</a:t>
            </a:r>
            <a:endParaRPr lang="en-GB" sz="2400" u="sng" dirty="0"/>
          </a:p>
        </p:txBody>
      </p:sp>
    </p:spTree>
    <p:extLst>
      <p:ext uri="{BB962C8B-B14F-4D97-AF65-F5344CB8AC3E}">
        <p14:creationId xmlns:p14="http://schemas.microsoft.com/office/powerpoint/2010/main" val="1487243625"/>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eme1">
  <a:themeElements>
    <a:clrScheme name="Quotable">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Theme1" id="{86F8455E-BEF3-4423-8AB1-5FC54FAD65BB}" vid="{CF73C2CC-2B56-4D08-BAC7-DAEFD4BF94C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983</TotalTime>
  <Words>523</Words>
  <Application>Microsoft Office PowerPoint</Application>
  <PresentationFormat>On-screen Show (4:3)</PresentationFormat>
  <Paragraphs>67</Paragraphs>
  <Slides>12</Slides>
  <Notes>0</Notes>
  <HiddenSlides>1</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12</vt:i4>
      </vt:variant>
    </vt:vector>
  </HeadingPairs>
  <TitlesOfParts>
    <vt:vector size="21" baseType="lpstr">
      <vt:lpstr>Arial</vt:lpstr>
      <vt:lpstr>Calibri</vt:lpstr>
      <vt:lpstr>Century Gothic</vt:lpstr>
      <vt:lpstr>Helvetica</vt:lpstr>
      <vt:lpstr>Wingdings 2</vt:lpstr>
      <vt:lpstr>1_Custom Design</vt:lpstr>
      <vt:lpstr>Custom Design</vt:lpstr>
      <vt:lpstr>2_Custom Design</vt:lpstr>
      <vt:lpstr>Theme1</vt:lpstr>
      <vt:lpstr>OPERATING SYSTEMS</vt:lpstr>
      <vt:lpstr>Learning Objectives</vt:lpstr>
      <vt:lpstr>Systems Software</vt:lpstr>
      <vt:lpstr>Functions Of The Operating System</vt:lpstr>
      <vt:lpstr>Functions – 1. Manages Hardware</vt:lpstr>
      <vt:lpstr>Drivers – part of hardware management</vt:lpstr>
      <vt:lpstr>Functions – 2. Multi-tasking</vt:lpstr>
      <vt:lpstr>Multitasking</vt:lpstr>
      <vt:lpstr>Functions –3.Memory Management</vt:lpstr>
      <vt:lpstr>Functions –3.File Management</vt:lpstr>
      <vt:lpstr>4. User Interface</vt:lpstr>
      <vt:lpstr>PowerPoint Presentation</vt:lpstr>
    </vt:vector>
  </TitlesOfParts>
  <Company>Cambridge Assessment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OCR GCSE (9-1) Computer Science Teacher Pack Power POint - 1.7 System Software Lesson 1</dc:title>
  <dc:creator>OCR</dc:creator>
  <cp:keywords>computer; science; system; software;</cp:keywords>
  <cp:lastModifiedBy>P Burgess</cp:lastModifiedBy>
  <cp:revision>76</cp:revision>
  <dcterms:created xsi:type="dcterms:W3CDTF">2015-10-07T12:54:48Z</dcterms:created>
  <dcterms:modified xsi:type="dcterms:W3CDTF">2018-03-18T11:39:08Z</dcterms:modified>
</cp:coreProperties>
</file>