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STORAGE – 3 TIERS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Key Revision Points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73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Anywhere the computer stores data, instructions or programs is storage</a:t>
            </a:r>
          </a:p>
          <a:p>
            <a:r>
              <a:rPr lang="en-GB" dirty="0" smtClean="0"/>
              <a:t>This includes memory as it is required for temporary storage</a:t>
            </a:r>
          </a:p>
          <a:p>
            <a:pPr lvl="1"/>
            <a:r>
              <a:rPr lang="en-GB" dirty="0" smtClean="0"/>
              <a:t>Programs a loaded into RAM when run</a:t>
            </a:r>
          </a:p>
          <a:p>
            <a:pPr lvl="1"/>
            <a:r>
              <a:rPr lang="en-GB" dirty="0" smtClean="0"/>
              <a:t>Registers in the CPU store memory addresses, instructions, data or results of calculations</a:t>
            </a:r>
          </a:p>
          <a:p>
            <a:r>
              <a:rPr lang="en-GB" dirty="0" smtClean="0"/>
              <a:t>There are 3 tiers (levels) of storage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60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Memory the CPU can access quickly – sometimes called the </a:t>
            </a:r>
            <a:r>
              <a:rPr lang="en-GB" b="1" dirty="0" smtClean="0"/>
              <a:t>Immediate Access Store</a:t>
            </a:r>
          </a:p>
          <a:p>
            <a:r>
              <a:rPr lang="en-GB" dirty="0" smtClean="0"/>
              <a:t>Fastest type of storage</a:t>
            </a:r>
          </a:p>
          <a:p>
            <a:r>
              <a:rPr lang="en-GB" dirty="0" smtClean="0"/>
              <a:t>In speed (and size) order:</a:t>
            </a:r>
          </a:p>
          <a:p>
            <a:pPr lvl="1"/>
            <a:r>
              <a:rPr lang="en-GB" dirty="0" smtClean="0"/>
              <a:t>Registers</a:t>
            </a:r>
          </a:p>
          <a:p>
            <a:pPr lvl="1"/>
            <a:r>
              <a:rPr lang="en-GB" dirty="0" smtClean="0"/>
              <a:t>Cache</a:t>
            </a:r>
          </a:p>
          <a:p>
            <a:pPr lvl="1"/>
            <a:r>
              <a:rPr lang="en-GB" dirty="0" smtClean="0"/>
              <a:t>RAM and ROM</a:t>
            </a:r>
          </a:p>
          <a:p>
            <a:r>
              <a:rPr lang="en-GB" dirty="0" smtClean="0"/>
              <a:t>Most primary storage is </a:t>
            </a:r>
            <a:r>
              <a:rPr lang="en-GB" b="1" dirty="0" smtClean="0"/>
              <a:t>volatile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47930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SECONDARY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378703"/>
            <a:ext cx="10554574" cy="363651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Where data (programs, user files) are stored </a:t>
            </a:r>
            <a:r>
              <a:rPr lang="en-GB" b="1" u="sng" dirty="0" smtClean="0"/>
              <a:t>when not in use</a:t>
            </a:r>
          </a:p>
          <a:p>
            <a:r>
              <a:rPr lang="en-GB" dirty="0"/>
              <a:t>Much </a:t>
            </a:r>
            <a:r>
              <a:rPr lang="en-GB" b="1" u="sng" dirty="0"/>
              <a:t>slower</a:t>
            </a:r>
            <a:r>
              <a:rPr lang="en-GB" dirty="0"/>
              <a:t> read/write times than primary storage</a:t>
            </a:r>
          </a:p>
          <a:p>
            <a:r>
              <a:rPr lang="en-GB" dirty="0" smtClean="0"/>
              <a:t>Also called </a:t>
            </a:r>
            <a:r>
              <a:rPr lang="en-GB" b="1" dirty="0" smtClean="0"/>
              <a:t>auxiliary storage</a:t>
            </a:r>
          </a:p>
          <a:p>
            <a:r>
              <a:rPr lang="en-GB" dirty="0" smtClean="0"/>
              <a:t>On most computers this is the hard drive</a:t>
            </a:r>
          </a:p>
          <a:p>
            <a:r>
              <a:rPr lang="en-GB" dirty="0" smtClean="0"/>
              <a:t>Also includes Optical Media, SD Cards, Solid State Drives, USB Flash Drives*</a:t>
            </a:r>
          </a:p>
          <a:p>
            <a:r>
              <a:rPr lang="en-GB" dirty="0" smtClean="0"/>
              <a:t>Secondary Storage is non-volatile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u="sng" dirty="0" smtClean="0"/>
              <a:t>NOT</a:t>
            </a:r>
            <a:r>
              <a:rPr lang="en-GB" dirty="0" smtClean="0"/>
              <a:t> USB</a:t>
            </a:r>
          </a:p>
          <a:p>
            <a:r>
              <a:rPr lang="en-GB" b="1" u="sng" dirty="0" smtClean="0"/>
              <a:t>NOT</a:t>
            </a:r>
            <a:r>
              <a:rPr lang="en-GB" dirty="0" smtClean="0"/>
              <a:t> CD Drive, DVD Drive, Card Reader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61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TERTIARY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04348"/>
          </a:xfrm>
        </p:spPr>
        <p:txBody>
          <a:bodyPr>
            <a:normAutofit/>
          </a:bodyPr>
          <a:lstStyle/>
          <a:p>
            <a:r>
              <a:rPr lang="en-GB" dirty="0" smtClean="0"/>
              <a:t>Used for long term storage of data – archiving and backup</a:t>
            </a:r>
          </a:p>
          <a:p>
            <a:r>
              <a:rPr lang="en-GB" dirty="0" smtClean="0"/>
              <a:t>Magnetic tape is commonly used</a:t>
            </a:r>
          </a:p>
          <a:p>
            <a:r>
              <a:rPr lang="en-GB" dirty="0" smtClean="0"/>
              <a:t>Massive capacity but…</a:t>
            </a:r>
          </a:p>
          <a:p>
            <a:r>
              <a:rPr lang="en-GB" dirty="0" smtClean="0"/>
              <a:t>Very slow read/write access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22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Textbook </a:t>
            </a:r>
            <a:r>
              <a:rPr lang="en-GB" dirty="0" smtClean="0"/>
              <a:t>page 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493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93</TotalTime>
  <Words>190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STORAGE – 3 TIERS</vt:lpstr>
      <vt:lpstr>INTRODUCTION</vt:lpstr>
      <vt:lpstr>PRIMARY</vt:lpstr>
      <vt:lpstr>SECONDARY</vt:lpstr>
      <vt:lpstr>TERTIARY</vt:lpstr>
      <vt:lpstr>Textbook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Paul Burgess</dc:creator>
  <cp:lastModifiedBy>P Burgess</cp:lastModifiedBy>
  <cp:revision>14</cp:revision>
  <dcterms:created xsi:type="dcterms:W3CDTF">2017-02-25T08:17:27Z</dcterms:created>
  <dcterms:modified xsi:type="dcterms:W3CDTF">2017-02-27T14:09:38Z</dcterms:modified>
</cp:coreProperties>
</file>