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6AD57F-7FFF-4C1F-95DC-6DFDF0062543}" v="3" dt="2024-10-07T14:20:54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 Plaat" userId="b077d3bd-b504-40ce-b3f8-3ddcaf1694f0" providerId="ADAL" clId="{F76AD57F-7FFF-4C1F-95DC-6DFDF0062543}"/>
    <pc:docChg chg="undo custSel addSld modSld modNotesMaster">
      <pc:chgData name="P Plaat" userId="b077d3bd-b504-40ce-b3f8-3ddcaf1694f0" providerId="ADAL" clId="{F76AD57F-7FFF-4C1F-95DC-6DFDF0062543}" dt="2024-10-08T09:31:15.753" v="851" actId="1076"/>
      <pc:docMkLst>
        <pc:docMk/>
      </pc:docMkLst>
      <pc:sldChg chg="addSp delSp modSp new mod setBg">
        <pc:chgData name="P Plaat" userId="b077d3bd-b504-40ce-b3f8-3ddcaf1694f0" providerId="ADAL" clId="{F76AD57F-7FFF-4C1F-95DC-6DFDF0062543}" dt="2024-10-07T14:27:46.879" v="456" actId="14100"/>
        <pc:sldMkLst>
          <pc:docMk/>
          <pc:sldMk cId="349372328" sldId="256"/>
        </pc:sldMkLst>
        <pc:spChg chg="add mod">
          <ac:chgData name="P Plaat" userId="b077d3bd-b504-40ce-b3f8-3ddcaf1694f0" providerId="ADAL" clId="{F76AD57F-7FFF-4C1F-95DC-6DFDF0062543}" dt="2024-10-07T14:14:44.200" v="415" actId="1076"/>
          <ac:spMkLst>
            <pc:docMk/>
            <pc:sldMk cId="349372328" sldId="256"/>
            <ac:spMk id="2" creationId="{6F0BA49C-B595-28DB-89E6-4ACEE5DF08DF}"/>
          </ac:spMkLst>
        </pc:spChg>
        <pc:spChg chg="add del">
          <ac:chgData name="P Plaat" userId="b077d3bd-b504-40ce-b3f8-3ddcaf1694f0" providerId="ADAL" clId="{F76AD57F-7FFF-4C1F-95DC-6DFDF0062543}" dt="2024-10-07T09:48:14.664" v="11" actId="26606"/>
          <ac:spMkLst>
            <pc:docMk/>
            <pc:sldMk cId="349372328" sldId="256"/>
            <ac:spMk id="5" creationId="{206E56BB-C8E6-4F70-B8BF-921C4912D6DE}"/>
          </ac:spMkLst>
        </pc:spChg>
        <pc:spChg chg="add del">
          <ac:chgData name="P Plaat" userId="b077d3bd-b504-40ce-b3f8-3ddcaf1694f0" providerId="ADAL" clId="{F76AD57F-7FFF-4C1F-95DC-6DFDF0062543}" dt="2024-10-07T09:48:14.664" v="11" actId="26606"/>
          <ac:spMkLst>
            <pc:docMk/>
            <pc:sldMk cId="349372328" sldId="256"/>
            <ac:spMk id="6" creationId="{99643316-AB20-4DD1-8578-B5D7F033C0A3}"/>
          </ac:spMkLst>
        </pc:spChg>
        <pc:spChg chg="add del">
          <ac:chgData name="P Plaat" userId="b077d3bd-b504-40ce-b3f8-3ddcaf1694f0" providerId="ADAL" clId="{F76AD57F-7FFF-4C1F-95DC-6DFDF0062543}" dt="2024-10-07T09:47:58.908" v="3" actId="26606"/>
          <ac:spMkLst>
            <pc:docMk/>
            <pc:sldMk cId="349372328" sldId="256"/>
            <ac:spMk id="8" creationId="{42A4FC2C-047E-45A5-965D-8E1E3BF09BC6}"/>
          </ac:spMkLst>
        </pc:spChg>
        <pc:spChg chg="add del">
          <ac:chgData name="P Plaat" userId="b077d3bd-b504-40ce-b3f8-3ddcaf1694f0" providerId="ADAL" clId="{F76AD57F-7FFF-4C1F-95DC-6DFDF0062543}" dt="2024-10-07T09:48:19.143" v="13" actId="26606"/>
          <ac:spMkLst>
            <pc:docMk/>
            <pc:sldMk cId="349372328" sldId="256"/>
            <ac:spMk id="9" creationId="{3B432D73-5C38-474F-AF96-A3228731BF36}"/>
          </ac:spMkLst>
        </pc:spChg>
        <pc:spChg chg="add del">
          <ac:chgData name="P Plaat" userId="b077d3bd-b504-40ce-b3f8-3ddcaf1694f0" providerId="ADAL" clId="{F76AD57F-7FFF-4C1F-95DC-6DFDF0062543}" dt="2024-10-07T09:48:02.848" v="5" actId="26606"/>
          <ac:spMkLst>
            <pc:docMk/>
            <pc:sldMk cId="349372328" sldId="256"/>
            <ac:spMk id="10" creationId="{EBAB6C56-3D38-4923-996E-BD474BBB91E9}"/>
          </ac:spMkLst>
        </pc:spChg>
        <pc:spChg chg="add del">
          <ac:chgData name="P Plaat" userId="b077d3bd-b504-40ce-b3f8-3ddcaf1694f0" providerId="ADAL" clId="{F76AD57F-7FFF-4C1F-95DC-6DFDF0062543}" dt="2024-10-07T09:48:02.848" v="5" actId="26606"/>
          <ac:spMkLst>
            <pc:docMk/>
            <pc:sldMk cId="349372328" sldId="256"/>
            <ac:spMk id="11" creationId="{ED55A19D-297C-4231-AD1F-08EF9B4AA8F4}"/>
          </ac:spMkLst>
        </pc:spChg>
        <pc:spChg chg="add del">
          <ac:chgData name="P Plaat" userId="b077d3bd-b504-40ce-b3f8-3ddcaf1694f0" providerId="ADAL" clId="{F76AD57F-7FFF-4C1F-95DC-6DFDF0062543}" dt="2024-10-07T09:48:02.848" v="5" actId="26606"/>
          <ac:spMkLst>
            <pc:docMk/>
            <pc:sldMk cId="349372328" sldId="256"/>
            <ac:spMk id="12" creationId="{20CD21DB-082D-417D-A5AB-FC838AF9D944}"/>
          </ac:spMkLst>
        </pc:spChg>
        <pc:spChg chg="add del">
          <ac:chgData name="P Plaat" userId="b077d3bd-b504-40ce-b3f8-3ddcaf1694f0" providerId="ADAL" clId="{F76AD57F-7FFF-4C1F-95DC-6DFDF0062543}" dt="2024-10-07T09:48:22.425" v="15" actId="26606"/>
          <ac:spMkLst>
            <pc:docMk/>
            <pc:sldMk cId="349372328" sldId="256"/>
            <ac:spMk id="13" creationId="{42A4FC2C-047E-45A5-965D-8E1E3BF09BC6}"/>
          </ac:spMkLst>
        </pc:spChg>
        <pc:spChg chg="add del">
          <ac:chgData name="P Plaat" userId="b077d3bd-b504-40ce-b3f8-3ddcaf1694f0" providerId="ADAL" clId="{F76AD57F-7FFF-4C1F-95DC-6DFDF0062543}" dt="2024-10-07T09:48:08.455" v="7" actId="26606"/>
          <ac:spMkLst>
            <pc:docMk/>
            <pc:sldMk cId="349372328" sldId="256"/>
            <ac:spMk id="14" creationId="{11B2B030-4738-4359-9E46-144B7C8BFF8B}"/>
          </ac:spMkLst>
        </pc:spChg>
        <pc:spChg chg="add del">
          <ac:chgData name="P Plaat" userId="b077d3bd-b504-40ce-b3f8-3ddcaf1694f0" providerId="ADAL" clId="{F76AD57F-7FFF-4C1F-95DC-6DFDF0062543}" dt="2024-10-07T09:48:08.455" v="7" actId="26606"/>
          <ac:spMkLst>
            <pc:docMk/>
            <pc:sldMk cId="349372328" sldId="256"/>
            <ac:spMk id="15" creationId="{E722B2DD-E14D-4972-9D98-5D6E61B1B2D2}"/>
          </ac:spMkLst>
        </pc:spChg>
        <pc:spChg chg="add del">
          <ac:chgData name="P Plaat" userId="b077d3bd-b504-40ce-b3f8-3ddcaf1694f0" providerId="ADAL" clId="{F76AD57F-7FFF-4C1F-95DC-6DFDF0062543}" dt="2024-10-07T09:48:24.962" v="17" actId="26606"/>
          <ac:spMkLst>
            <pc:docMk/>
            <pc:sldMk cId="349372328" sldId="256"/>
            <ac:spMk id="16" creationId="{AB8C311F-7253-4AED-9701-7FC0708C41C7}"/>
          </ac:spMkLst>
        </pc:spChg>
        <pc:spChg chg="add del">
          <ac:chgData name="P Plaat" userId="b077d3bd-b504-40ce-b3f8-3ddcaf1694f0" providerId="ADAL" clId="{F76AD57F-7FFF-4C1F-95DC-6DFDF0062543}" dt="2024-10-07T09:48:24.962" v="17" actId="26606"/>
          <ac:spMkLst>
            <pc:docMk/>
            <pc:sldMk cId="349372328" sldId="256"/>
            <ac:spMk id="17" creationId="{E2384209-CB15-4CDF-9D31-C44FD9A3F20D}"/>
          </ac:spMkLst>
        </pc:spChg>
        <pc:spChg chg="add del">
          <ac:chgData name="P Plaat" userId="b077d3bd-b504-40ce-b3f8-3ddcaf1694f0" providerId="ADAL" clId="{F76AD57F-7FFF-4C1F-95DC-6DFDF0062543}" dt="2024-10-07T09:48:24.962" v="17" actId="26606"/>
          <ac:spMkLst>
            <pc:docMk/>
            <pc:sldMk cId="349372328" sldId="256"/>
            <ac:spMk id="18" creationId="{2633B3B5-CC90-43F0-8714-D31D1F3F0209}"/>
          </ac:spMkLst>
        </pc:spChg>
        <pc:spChg chg="add del">
          <ac:chgData name="P Plaat" userId="b077d3bd-b504-40ce-b3f8-3ddcaf1694f0" providerId="ADAL" clId="{F76AD57F-7FFF-4C1F-95DC-6DFDF0062543}" dt="2024-10-07T09:48:24.962" v="17" actId="26606"/>
          <ac:spMkLst>
            <pc:docMk/>
            <pc:sldMk cId="349372328" sldId="256"/>
            <ac:spMk id="19" creationId="{A8D57A06-A426-446D-B02C-A2DC6B62E45E}"/>
          </ac:spMkLst>
        </pc:spChg>
        <pc:spChg chg="add">
          <ac:chgData name="P Plaat" userId="b077d3bd-b504-40ce-b3f8-3ddcaf1694f0" providerId="ADAL" clId="{F76AD57F-7FFF-4C1F-95DC-6DFDF0062543}" dt="2024-10-07T09:48:24.962" v="18" actId="26606"/>
          <ac:spMkLst>
            <pc:docMk/>
            <pc:sldMk cId="349372328" sldId="256"/>
            <ac:spMk id="21" creationId="{42A4FC2C-047E-45A5-965D-8E1E3BF09BC6}"/>
          </ac:spMkLst>
        </pc:spChg>
        <pc:picChg chg="add del mod">
          <ac:chgData name="P Plaat" userId="b077d3bd-b504-40ce-b3f8-3ddcaf1694f0" providerId="ADAL" clId="{F76AD57F-7FFF-4C1F-95DC-6DFDF0062543}" dt="2024-10-07T09:48:28.513" v="19" actId="478"/>
          <ac:picMkLst>
            <pc:docMk/>
            <pc:sldMk cId="349372328" sldId="256"/>
            <ac:picMk id="3" creationId="{4FBF80F1-8D65-8204-CF77-696847D89012}"/>
          </ac:picMkLst>
        </pc:picChg>
        <pc:picChg chg="add mod">
          <ac:chgData name="P Plaat" userId="b077d3bd-b504-40ce-b3f8-3ddcaf1694f0" providerId="ADAL" clId="{F76AD57F-7FFF-4C1F-95DC-6DFDF0062543}" dt="2024-10-07T11:42:30.013" v="71" actId="14100"/>
          <ac:picMkLst>
            <pc:docMk/>
            <pc:sldMk cId="349372328" sldId="256"/>
            <ac:picMk id="4" creationId="{A919023A-B1CA-6BEA-EE26-8BBF1BA72BDF}"/>
          </ac:picMkLst>
        </pc:picChg>
        <pc:picChg chg="add mod">
          <ac:chgData name="P Plaat" userId="b077d3bd-b504-40ce-b3f8-3ddcaf1694f0" providerId="ADAL" clId="{F76AD57F-7FFF-4C1F-95DC-6DFDF0062543}" dt="2024-10-07T11:42:37.311" v="74" actId="14100"/>
          <ac:picMkLst>
            <pc:docMk/>
            <pc:sldMk cId="349372328" sldId="256"/>
            <ac:picMk id="6" creationId="{381F777A-0505-23B1-F439-0749EB73F8E6}"/>
          </ac:picMkLst>
        </pc:picChg>
        <pc:picChg chg="add mod">
          <ac:chgData name="P Plaat" userId="b077d3bd-b504-40ce-b3f8-3ddcaf1694f0" providerId="ADAL" clId="{F76AD57F-7FFF-4C1F-95DC-6DFDF0062543}" dt="2024-10-07T12:16:58.340" v="187" actId="14100"/>
          <ac:picMkLst>
            <pc:docMk/>
            <pc:sldMk cId="349372328" sldId="256"/>
            <ac:picMk id="8" creationId="{E4EF0D26-6388-9B09-5479-B7F138273174}"/>
          </ac:picMkLst>
        </pc:picChg>
        <pc:picChg chg="add mod">
          <ac:chgData name="P Plaat" userId="b077d3bd-b504-40ce-b3f8-3ddcaf1694f0" providerId="ADAL" clId="{F76AD57F-7FFF-4C1F-95DC-6DFDF0062543}" dt="2024-10-07T12:45:26.932" v="277" actId="1076"/>
          <ac:picMkLst>
            <pc:docMk/>
            <pc:sldMk cId="349372328" sldId="256"/>
            <ac:picMk id="10" creationId="{9BA1F468-A949-8B50-8512-EA62D8ED7C38}"/>
          </ac:picMkLst>
        </pc:picChg>
        <pc:picChg chg="add mod">
          <ac:chgData name="P Plaat" userId="b077d3bd-b504-40ce-b3f8-3ddcaf1694f0" providerId="ADAL" clId="{F76AD57F-7FFF-4C1F-95DC-6DFDF0062543}" dt="2024-10-07T14:27:07.941" v="451" actId="14100"/>
          <ac:picMkLst>
            <pc:docMk/>
            <pc:sldMk cId="349372328" sldId="256"/>
            <ac:picMk id="12" creationId="{B3DB40FE-1C46-CB7F-5C01-0B4310A9C900}"/>
          </ac:picMkLst>
        </pc:picChg>
        <pc:picChg chg="add mod">
          <ac:chgData name="P Plaat" userId="b077d3bd-b504-40ce-b3f8-3ddcaf1694f0" providerId="ADAL" clId="{F76AD57F-7FFF-4C1F-95DC-6DFDF0062543}" dt="2024-10-07T14:06:06.109" v="382" actId="14100"/>
          <ac:picMkLst>
            <pc:docMk/>
            <pc:sldMk cId="349372328" sldId="256"/>
            <ac:picMk id="14" creationId="{E444543C-7EB6-F5B3-B089-C0221E969718}"/>
          </ac:picMkLst>
        </pc:picChg>
        <pc:picChg chg="add mod">
          <ac:chgData name="P Plaat" userId="b077d3bd-b504-40ce-b3f8-3ddcaf1694f0" providerId="ADAL" clId="{F76AD57F-7FFF-4C1F-95DC-6DFDF0062543}" dt="2024-10-07T14:27:46.879" v="456" actId="14100"/>
          <ac:picMkLst>
            <pc:docMk/>
            <pc:sldMk cId="349372328" sldId="256"/>
            <ac:picMk id="16" creationId="{F11C6A86-EAB8-DE8C-AE24-EC7639ED2E62}"/>
          </ac:picMkLst>
        </pc:picChg>
        <pc:picChg chg="add mod">
          <ac:chgData name="P Plaat" userId="b077d3bd-b504-40ce-b3f8-3ddcaf1694f0" providerId="ADAL" clId="{F76AD57F-7FFF-4C1F-95DC-6DFDF0062543}" dt="2024-10-07T14:27:24.132" v="453" actId="14100"/>
          <ac:picMkLst>
            <pc:docMk/>
            <pc:sldMk cId="349372328" sldId="256"/>
            <ac:picMk id="18" creationId="{2EE307CD-95AF-4A3E-320F-AEBA01D47B29}"/>
          </ac:picMkLst>
        </pc:picChg>
        <pc:picChg chg="add mod">
          <ac:chgData name="P Plaat" userId="b077d3bd-b504-40ce-b3f8-3ddcaf1694f0" providerId="ADAL" clId="{F76AD57F-7FFF-4C1F-95DC-6DFDF0062543}" dt="2024-10-07T14:05:25.076" v="378" actId="14100"/>
          <ac:picMkLst>
            <pc:docMk/>
            <pc:sldMk cId="349372328" sldId="256"/>
            <ac:picMk id="20" creationId="{3347CB06-12C3-175B-7F42-6B14730FB4B4}"/>
          </ac:picMkLst>
        </pc:picChg>
        <pc:picChg chg="add mod">
          <ac:chgData name="P Plaat" userId="b077d3bd-b504-40ce-b3f8-3ddcaf1694f0" providerId="ADAL" clId="{F76AD57F-7FFF-4C1F-95DC-6DFDF0062543}" dt="2024-10-07T14:13:07.002" v="406" actId="14100"/>
          <ac:picMkLst>
            <pc:docMk/>
            <pc:sldMk cId="349372328" sldId="256"/>
            <ac:picMk id="23" creationId="{35C86772-384B-0FCC-9C4D-67BAC242807C}"/>
          </ac:picMkLst>
        </pc:picChg>
        <pc:picChg chg="add mod">
          <ac:chgData name="P Plaat" userId="b077d3bd-b504-40ce-b3f8-3ddcaf1694f0" providerId="ADAL" clId="{F76AD57F-7FFF-4C1F-95DC-6DFDF0062543}" dt="2024-10-07T14:05:43.236" v="381" actId="14100"/>
          <ac:picMkLst>
            <pc:docMk/>
            <pc:sldMk cId="349372328" sldId="256"/>
            <ac:picMk id="25" creationId="{010EBCD1-9F66-D465-D991-F2363F24AD25}"/>
          </ac:picMkLst>
        </pc:picChg>
        <pc:picChg chg="add del mod">
          <ac:chgData name="P Plaat" userId="b077d3bd-b504-40ce-b3f8-3ddcaf1694f0" providerId="ADAL" clId="{F76AD57F-7FFF-4C1F-95DC-6DFDF0062543}" dt="2024-10-07T12:04:46.262" v="149" actId="478"/>
          <ac:picMkLst>
            <pc:docMk/>
            <pc:sldMk cId="349372328" sldId="256"/>
            <ac:picMk id="27" creationId="{4911A485-035F-E82D-DE1E-080A0CFB1A96}"/>
          </ac:picMkLst>
        </pc:picChg>
        <pc:picChg chg="add mod">
          <ac:chgData name="P Plaat" userId="b077d3bd-b504-40ce-b3f8-3ddcaf1694f0" providerId="ADAL" clId="{F76AD57F-7FFF-4C1F-95DC-6DFDF0062543}" dt="2024-10-07T12:13:23.181" v="179" actId="1076"/>
          <ac:picMkLst>
            <pc:docMk/>
            <pc:sldMk cId="349372328" sldId="256"/>
            <ac:picMk id="29" creationId="{BB70E35E-6F5A-A4BF-D077-7E78C2E86E43}"/>
          </ac:picMkLst>
        </pc:picChg>
        <pc:picChg chg="add mod">
          <ac:chgData name="P Plaat" userId="b077d3bd-b504-40ce-b3f8-3ddcaf1694f0" providerId="ADAL" clId="{F76AD57F-7FFF-4C1F-95DC-6DFDF0062543}" dt="2024-10-07T14:25:06.047" v="440" actId="14100"/>
          <ac:picMkLst>
            <pc:docMk/>
            <pc:sldMk cId="349372328" sldId="256"/>
            <ac:picMk id="31" creationId="{964D925D-8DF2-F9C6-3A05-BB7A5EDF555B}"/>
          </ac:picMkLst>
        </pc:picChg>
        <pc:picChg chg="add mod">
          <ac:chgData name="P Plaat" userId="b077d3bd-b504-40ce-b3f8-3ddcaf1694f0" providerId="ADAL" clId="{F76AD57F-7FFF-4C1F-95DC-6DFDF0062543}" dt="2024-10-07T14:14:15.425" v="413" actId="14100"/>
          <ac:picMkLst>
            <pc:docMk/>
            <pc:sldMk cId="349372328" sldId="256"/>
            <ac:picMk id="33" creationId="{83AB14AF-1126-8DEF-02E4-718ABBC6FFA3}"/>
          </ac:picMkLst>
        </pc:picChg>
        <pc:picChg chg="add mod">
          <ac:chgData name="P Plaat" userId="b077d3bd-b504-40ce-b3f8-3ddcaf1694f0" providerId="ADAL" clId="{F76AD57F-7FFF-4C1F-95DC-6DFDF0062543}" dt="2024-10-07T12:17:51.680" v="195" actId="14100"/>
          <ac:picMkLst>
            <pc:docMk/>
            <pc:sldMk cId="349372328" sldId="256"/>
            <ac:picMk id="35" creationId="{7F7ABCF3-ED5F-8827-CDB0-DAB2C8090A48}"/>
          </ac:picMkLst>
        </pc:picChg>
        <pc:picChg chg="add mod">
          <ac:chgData name="P Plaat" userId="b077d3bd-b504-40ce-b3f8-3ddcaf1694f0" providerId="ADAL" clId="{F76AD57F-7FFF-4C1F-95DC-6DFDF0062543}" dt="2024-10-07T14:12:16.776" v="401" actId="14100"/>
          <ac:picMkLst>
            <pc:docMk/>
            <pc:sldMk cId="349372328" sldId="256"/>
            <ac:picMk id="37" creationId="{7FA51A3D-40AF-558D-25C0-B6E61599B799}"/>
          </ac:picMkLst>
        </pc:picChg>
        <pc:picChg chg="add mod">
          <ac:chgData name="P Plaat" userId="b077d3bd-b504-40ce-b3f8-3ddcaf1694f0" providerId="ADAL" clId="{F76AD57F-7FFF-4C1F-95DC-6DFDF0062543}" dt="2024-10-07T14:27:34.092" v="454" actId="14100"/>
          <ac:picMkLst>
            <pc:docMk/>
            <pc:sldMk cId="349372328" sldId="256"/>
            <ac:picMk id="39" creationId="{3C2FE0BE-0D66-0887-4861-D0E83B4EE01F}"/>
          </ac:picMkLst>
        </pc:picChg>
        <pc:picChg chg="add mod">
          <ac:chgData name="P Plaat" userId="b077d3bd-b504-40ce-b3f8-3ddcaf1694f0" providerId="ADAL" clId="{F76AD57F-7FFF-4C1F-95DC-6DFDF0062543}" dt="2024-10-07T14:06:28.834" v="383" actId="14100"/>
          <ac:picMkLst>
            <pc:docMk/>
            <pc:sldMk cId="349372328" sldId="256"/>
            <ac:picMk id="41" creationId="{438D56EE-858A-9D91-0086-5AA712D79A4D}"/>
          </ac:picMkLst>
        </pc:picChg>
        <pc:picChg chg="add mod">
          <ac:chgData name="P Plaat" userId="b077d3bd-b504-40ce-b3f8-3ddcaf1694f0" providerId="ADAL" clId="{F76AD57F-7FFF-4C1F-95DC-6DFDF0062543}" dt="2024-10-07T14:26:18.772" v="447" actId="14100"/>
          <ac:picMkLst>
            <pc:docMk/>
            <pc:sldMk cId="349372328" sldId="256"/>
            <ac:picMk id="43" creationId="{D82212F9-1D86-6677-986E-0230E4E54391}"/>
          </ac:picMkLst>
        </pc:picChg>
        <pc:picChg chg="add mod">
          <ac:chgData name="P Plaat" userId="b077d3bd-b504-40ce-b3f8-3ddcaf1694f0" providerId="ADAL" clId="{F76AD57F-7FFF-4C1F-95DC-6DFDF0062543}" dt="2024-10-07T14:26:29.062" v="448" actId="14100"/>
          <ac:picMkLst>
            <pc:docMk/>
            <pc:sldMk cId="349372328" sldId="256"/>
            <ac:picMk id="45" creationId="{79558B26-DAE1-5153-A8CC-C3E465FF4449}"/>
          </ac:picMkLst>
        </pc:picChg>
        <pc:picChg chg="add mod">
          <ac:chgData name="P Plaat" userId="b077d3bd-b504-40ce-b3f8-3ddcaf1694f0" providerId="ADAL" clId="{F76AD57F-7FFF-4C1F-95DC-6DFDF0062543}" dt="2024-10-07T14:04:51.700" v="377" actId="14100"/>
          <ac:picMkLst>
            <pc:docMk/>
            <pc:sldMk cId="349372328" sldId="256"/>
            <ac:picMk id="47" creationId="{77D28685-8010-3AEF-9C6D-587C997A1ABF}"/>
          </ac:picMkLst>
        </pc:picChg>
        <pc:picChg chg="add del">
          <ac:chgData name="P Plaat" userId="b077d3bd-b504-40ce-b3f8-3ddcaf1694f0" providerId="ADAL" clId="{F76AD57F-7FFF-4C1F-95DC-6DFDF0062543}" dt="2024-10-07T14:08:24.606" v="385" actId="21"/>
          <ac:picMkLst>
            <pc:docMk/>
            <pc:sldMk cId="349372328" sldId="256"/>
            <ac:picMk id="49" creationId="{2344E7BE-5579-BA25-81A8-26B8DC05F731}"/>
          </ac:picMkLst>
        </pc:picChg>
        <pc:picChg chg="add mod">
          <ac:chgData name="P Plaat" userId="b077d3bd-b504-40ce-b3f8-3ddcaf1694f0" providerId="ADAL" clId="{F76AD57F-7FFF-4C1F-95DC-6DFDF0062543}" dt="2024-10-07T14:09:28.916" v="390" actId="14100"/>
          <ac:picMkLst>
            <pc:docMk/>
            <pc:sldMk cId="349372328" sldId="256"/>
            <ac:picMk id="51" creationId="{F8410023-AC5C-57AC-3388-7A239DC393FB}"/>
          </ac:picMkLst>
        </pc:picChg>
        <pc:picChg chg="add mod">
          <ac:chgData name="P Plaat" userId="b077d3bd-b504-40ce-b3f8-3ddcaf1694f0" providerId="ADAL" clId="{F76AD57F-7FFF-4C1F-95DC-6DFDF0062543}" dt="2024-10-07T14:14:38.619" v="414" actId="1076"/>
          <ac:picMkLst>
            <pc:docMk/>
            <pc:sldMk cId="349372328" sldId="256"/>
            <ac:picMk id="52" creationId="{954D6EE1-257E-3FC0-0439-065DFA5DD47E}"/>
          </ac:picMkLst>
        </pc:picChg>
      </pc:sldChg>
      <pc:sldChg chg="addSp delSp modSp add mod">
        <pc:chgData name="P Plaat" userId="b077d3bd-b504-40ce-b3f8-3ddcaf1694f0" providerId="ADAL" clId="{F76AD57F-7FFF-4C1F-95DC-6DFDF0062543}" dt="2024-10-08T09:31:15.753" v="851" actId="1076"/>
        <pc:sldMkLst>
          <pc:docMk/>
          <pc:sldMk cId="2950869805" sldId="257"/>
        </pc:sldMkLst>
        <pc:spChg chg="mod">
          <ac:chgData name="P Plaat" userId="b077d3bd-b504-40ce-b3f8-3ddcaf1694f0" providerId="ADAL" clId="{F76AD57F-7FFF-4C1F-95DC-6DFDF0062543}" dt="2024-10-08T09:22:13.280" v="850" actId="1076"/>
          <ac:spMkLst>
            <pc:docMk/>
            <pc:sldMk cId="2950869805" sldId="257"/>
            <ac:spMk id="2" creationId="{6F0BA49C-B595-28DB-89E6-4ACEE5DF08DF}"/>
          </ac:spMkLst>
        </pc:spChg>
        <pc:picChg chg="del">
          <ac:chgData name="P Plaat" userId="b077d3bd-b504-40ce-b3f8-3ddcaf1694f0" providerId="ADAL" clId="{F76AD57F-7FFF-4C1F-95DC-6DFDF0062543}" dt="2024-10-08T07:55:08.048" v="480" actId="478"/>
          <ac:picMkLst>
            <pc:docMk/>
            <pc:sldMk cId="2950869805" sldId="257"/>
            <ac:picMk id="4" creationId="{A919023A-B1CA-6BEA-EE26-8BBF1BA72BDF}"/>
          </ac:picMkLst>
        </pc:picChg>
        <pc:picChg chg="add mod">
          <ac:chgData name="P Plaat" userId="b077d3bd-b504-40ce-b3f8-3ddcaf1694f0" providerId="ADAL" clId="{F76AD57F-7FFF-4C1F-95DC-6DFDF0062543}" dt="2024-10-08T09:01:56.509" v="741" actId="1076"/>
          <ac:picMkLst>
            <pc:docMk/>
            <pc:sldMk cId="2950869805" sldId="257"/>
            <ac:picMk id="5" creationId="{88E0B6D6-E9C5-2AE0-EE48-F7BEB1A91C3B}"/>
          </ac:picMkLst>
        </pc:picChg>
        <pc:picChg chg="del">
          <ac:chgData name="P Plaat" userId="b077d3bd-b504-40ce-b3f8-3ddcaf1694f0" providerId="ADAL" clId="{F76AD57F-7FFF-4C1F-95DC-6DFDF0062543}" dt="2024-10-08T08:07:41.979" v="552" actId="478"/>
          <ac:picMkLst>
            <pc:docMk/>
            <pc:sldMk cId="2950869805" sldId="257"/>
            <ac:picMk id="6" creationId="{381F777A-0505-23B1-F439-0749EB73F8E6}"/>
          </ac:picMkLst>
        </pc:picChg>
        <pc:picChg chg="del">
          <ac:chgData name="P Plaat" userId="b077d3bd-b504-40ce-b3f8-3ddcaf1694f0" providerId="ADAL" clId="{F76AD57F-7FFF-4C1F-95DC-6DFDF0062543}" dt="2024-10-08T08:07:48.585" v="554" actId="478"/>
          <ac:picMkLst>
            <pc:docMk/>
            <pc:sldMk cId="2950869805" sldId="257"/>
            <ac:picMk id="8" creationId="{E4EF0D26-6388-9B09-5479-B7F138273174}"/>
          </ac:picMkLst>
        </pc:picChg>
        <pc:picChg chg="add del mod">
          <ac:chgData name="P Plaat" userId="b077d3bd-b504-40ce-b3f8-3ddcaf1694f0" providerId="ADAL" clId="{F76AD57F-7FFF-4C1F-95DC-6DFDF0062543}" dt="2024-10-08T08:19:39.763" v="582" actId="478"/>
          <ac:picMkLst>
            <pc:docMk/>
            <pc:sldMk cId="2950869805" sldId="257"/>
            <ac:picMk id="9" creationId="{31800806-C480-F7A3-8792-2DECE239DF7E}"/>
          </ac:picMkLst>
        </pc:picChg>
        <pc:picChg chg="del">
          <ac:chgData name="P Plaat" userId="b077d3bd-b504-40ce-b3f8-3ddcaf1694f0" providerId="ADAL" clId="{F76AD57F-7FFF-4C1F-95DC-6DFDF0062543}" dt="2024-10-08T08:07:51.518" v="556" actId="478"/>
          <ac:picMkLst>
            <pc:docMk/>
            <pc:sldMk cId="2950869805" sldId="257"/>
            <ac:picMk id="10" creationId="{9BA1F468-A949-8B50-8512-EA62D8ED7C38}"/>
          </ac:picMkLst>
        </pc:picChg>
        <pc:picChg chg="del">
          <ac:chgData name="P Plaat" userId="b077d3bd-b504-40ce-b3f8-3ddcaf1694f0" providerId="ADAL" clId="{F76AD57F-7FFF-4C1F-95DC-6DFDF0062543}" dt="2024-10-08T08:03:01.420" v="523" actId="478"/>
          <ac:picMkLst>
            <pc:docMk/>
            <pc:sldMk cId="2950869805" sldId="257"/>
            <ac:picMk id="12" creationId="{B3DB40FE-1C46-CB7F-5C01-0B4310A9C900}"/>
          </ac:picMkLst>
        </pc:picChg>
        <pc:picChg chg="add mod">
          <ac:chgData name="P Plaat" userId="b077d3bd-b504-40ce-b3f8-3ddcaf1694f0" providerId="ADAL" clId="{F76AD57F-7FFF-4C1F-95DC-6DFDF0062543}" dt="2024-10-08T09:20:05.393" v="812" actId="14100"/>
          <ac:picMkLst>
            <pc:docMk/>
            <pc:sldMk cId="2950869805" sldId="257"/>
            <ac:picMk id="13" creationId="{69E8A6E4-D9F3-F63E-B31F-CB53648D183E}"/>
          </ac:picMkLst>
        </pc:picChg>
        <pc:picChg chg="del">
          <ac:chgData name="P Plaat" userId="b077d3bd-b504-40ce-b3f8-3ddcaf1694f0" providerId="ADAL" clId="{F76AD57F-7FFF-4C1F-95DC-6DFDF0062543}" dt="2024-10-08T08:04:04.579" v="529" actId="478"/>
          <ac:picMkLst>
            <pc:docMk/>
            <pc:sldMk cId="2950869805" sldId="257"/>
            <ac:picMk id="14" creationId="{E444543C-7EB6-F5B3-B089-C0221E969718}"/>
          </ac:picMkLst>
        </pc:picChg>
        <pc:picChg chg="del">
          <ac:chgData name="P Plaat" userId="b077d3bd-b504-40ce-b3f8-3ddcaf1694f0" providerId="ADAL" clId="{F76AD57F-7FFF-4C1F-95DC-6DFDF0062543}" dt="2024-10-08T07:59:09.240" v="504" actId="478"/>
          <ac:picMkLst>
            <pc:docMk/>
            <pc:sldMk cId="2950869805" sldId="257"/>
            <ac:picMk id="16" creationId="{F11C6A86-EAB8-DE8C-AE24-EC7639ED2E62}"/>
          </ac:picMkLst>
        </pc:picChg>
        <pc:picChg chg="add del mod">
          <ac:chgData name="P Plaat" userId="b077d3bd-b504-40ce-b3f8-3ddcaf1694f0" providerId="ADAL" clId="{F76AD57F-7FFF-4C1F-95DC-6DFDF0062543}" dt="2024-10-08T07:57:03.690" v="496" actId="478"/>
          <ac:picMkLst>
            <pc:docMk/>
            <pc:sldMk cId="2950869805" sldId="257"/>
            <ac:picMk id="17" creationId="{C87C4823-4377-2F5D-7CC2-9BC61D5BEDDD}"/>
          </ac:picMkLst>
        </pc:picChg>
        <pc:picChg chg="del">
          <ac:chgData name="P Plaat" userId="b077d3bd-b504-40ce-b3f8-3ddcaf1694f0" providerId="ADAL" clId="{F76AD57F-7FFF-4C1F-95DC-6DFDF0062543}" dt="2024-10-08T07:54:48.246" v="474" actId="478"/>
          <ac:picMkLst>
            <pc:docMk/>
            <pc:sldMk cId="2950869805" sldId="257"/>
            <ac:picMk id="18" creationId="{2EE307CD-95AF-4A3E-320F-AEBA01D47B29}"/>
          </ac:picMkLst>
        </pc:picChg>
        <pc:picChg chg="del">
          <ac:chgData name="P Plaat" userId="b077d3bd-b504-40ce-b3f8-3ddcaf1694f0" providerId="ADAL" clId="{F76AD57F-7FFF-4C1F-95DC-6DFDF0062543}" dt="2024-10-08T08:01:25.740" v="512" actId="478"/>
          <ac:picMkLst>
            <pc:docMk/>
            <pc:sldMk cId="2950869805" sldId="257"/>
            <ac:picMk id="20" creationId="{3347CB06-12C3-175B-7F42-6B14730FB4B4}"/>
          </ac:picMkLst>
        </pc:picChg>
        <pc:picChg chg="add mod">
          <ac:chgData name="P Plaat" userId="b077d3bd-b504-40ce-b3f8-3ddcaf1694f0" providerId="ADAL" clId="{F76AD57F-7FFF-4C1F-95DC-6DFDF0062543}" dt="2024-10-08T09:19:34.365" v="810" actId="14100"/>
          <ac:picMkLst>
            <pc:docMk/>
            <pc:sldMk cId="2950869805" sldId="257"/>
            <ac:picMk id="22" creationId="{569B5E75-BE2F-3CC6-659D-DAEC2900DF30}"/>
          </ac:picMkLst>
        </pc:picChg>
        <pc:picChg chg="del">
          <ac:chgData name="P Plaat" userId="b077d3bd-b504-40ce-b3f8-3ddcaf1694f0" providerId="ADAL" clId="{F76AD57F-7FFF-4C1F-95DC-6DFDF0062543}" dt="2024-10-08T07:56:30.097" v="489" actId="478"/>
          <ac:picMkLst>
            <pc:docMk/>
            <pc:sldMk cId="2950869805" sldId="257"/>
            <ac:picMk id="23" creationId="{35C86772-384B-0FCC-9C4D-67BAC242807C}"/>
          </ac:picMkLst>
        </pc:picChg>
        <pc:picChg chg="del">
          <ac:chgData name="P Plaat" userId="b077d3bd-b504-40ce-b3f8-3ddcaf1694f0" providerId="ADAL" clId="{F76AD57F-7FFF-4C1F-95DC-6DFDF0062543}" dt="2024-10-08T08:17:34.166" v="569" actId="478"/>
          <ac:picMkLst>
            <pc:docMk/>
            <pc:sldMk cId="2950869805" sldId="257"/>
            <ac:picMk id="25" creationId="{010EBCD1-9F66-D465-D991-F2363F24AD25}"/>
          </ac:picMkLst>
        </pc:picChg>
        <pc:picChg chg="add mod">
          <ac:chgData name="P Plaat" userId="b077d3bd-b504-40ce-b3f8-3ddcaf1694f0" providerId="ADAL" clId="{F76AD57F-7FFF-4C1F-95DC-6DFDF0062543}" dt="2024-10-08T09:19:19.150" v="809" actId="14100"/>
          <ac:picMkLst>
            <pc:docMk/>
            <pc:sldMk cId="2950869805" sldId="257"/>
            <ac:picMk id="26" creationId="{6AB04DF0-9166-5983-DB2A-3E186B240ADD}"/>
          </ac:picMkLst>
        </pc:picChg>
        <pc:picChg chg="add mod">
          <ac:chgData name="P Plaat" userId="b077d3bd-b504-40ce-b3f8-3ddcaf1694f0" providerId="ADAL" clId="{F76AD57F-7FFF-4C1F-95DC-6DFDF0062543}" dt="2024-10-08T08:48:54.084" v="703" actId="14100"/>
          <ac:picMkLst>
            <pc:docMk/>
            <pc:sldMk cId="2950869805" sldId="257"/>
            <ac:picMk id="28" creationId="{7AD0F056-9F4C-79AF-20C9-E2881342AB53}"/>
          </ac:picMkLst>
        </pc:picChg>
        <pc:picChg chg="del">
          <ac:chgData name="P Plaat" userId="b077d3bd-b504-40ce-b3f8-3ddcaf1694f0" providerId="ADAL" clId="{F76AD57F-7FFF-4C1F-95DC-6DFDF0062543}" dt="2024-10-08T07:55:15.559" v="482" actId="478"/>
          <ac:picMkLst>
            <pc:docMk/>
            <pc:sldMk cId="2950869805" sldId="257"/>
            <ac:picMk id="29" creationId="{BB70E35E-6F5A-A4BF-D077-7E78C2E86E43}"/>
          </ac:picMkLst>
        </pc:picChg>
        <pc:picChg chg="del">
          <ac:chgData name="P Plaat" userId="b077d3bd-b504-40ce-b3f8-3ddcaf1694f0" providerId="ADAL" clId="{F76AD57F-7FFF-4C1F-95DC-6DFDF0062543}" dt="2024-10-08T08:38:01.726" v="654" actId="478"/>
          <ac:picMkLst>
            <pc:docMk/>
            <pc:sldMk cId="2950869805" sldId="257"/>
            <ac:picMk id="31" creationId="{964D925D-8DF2-F9C6-3A05-BB7A5EDF555B}"/>
          </ac:picMkLst>
        </pc:picChg>
        <pc:picChg chg="add mod">
          <ac:chgData name="P Plaat" userId="b077d3bd-b504-40ce-b3f8-3ddcaf1694f0" providerId="ADAL" clId="{F76AD57F-7FFF-4C1F-95DC-6DFDF0062543}" dt="2024-10-08T08:48:03.518" v="697" actId="14100"/>
          <ac:picMkLst>
            <pc:docMk/>
            <pc:sldMk cId="2950869805" sldId="257"/>
            <ac:picMk id="32" creationId="{A8260368-F0CF-E105-5FAD-1D0A282F19B7}"/>
          </ac:picMkLst>
        </pc:picChg>
        <pc:picChg chg="del">
          <ac:chgData name="P Plaat" userId="b077d3bd-b504-40ce-b3f8-3ddcaf1694f0" providerId="ADAL" clId="{F76AD57F-7FFF-4C1F-95DC-6DFDF0062543}" dt="2024-10-08T07:52:50.966" v="458" actId="478"/>
          <ac:picMkLst>
            <pc:docMk/>
            <pc:sldMk cId="2950869805" sldId="257"/>
            <ac:picMk id="33" creationId="{83AB14AF-1126-8DEF-02E4-718ABBC6FFA3}"/>
          </ac:picMkLst>
        </pc:picChg>
        <pc:picChg chg="del">
          <ac:chgData name="P Plaat" userId="b077d3bd-b504-40ce-b3f8-3ddcaf1694f0" providerId="ADAL" clId="{F76AD57F-7FFF-4C1F-95DC-6DFDF0062543}" dt="2024-10-08T08:04:46.057" v="536" actId="478"/>
          <ac:picMkLst>
            <pc:docMk/>
            <pc:sldMk cId="2950869805" sldId="257"/>
            <ac:picMk id="35" creationId="{7F7ABCF3-ED5F-8827-CDB0-DAB2C8090A48}"/>
          </ac:picMkLst>
        </pc:picChg>
        <pc:picChg chg="add mod">
          <ac:chgData name="P Plaat" userId="b077d3bd-b504-40ce-b3f8-3ddcaf1694f0" providerId="ADAL" clId="{F76AD57F-7FFF-4C1F-95DC-6DFDF0062543}" dt="2024-10-08T09:01:49.113" v="740" actId="1076"/>
          <ac:picMkLst>
            <pc:docMk/>
            <pc:sldMk cId="2950869805" sldId="257"/>
            <ac:picMk id="36" creationId="{0B2708B4-5520-C2D0-E0E6-D0093134D8AC}"/>
          </ac:picMkLst>
        </pc:picChg>
        <pc:picChg chg="del">
          <ac:chgData name="P Plaat" userId="b077d3bd-b504-40ce-b3f8-3ddcaf1694f0" providerId="ADAL" clId="{F76AD57F-7FFF-4C1F-95DC-6DFDF0062543}" dt="2024-10-08T08:38:02.664" v="655" actId="478"/>
          <ac:picMkLst>
            <pc:docMk/>
            <pc:sldMk cId="2950869805" sldId="257"/>
            <ac:picMk id="37" creationId="{7FA51A3D-40AF-558D-25C0-B6E61599B799}"/>
          </ac:picMkLst>
        </pc:picChg>
        <pc:picChg chg="del">
          <ac:chgData name="P Plaat" userId="b077d3bd-b504-40ce-b3f8-3ddcaf1694f0" providerId="ADAL" clId="{F76AD57F-7FFF-4C1F-95DC-6DFDF0062543}" dt="2024-10-08T07:53:36.530" v="465" actId="478"/>
          <ac:picMkLst>
            <pc:docMk/>
            <pc:sldMk cId="2950869805" sldId="257"/>
            <ac:picMk id="39" creationId="{3C2FE0BE-0D66-0887-4861-D0E83B4EE01F}"/>
          </ac:picMkLst>
        </pc:picChg>
        <pc:picChg chg="add mod">
          <ac:chgData name="P Plaat" userId="b077d3bd-b504-40ce-b3f8-3ddcaf1694f0" providerId="ADAL" clId="{F76AD57F-7FFF-4C1F-95DC-6DFDF0062543}" dt="2024-10-08T08:48:27.019" v="701" actId="14100"/>
          <ac:picMkLst>
            <pc:docMk/>
            <pc:sldMk cId="2950869805" sldId="257"/>
            <ac:picMk id="40" creationId="{26A6371E-D198-2438-4A80-2D1088F232DC}"/>
          </ac:picMkLst>
        </pc:picChg>
        <pc:picChg chg="del">
          <ac:chgData name="P Plaat" userId="b077d3bd-b504-40ce-b3f8-3ddcaf1694f0" providerId="ADAL" clId="{F76AD57F-7FFF-4C1F-95DC-6DFDF0062543}" dt="2024-10-08T08:25:51.867" v="602" actId="478"/>
          <ac:picMkLst>
            <pc:docMk/>
            <pc:sldMk cId="2950869805" sldId="257"/>
            <ac:picMk id="41" creationId="{438D56EE-858A-9D91-0086-5AA712D79A4D}"/>
          </ac:picMkLst>
        </pc:picChg>
        <pc:picChg chg="del">
          <ac:chgData name="P Plaat" userId="b077d3bd-b504-40ce-b3f8-3ddcaf1694f0" providerId="ADAL" clId="{F76AD57F-7FFF-4C1F-95DC-6DFDF0062543}" dt="2024-10-08T08:05:23.290" v="538" actId="478"/>
          <ac:picMkLst>
            <pc:docMk/>
            <pc:sldMk cId="2950869805" sldId="257"/>
            <ac:picMk id="43" creationId="{D82212F9-1D86-6677-986E-0230E4E54391}"/>
          </ac:picMkLst>
        </pc:picChg>
        <pc:picChg chg="add mod">
          <ac:chgData name="P Plaat" userId="b077d3bd-b504-40ce-b3f8-3ddcaf1694f0" providerId="ADAL" clId="{F76AD57F-7FFF-4C1F-95DC-6DFDF0062543}" dt="2024-10-08T08:22:19.452" v="600" actId="1076"/>
          <ac:picMkLst>
            <pc:docMk/>
            <pc:sldMk cId="2950869805" sldId="257"/>
            <ac:picMk id="44" creationId="{4B4968CB-DC60-63B5-82F5-8900FCF19D9F}"/>
          </ac:picMkLst>
        </pc:picChg>
        <pc:picChg chg="del">
          <ac:chgData name="P Plaat" userId="b077d3bd-b504-40ce-b3f8-3ddcaf1694f0" providerId="ADAL" clId="{F76AD57F-7FFF-4C1F-95DC-6DFDF0062543}" dt="2024-10-08T08:07:43.472" v="553" actId="478"/>
          <ac:picMkLst>
            <pc:docMk/>
            <pc:sldMk cId="2950869805" sldId="257"/>
            <ac:picMk id="45" creationId="{79558B26-DAE1-5153-A8CC-C3E465FF4449}"/>
          </ac:picMkLst>
        </pc:picChg>
        <pc:picChg chg="del">
          <ac:chgData name="P Plaat" userId="b077d3bd-b504-40ce-b3f8-3ddcaf1694f0" providerId="ADAL" clId="{F76AD57F-7FFF-4C1F-95DC-6DFDF0062543}" dt="2024-10-08T08:07:50.437" v="555" actId="478"/>
          <ac:picMkLst>
            <pc:docMk/>
            <pc:sldMk cId="2950869805" sldId="257"/>
            <ac:picMk id="47" creationId="{77D28685-8010-3AEF-9C6D-587C997A1ABF}"/>
          </ac:picMkLst>
        </pc:picChg>
        <pc:picChg chg="add mod">
          <ac:chgData name="P Plaat" userId="b077d3bd-b504-40ce-b3f8-3ddcaf1694f0" providerId="ADAL" clId="{F76AD57F-7FFF-4C1F-95DC-6DFDF0062543}" dt="2024-10-08T09:12:35.645" v="779" actId="14100"/>
          <ac:picMkLst>
            <pc:docMk/>
            <pc:sldMk cId="2950869805" sldId="257"/>
            <ac:picMk id="48" creationId="{D6960425-EAA0-2E00-58F0-D497FA52C3FB}"/>
          </ac:picMkLst>
        </pc:picChg>
        <pc:picChg chg="add mod">
          <ac:chgData name="P Plaat" userId="b077d3bd-b504-40ce-b3f8-3ddcaf1694f0" providerId="ADAL" clId="{F76AD57F-7FFF-4C1F-95DC-6DFDF0062543}" dt="2024-10-08T08:16:45.438" v="565" actId="14100"/>
          <ac:picMkLst>
            <pc:docMk/>
            <pc:sldMk cId="2950869805" sldId="257"/>
            <ac:picMk id="50" creationId="{24F7AD04-C127-6D10-8CA9-6052BD294FEC}"/>
          </ac:picMkLst>
        </pc:picChg>
        <pc:picChg chg="del">
          <ac:chgData name="P Plaat" userId="b077d3bd-b504-40ce-b3f8-3ddcaf1694f0" providerId="ADAL" clId="{F76AD57F-7FFF-4C1F-95DC-6DFDF0062543}" dt="2024-10-08T08:26:23.075" v="608" actId="478"/>
          <ac:picMkLst>
            <pc:docMk/>
            <pc:sldMk cId="2950869805" sldId="257"/>
            <ac:picMk id="51" creationId="{F8410023-AC5C-57AC-3388-7A239DC393FB}"/>
          </ac:picMkLst>
        </pc:picChg>
        <pc:picChg chg="mod">
          <ac:chgData name="P Plaat" userId="b077d3bd-b504-40ce-b3f8-3ddcaf1694f0" providerId="ADAL" clId="{F76AD57F-7FFF-4C1F-95DC-6DFDF0062543}" dt="2024-10-08T09:31:15.753" v="851" actId="1076"/>
          <ac:picMkLst>
            <pc:docMk/>
            <pc:sldMk cId="2950869805" sldId="257"/>
            <ac:picMk id="52" creationId="{954D6EE1-257E-3FC0-0439-065DFA5DD47E}"/>
          </ac:picMkLst>
        </pc:picChg>
        <pc:picChg chg="add mod">
          <ac:chgData name="P Plaat" userId="b077d3bd-b504-40ce-b3f8-3ddcaf1694f0" providerId="ADAL" clId="{F76AD57F-7FFF-4C1F-95DC-6DFDF0062543}" dt="2024-10-08T09:20:10.790" v="813" actId="14100"/>
          <ac:picMkLst>
            <pc:docMk/>
            <pc:sldMk cId="2950869805" sldId="257"/>
            <ac:picMk id="54" creationId="{87873B5F-6A5E-7968-A8FD-681633119E4E}"/>
          </ac:picMkLst>
        </pc:picChg>
        <pc:picChg chg="add mod">
          <ac:chgData name="P Plaat" userId="b077d3bd-b504-40ce-b3f8-3ddcaf1694f0" providerId="ADAL" clId="{F76AD57F-7FFF-4C1F-95DC-6DFDF0062543}" dt="2024-10-08T09:04:17.040" v="757" actId="14100"/>
          <ac:picMkLst>
            <pc:docMk/>
            <pc:sldMk cId="2950869805" sldId="257"/>
            <ac:picMk id="56" creationId="{3D38B64D-231D-CE44-37D3-483E25F19003}"/>
          </ac:picMkLst>
        </pc:picChg>
        <pc:picChg chg="add mod">
          <ac:chgData name="P Plaat" userId="b077d3bd-b504-40ce-b3f8-3ddcaf1694f0" providerId="ADAL" clId="{F76AD57F-7FFF-4C1F-95DC-6DFDF0062543}" dt="2024-10-08T09:17:15.553" v="798" actId="14100"/>
          <ac:picMkLst>
            <pc:docMk/>
            <pc:sldMk cId="2950869805" sldId="257"/>
            <ac:picMk id="58" creationId="{10355442-4136-930B-D0E9-5FF8999FF0CF}"/>
          </ac:picMkLst>
        </pc:picChg>
        <pc:picChg chg="add mod">
          <ac:chgData name="P Plaat" userId="b077d3bd-b504-40ce-b3f8-3ddcaf1694f0" providerId="ADAL" clId="{F76AD57F-7FFF-4C1F-95DC-6DFDF0062543}" dt="2024-10-08T09:04:35.739" v="758" actId="14100"/>
          <ac:picMkLst>
            <pc:docMk/>
            <pc:sldMk cId="2950869805" sldId="257"/>
            <ac:picMk id="60" creationId="{92CA3E0C-2B20-AADA-4B8F-879799FF9995}"/>
          </ac:picMkLst>
        </pc:picChg>
        <pc:picChg chg="add mod">
          <ac:chgData name="P Plaat" userId="b077d3bd-b504-40ce-b3f8-3ddcaf1694f0" providerId="ADAL" clId="{F76AD57F-7FFF-4C1F-95DC-6DFDF0062543}" dt="2024-10-08T09:12:28.280" v="778" actId="14100"/>
          <ac:picMkLst>
            <pc:docMk/>
            <pc:sldMk cId="2950869805" sldId="257"/>
            <ac:picMk id="62" creationId="{A7E37816-50DD-12A2-25B3-32E718FF3856}"/>
          </ac:picMkLst>
        </pc:picChg>
        <pc:picChg chg="add mod">
          <ac:chgData name="P Plaat" userId="b077d3bd-b504-40ce-b3f8-3ddcaf1694f0" providerId="ADAL" clId="{F76AD57F-7FFF-4C1F-95DC-6DFDF0062543}" dt="2024-10-08T09:18:34.961" v="808" actId="14100"/>
          <ac:picMkLst>
            <pc:docMk/>
            <pc:sldMk cId="2950869805" sldId="257"/>
            <ac:picMk id="64" creationId="{1896FCFD-1F05-A48C-5F2F-3B06C523D191}"/>
          </ac:picMkLst>
        </pc:picChg>
        <pc:picChg chg="add del mod">
          <ac:chgData name="P Plaat" userId="b077d3bd-b504-40ce-b3f8-3ddcaf1694f0" providerId="ADAL" clId="{F76AD57F-7FFF-4C1F-95DC-6DFDF0062543}" dt="2024-10-08T09:02:07.521" v="743" actId="478"/>
          <ac:picMkLst>
            <pc:docMk/>
            <pc:sldMk cId="2950869805" sldId="257"/>
            <ac:picMk id="66" creationId="{7A6120D8-B2ED-24BD-DD32-4FE14AD11C77}"/>
          </ac:picMkLst>
        </pc:picChg>
        <pc:picChg chg="add mod">
          <ac:chgData name="P Plaat" userId="b077d3bd-b504-40ce-b3f8-3ddcaf1694f0" providerId="ADAL" clId="{F76AD57F-7FFF-4C1F-95DC-6DFDF0062543}" dt="2024-10-08T09:20:22.103" v="815" actId="14100"/>
          <ac:picMkLst>
            <pc:docMk/>
            <pc:sldMk cId="2950869805" sldId="257"/>
            <ac:picMk id="68" creationId="{4AA1AC28-477F-CD34-3936-E3FA58FB95F3}"/>
          </ac:picMkLst>
        </pc:picChg>
        <pc:picChg chg="add del mod">
          <ac:chgData name="P Plaat" userId="b077d3bd-b504-40ce-b3f8-3ddcaf1694f0" providerId="ADAL" clId="{F76AD57F-7FFF-4C1F-95DC-6DFDF0062543}" dt="2024-10-08T09:13:00.024" v="780" actId="478"/>
          <ac:picMkLst>
            <pc:docMk/>
            <pc:sldMk cId="2950869805" sldId="257"/>
            <ac:picMk id="70" creationId="{4F4A17F0-33E8-A6AE-6E71-382351FC9292}"/>
          </ac:picMkLst>
        </pc:picChg>
        <pc:picChg chg="add del mod">
          <ac:chgData name="P Plaat" userId="b077d3bd-b504-40ce-b3f8-3ddcaf1694f0" providerId="ADAL" clId="{F76AD57F-7FFF-4C1F-95DC-6DFDF0062543}" dt="2024-10-08T08:58:49.156" v="725" actId="478"/>
          <ac:picMkLst>
            <pc:docMk/>
            <pc:sldMk cId="2950869805" sldId="257"/>
            <ac:picMk id="72" creationId="{1B1B68C9-ABB6-913F-FC81-74E906210399}"/>
          </ac:picMkLst>
        </pc:picChg>
        <pc:picChg chg="add mod">
          <ac:chgData name="P Plaat" userId="b077d3bd-b504-40ce-b3f8-3ddcaf1694f0" providerId="ADAL" clId="{F76AD57F-7FFF-4C1F-95DC-6DFDF0062543}" dt="2024-10-08T09:03:05.698" v="745" actId="14100"/>
          <ac:picMkLst>
            <pc:docMk/>
            <pc:sldMk cId="2950869805" sldId="257"/>
            <ac:picMk id="74" creationId="{919BC238-9AFC-E4FC-D008-1F465D77A5E1}"/>
          </ac:picMkLst>
        </pc:picChg>
        <pc:picChg chg="add mod">
          <ac:chgData name="P Plaat" userId="b077d3bd-b504-40ce-b3f8-3ddcaf1694f0" providerId="ADAL" clId="{F76AD57F-7FFF-4C1F-95DC-6DFDF0062543}" dt="2024-10-08T09:03:57.084" v="755" actId="14100"/>
          <ac:picMkLst>
            <pc:docMk/>
            <pc:sldMk cId="2950869805" sldId="257"/>
            <ac:picMk id="76" creationId="{143A3967-0F17-DF1C-94C6-02930100708E}"/>
          </ac:picMkLst>
        </pc:picChg>
        <pc:picChg chg="add del mod">
          <ac:chgData name="P Plaat" userId="b077d3bd-b504-40ce-b3f8-3ddcaf1694f0" providerId="ADAL" clId="{F76AD57F-7FFF-4C1F-95DC-6DFDF0062543}" dt="2024-10-08T09:11:06.702" v="767" actId="478"/>
          <ac:picMkLst>
            <pc:docMk/>
            <pc:sldMk cId="2950869805" sldId="257"/>
            <ac:picMk id="78" creationId="{BBDCEA1C-C1DE-5BD2-3D7D-47EEA49A4FC2}"/>
          </ac:picMkLst>
        </pc:picChg>
        <pc:picChg chg="add mod">
          <ac:chgData name="P Plaat" userId="b077d3bd-b504-40ce-b3f8-3ddcaf1694f0" providerId="ADAL" clId="{F76AD57F-7FFF-4C1F-95DC-6DFDF0062543}" dt="2024-10-08T09:14:05.082" v="788" actId="14100"/>
          <ac:picMkLst>
            <pc:docMk/>
            <pc:sldMk cId="2950869805" sldId="257"/>
            <ac:picMk id="80" creationId="{D61B0D18-2881-2EC2-85FB-B325F5A72871}"/>
          </ac:picMkLst>
        </pc:picChg>
        <pc:picChg chg="add mod">
          <ac:chgData name="P Plaat" userId="b077d3bd-b504-40ce-b3f8-3ddcaf1694f0" providerId="ADAL" clId="{F76AD57F-7FFF-4C1F-95DC-6DFDF0062543}" dt="2024-10-08T09:19:48.189" v="811" actId="14100"/>
          <ac:picMkLst>
            <pc:docMk/>
            <pc:sldMk cId="2950869805" sldId="257"/>
            <ac:picMk id="82" creationId="{0264322A-72D6-BEB6-BD61-AAF1F201018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FF434-EA1A-4F59-918D-940F6B049C1B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A7F8E-936B-41DD-A1FA-745FBD7F3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6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A7F8E-936B-41DD-A1FA-745FBD7F31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11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DA7F8E-936B-41DD-A1FA-745FBD7F31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7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2721-402D-F6CC-A575-59F80EC5B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F6214-0478-68BC-463C-5218D1F50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9596B-BE0A-184B-0E42-E38ED7B5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746-B408-4CD3-A14E-0EF9AB3459C2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E1784-0A73-5795-EC4C-E7E0F602B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73BA2-6F0E-72E1-E013-BBB9C933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DBEC-C9DE-4E5B-826D-DACFD465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62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E161-655C-7881-289E-7CEA3C449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68C3DF-8070-A448-FDE6-ECE5F5B77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04EC3-69A7-496D-646A-4824F8B1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746-B408-4CD3-A14E-0EF9AB3459C2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F4091-D407-C97F-66D2-732C7F68D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C7183-A9C4-7606-9820-F835CB0CC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DBEC-C9DE-4E5B-826D-DACFD465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2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939F1-ABC2-14FE-74BC-19C0F0DDF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F3861-FCF9-BAE1-C5F8-E8601EC43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03B35-98FA-EFD0-4953-AD694F64E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746-B408-4CD3-A14E-0EF9AB3459C2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2F790-35DC-D0D4-6B5C-B2B078B34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7B8C2-7B17-089B-14FC-2D9217B2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DBEC-C9DE-4E5B-826D-DACFD465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04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C88E-6427-BEFA-4405-A82E43827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E8D3C-D52A-8CAD-07FA-F7731907B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30356-435F-FC6A-8F81-6CAB51A11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746-B408-4CD3-A14E-0EF9AB3459C2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BC4D6-3DAC-3383-4ACF-D0236843C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20A29-F024-AFA4-4F68-364A6F72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DBEC-C9DE-4E5B-826D-DACFD465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17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DFFA9-4A0D-BBAC-2397-CA88A1BA8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95849-9822-4B88-9DE4-BE215B64B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E624-8328-6E75-DB1C-F139E25FC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746-B408-4CD3-A14E-0EF9AB3459C2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CDF90-717E-F397-520A-ED38F6DEA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2DEA7-68B2-290C-CD98-8A3F8074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DBEC-C9DE-4E5B-826D-DACFD465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87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3F0D-0742-5473-47F7-C8CB5303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85991-C395-37EF-31AA-F9A4EA235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CA986-F9AB-B69E-F2FA-CFCF95C21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E1FC7-26B8-1F9B-7EB8-D0EF083D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746-B408-4CD3-A14E-0EF9AB3459C2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4E571-B6C1-FC49-6CD6-21C394E8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738C4-E5DA-7708-0EB5-3C37253A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DBEC-C9DE-4E5B-826D-DACFD465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12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25441-7C95-136D-DE49-84E3EE109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3D2C0-080D-7D55-3D6F-40C86E835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DDF39-8390-9999-AD09-9AF9B3313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4824C-2AD3-262C-5247-73E2DD444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67CE4-23FE-F639-C499-EFAAA7CDD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119709-5877-0F02-6F31-B86FC5E8F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746-B408-4CD3-A14E-0EF9AB3459C2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E1B780-9A42-CA07-FE5A-24412EC97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15BFC6-7341-BEF5-2FDF-009FB226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DBEC-C9DE-4E5B-826D-DACFD465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2DF7-6C51-633C-24AE-2C08FCE54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CB56AF-7EA6-11F2-64BC-DEFB62EA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746-B408-4CD3-A14E-0EF9AB3459C2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23D93-5A82-CE9B-891A-DCEEE6E8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95239-2072-4AF9-F2CF-085592F4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DBEC-C9DE-4E5B-826D-DACFD465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59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BC43C-9E2F-7FD7-D364-219897107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746-B408-4CD3-A14E-0EF9AB3459C2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8A6AA-C4EC-F4F0-254F-5EEF2839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ABBE7-5CCC-450C-8F71-C7AFF549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DBEC-C9DE-4E5B-826D-DACFD465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6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BE5D5-BC86-D3E3-3728-D276EA62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4D1E0-F701-95A9-732D-8343F6F8E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0465F-AD54-3392-8807-3353FCD47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2D12A-888C-8455-A7DA-EF0D30B99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746-B408-4CD3-A14E-0EF9AB3459C2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3286B-385B-37CC-B0B7-197A1B320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15DE0-3205-EBBF-5091-569EBC06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DBEC-C9DE-4E5B-826D-DACFD465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7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103A-C700-2D1C-F765-1DD593672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3DAFDB-EBE7-8933-89D7-2264D0BB4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CCAF8-7D5C-DF05-4A03-1552AE010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73107-76DC-8C92-14E9-4BEDAE88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53746-B408-4CD3-A14E-0EF9AB3459C2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98CAF-EE2B-A94B-C46F-6ACEB08C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31087-1530-6578-DAC4-CE27E277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DBEC-C9DE-4E5B-826D-DACFD465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81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B0414-B568-4BA9-3BBA-5D5B42CE7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DE227-CF46-9C3F-4928-8145D3EF5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AE4E1-CF5A-9D89-24C6-3190109AA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653746-B408-4CD3-A14E-0EF9AB3459C2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69CDB-F040-339B-C710-BB4414708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B1A2F-D00E-AF93-8BE3-B95C3FD4F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74DBEC-C9DE-4E5B-826D-DACFD465F2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BA49C-B595-28DB-89E6-4ACEE5DF08DF}"/>
              </a:ext>
            </a:extLst>
          </p:cNvPr>
          <p:cNvSpPr txBox="1"/>
          <p:nvPr/>
        </p:nvSpPr>
        <p:spPr>
          <a:xfrm>
            <a:off x="4665435" y="2565894"/>
            <a:ext cx="284878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>
                <a:solidFill>
                  <a:srgbClr val="FF0000"/>
                </a:solidFill>
                <a:latin typeface="Chiller" panose="04020404031007020602" pitchFamily="82" charset="0"/>
              </a:rPr>
              <a:t>Spooky Stories </a:t>
            </a:r>
          </a:p>
          <a:p>
            <a:pPr algn="ctr"/>
            <a:r>
              <a:rPr lang="en-US" sz="4700" b="1" dirty="0">
                <a:solidFill>
                  <a:srgbClr val="FF0000"/>
                </a:solidFill>
                <a:latin typeface="Chiller" panose="04020404031007020602" pitchFamily="82" charset="0"/>
              </a:rPr>
              <a:t>for KS3</a:t>
            </a:r>
            <a:endParaRPr lang="en-GB" sz="47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19023A-B1CA-6BEA-EE26-8BBF1BA72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563868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1F777A-0505-23B1-F439-0749EB73F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38401"/>
            <a:ext cx="1563868" cy="2322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EF0D26-6388-9B09-5479-B7F1382731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7786" y="0"/>
            <a:ext cx="1532690" cy="2438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A1F468-A949-8B50-8512-EA62D8ED7C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8038" y="2380350"/>
            <a:ext cx="1543961" cy="23669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DB40FE-1C46-CB7F-5C01-0B4310A9C9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2691" y="2438397"/>
            <a:ext cx="1527400" cy="23223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44543C-7EB6-F5B3-B089-C0221E9697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1062" y="0"/>
            <a:ext cx="1567660" cy="24383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11C6A86-EAB8-DE8C-AE24-EC7639ED2E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1569" y="2438396"/>
            <a:ext cx="1482899" cy="23489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E307CD-95AF-4A3E-320F-AEBA01D47B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1401" y="-4263"/>
            <a:ext cx="1498645" cy="24383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47CB06-12C3-175B-7F42-6B14730FB4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3569" y="2416514"/>
            <a:ext cx="1628812" cy="23441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C86772-384B-0FCC-9C4D-67BAC24280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888" y="4747342"/>
            <a:ext cx="1539578" cy="21106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0EBCD1-9F66-D465-D991-F2363F24AD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2046" y="4733986"/>
            <a:ext cx="1596533" cy="21277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70E35E-6F5A-A4BF-D077-7E78C2E86E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18416" y="-3"/>
            <a:ext cx="1541750" cy="24736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64D925D-8DF2-F9C6-3A05-BB7A5EDF555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25490" y="4720633"/>
            <a:ext cx="1534675" cy="21458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3AB14AF-1126-8DEF-02E4-718ABBC6FFA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3569" y="0"/>
            <a:ext cx="1601898" cy="24298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F7ABCF3-ED5F-8827-CDB0-DAB2C8090A4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55909" y="-3"/>
            <a:ext cx="1567660" cy="24736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A51A3D-40AF-558D-25C0-B6E61599B7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54413" y="4729155"/>
            <a:ext cx="1586936" cy="21373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C2FE0BE-0D66-0887-4861-D0E83B4EE01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35086" y="-8525"/>
            <a:ext cx="1476907" cy="244692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38D56EE-858A-9D91-0086-5AA712D79A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92500" y="4730293"/>
            <a:ext cx="1506387" cy="21277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82212F9-1D86-6677-986E-0230E4E5439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66980" y="4729155"/>
            <a:ext cx="1467488" cy="213253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558B26-DAE1-5153-A8CC-C3E465FF44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25802" y="4720633"/>
            <a:ext cx="1541178" cy="214589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7D28685-8010-3AEF-9C6D-587C997A1AB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26990" y="2429873"/>
            <a:ext cx="1493723" cy="230411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8410023-AC5C-57AC-3388-7A239DC393F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18579" y="4729155"/>
            <a:ext cx="1485948" cy="2131310"/>
          </a:xfrm>
          <a:prstGeom prst="rect">
            <a:avLst/>
          </a:prstGeom>
        </p:spPr>
      </p:pic>
      <p:pic>
        <p:nvPicPr>
          <p:cNvPr id="52" name="Picture 5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54D6EE1-257E-3FC0-0439-065DFA5DD47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75" y="4104548"/>
            <a:ext cx="2373503" cy="53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BA49C-B595-28DB-89E6-4ACEE5DF08DF}"/>
              </a:ext>
            </a:extLst>
          </p:cNvPr>
          <p:cNvSpPr txBox="1"/>
          <p:nvPr/>
        </p:nvSpPr>
        <p:spPr>
          <a:xfrm>
            <a:off x="4614600" y="2619452"/>
            <a:ext cx="28487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hiller" panose="04020404031007020602" pitchFamily="82" charset="0"/>
              </a:rPr>
              <a:t>Terrifying Tales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Chiller" panose="04020404031007020602" pitchFamily="82" charset="0"/>
              </a:rPr>
              <a:t>for KS4</a:t>
            </a:r>
            <a:endParaRPr lang="en-GB" sz="44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  <p:pic>
        <p:nvPicPr>
          <p:cNvPr id="52" name="Picture 51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54D6EE1-257E-3FC0-0439-065DFA5DD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39" y="4133691"/>
            <a:ext cx="2373503" cy="532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E0B6D6-E9C5-2AE0-EE48-F7BEB1A91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166" y="-3840"/>
            <a:ext cx="1586963" cy="24555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E8A6E4-D9F3-F63E-B31F-CB53648D1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" y="-10202"/>
            <a:ext cx="1512099" cy="24572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9B5E75-BE2F-3CC6-659D-DAEC2900D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06170"/>
            <a:ext cx="1553394" cy="21518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B04DF0-9166-5983-DB2A-3E186B240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1074" y="2422875"/>
            <a:ext cx="1553394" cy="23244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AD0F056-9F4C-79AF-20C9-E2881342AB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469" y="4737173"/>
            <a:ext cx="1505898" cy="21208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8260368-F0CF-E105-5FAD-1D0A282F19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6506" y="2422874"/>
            <a:ext cx="1509314" cy="232070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B2708B4-5520-C2D0-E0E6-D0093134D8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77019" y="-4602"/>
            <a:ext cx="1514981" cy="24572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6A6371E-D198-2438-4A80-2D1088F232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7454" y="4743580"/>
            <a:ext cx="1527014" cy="211442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B4968CB-DC60-63B5-82F5-8900FCF19D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114" y="-8526"/>
            <a:ext cx="1527014" cy="245175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6960425-EAA0-2E00-58F0-D497FA52C3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8510" y="2429868"/>
            <a:ext cx="1510881" cy="231747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4F7AD04-C127-6D10-8CA9-6052BD294F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63" y="2429868"/>
            <a:ext cx="1524000" cy="229076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7873B5F-6A5E-7968-A8FD-681633119E4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99871" y="-10750"/>
            <a:ext cx="1560981" cy="245398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D38B64D-231D-CE44-37D3-483E25F190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45398" y="-1"/>
            <a:ext cx="1584283" cy="245175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0355442-4136-930B-D0E9-5FF8999FF0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71148" y="4743579"/>
            <a:ext cx="1523279" cy="212141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2CA3E0C-2B20-AADA-4B8F-879799FF999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20852" y="4735012"/>
            <a:ext cx="1501552" cy="212782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7E37816-50DD-12A2-25B3-32E718FF385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1454" y="2438395"/>
            <a:ext cx="1582841" cy="23223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896FCFD-1F05-A48C-5F2F-3B06C523D19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08537" y="4753971"/>
            <a:ext cx="1580220" cy="210402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AA1AC28-477F-CD34-3936-E3FA58FB95F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07454" y="-11298"/>
            <a:ext cx="1527014" cy="244116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919BC238-9AFC-E4FC-D008-1F465D77A5E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08942" y="-8526"/>
            <a:ext cx="1520231" cy="245559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43A3967-0F17-DF1C-94C6-02930100708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02921" y="2447067"/>
            <a:ext cx="1527014" cy="228951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D61B0D18-2881-2EC2-85FB-B325F5A7287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89274" y="4737132"/>
            <a:ext cx="1580219" cy="212141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264322A-72D6-BEB6-BD61-AAF1F201018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42648" y="4740376"/>
            <a:ext cx="1584283" cy="211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69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10</Words>
  <Application>Microsoft Office PowerPoint</Application>
  <PresentationFormat>Widescreen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Chiller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 Plaat</dc:creator>
  <cp:lastModifiedBy>P Plaat</cp:lastModifiedBy>
  <cp:revision>1</cp:revision>
  <cp:lastPrinted>2024-10-08T09:27:00Z</cp:lastPrinted>
  <dcterms:created xsi:type="dcterms:W3CDTF">2024-10-07T09:36:42Z</dcterms:created>
  <dcterms:modified xsi:type="dcterms:W3CDTF">2024-10-08T09:31:26Z</dcterms:modified>
</cp:coreProperties>
</file>