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B173-3876-4F9B-84F4-95D5BEB69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F7DBD-6C77-48D0-9346-1254B2B72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DB010-3A9E-4F41-8983-72203ABD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85ED-8BB8-4160-8E92-8509AB9B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571A-56D7-4299-8F19-E15E0B0F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1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5A6A-86B1-4CC2-9425-C9D400F1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4C40F-E2B0-438F-AA05-CAC9A201D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E69C-A17F-470D-B95D-9FA6173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6617-10B2-4416-ACA7-D61B6F16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FF4AC-6604-412B-AF27-2157E207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5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C0502-9ED3-41E0-B96C-F0049C35F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0309E-D464-4430-A93E-C6DEFA277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65B2-C928-4448-BD3D-B3748D8E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F93E-CECE-4FE7-9D9A-84D89FBD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7128-D5C8-45D4-BE69-87E2F877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6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5CF5-7B25-4546-8A99-53AED028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703D-A99C-43F9-9DC7-7C353AE4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CFE78-3CA6-4D71-8404-7387D355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A14C-A47F-44B9-8EFC-2B3AF403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264EF-C1E4-4A86-93E1-D3A76025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9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E3A0-8DA5-420A-A2C3-FE7B8208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E933F-887B-4F39-8002-4269E4C7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51FC-564E-404E-BC3F-50E42AE6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7005-B4C9-43A9-A00C-BFEFE740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672C4-C236-4E86-AD99-958062E4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3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E8B2-99CE-445F-9EBA-FD41900B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A5BB-759E-48F6-9D4C-BA7A8F6CB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DB70F-54E2-402E-BF06-FF5FA0B87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E339B-90BD-4585-9F99-801FA320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99B84-8A1E-4268-88B3-E9E6454C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321F0-83CC-4951-ADF6-94907C0E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6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CB3C-5F0A-4375-8C9E-FD702D6F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B9462-35F7-4A45-B461-4A6EB801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B75D2-BDDF-4C02-8613-B62B70B27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8C3A0-43CC-4CAD-BFF2-0B86D9EA9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F9809-1434-4804-832E-622CDCE1C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2C9EF-D8E4-47C7-B9E1-0DA408B4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1E39C-352C-4792-B6B5-784D8FA3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E4FA2-929C-4057-9D3E-94F06CC4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1EAB-C261-415C-892B-912D2C69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38972-878D-48CE-A8F6-411BED07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78CBD-789F-4290-BEAC-DD0AA8B2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5354-9479-409B-BB08-7F14544E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8F05E-BF0E-481E-8EFA-9C2219FD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E2655-56AC-4CED-B7AB-A2F1FEC6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123-9EDC-4480-BB0D-F7E53076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9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2DF4-F207-43BE-96F6-E1F32D05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67DB-9F1A-475D-9507-ADC30EC9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ABD16-F0F6-4229-AAB0-60D3454E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3B083-97F8-4FC8-B9FF-74C8C3DF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AF91C-D768-450B-9F6B-497083C5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05F2D-C12A-4780-9F11-AF6B6776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7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E87D-E47E-4BF8-9085-933CB8B1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57737-D639-427B-84B4-49C2B90B6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79A1F-A1EC-4500-A511-C1A815104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B767E-1F1C-4079-839A-50CC7F00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35131-B059-48A9-B35D-D79AE574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8ACD2-5ADF-40C2-9CF1-0265599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0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77160-F256-4723-87A5-CA157546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7F15-C2F1-458E-8B4A-BF2B58C7F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5DBD-96A9-40A5-9045-02E929590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59ED-0362-42AA-8F17-A2D4D67CD0E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9E51-B357-4422-9500-8931B0018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AB82-B281-4003-9C3E-59F16F041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2CDA-F6D6-44A7-9652-CB52FF99D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1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C687-EA94-4620-A2E7-EA0819AB4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imperfect tense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7F6E2-BA72-4824-8DCA-F1240DDEE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5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B7D3-FB6A-40C7-8198-18FE938C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E350-49F3-4F1E-BA4E-AF9053F2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Bevor ich ins Bett </a:t>
            </a:r>
            <a:r>
              <a:rPr lang="en-GB" dirty="0" err="1"/>
              <a:t>ging</a:t>
            </a:r>
            <a:r>
              <a:rPr lang="en-GB" dirty="0"/>
              <a:t>, </a:t>
            </a:r>
            <a:r>
              <a:rPr lang="en-GB" dirty="0" err="1"/>
              <a:t>hatte</a:t>
            </a:r>
            <a:r>
              <a:rPr lang="en-GB" dirty="0"/>
              <a:t> ich </a:t>
            </a:r>
            <a:r>
              <a:rPr lang="en-GB" dirty="0" err="1"/>
              <a:t>meine</a:t>
            </a:r>
            <a:r>
              <a:rPr lang="en-GB" dirty="0"/>
              <a:t> </a:t>
            </a:r>
            <a:r>
              <a:rPr lang="en-GB" dirty="0" err="1"/>
              <a:t>Hausaufgaben</a:t>
            </a:r>
            <a:r>
              <a:rPr lang="en-GB" dirty="0"/>
              <a:t> </a:t>
            </a:r>
            <a:r>
              <a:rPr lang="en-GB" dirty="0" err="1"/>
              <a:t>gemacht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(I always go straight to this basic sentence, because it helps me visualise and conceptualise the tense so that I can apply it to more difficult sentences and structures).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47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4444-4620-496E-B6C2-01DF6539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pluperfect is formed similarly to the perfect tense, but used the imperfect of </a:t>
            </a:r>
            <a:r>
              <a:rPr lang="en-GB" dirty="0" err="1"/>
              <a:t>haben</a:t>
            </a:r>
            <a:r>
              <a:rPr lang="en-GB" dirty="0"/>
              <a:t> or sein instead of the present tense.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21DA-07F0-4DD1-86A1-C8C1D0F6C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Haben</a:t>
            </a:r>
            <a:r>
              <a:rPr lang="en-GB" dirty="0"/>
              <a:t>: 					Sein: </a:t>
            </a:r>
          </a:p>
        </p:txBody>
      </p:sp>
    </p:spTree>
    <p:extLst>
      <p:ext uri="{BB962C8B-B14F-4D97-AF65-F5344CB8AC3E}">
        <p14:creationId xmlns:p14="http://schemas.microsoft.com/office/powerpoint/2010/main" val="179342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4444-4620-496E-B6C2-01DF6539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pluperfect is formed similarly to the perfect tense, but used the imperfect of </a:t>
            </a:r>
            <a:r>
              <a:rPr lang="en-GB" dirty="0" err="1"/>
              <a:t>haben</a:t>
            </a:r>
            <a:r>
              <a:rPr lang="en-GB" dirty="0"/>
              <a:t> or sein instead of the present tense.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21DA-07F0-4DD1-86A1-C8C1D0F6C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25625"/>
            <a:ext cx="109918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</a:t>
            </a:r>
            <a:r>
              <a:rPr lang="en-GB" dirty="0" err="1"/>
              <a:t>Haben</a:t>
            </a:r>
            <a:r>
              <a:rPr lang="en-GB" dirty="0"/>
              <a:t>: 					Sein: </a:t>
            </a:r>
          </a:p>
          <a:p>
            <a:pPr marL="0" indent="0">
              <a:buNone/>
            </a:pPr>
            <a:r>
              <a:rPr lang="en-GB" dirty="0"/>
              <a:t>Ich 		</a:t>
            </a:r>
            <a:r>
              <a:rPr lang="en-GB" dirty="0" err="1"/>
              <a:t>hatte</a:t>
            </a:r>
            <a:r>
              <a:rPr lang="en-GB" dirty="0"/>
              <a:t>						war </a:t>
            </a:r>
          </a:p>
          <a:p>
            <a:pPr marL="0" indent="0">
              <a:buNone/>
            </a:pPr>
            <a:r>
              <a:rPr lang="en-GB" dirty="0"/>
              <a:t>Du 		</a:t>
            </a:r>
            <a:r>
              <a:rPr lang="en-GB" dirty="0" err="1"/>
              <a:t>hattest</a:t>
            </a:r>
            <a:r>
              <a:rPr lang="en-GB" dirty="0"/>
              <a:t>					</a:t>
            </a:r>
            <a:r>
              <a:rPr lang="en-GB" dirty="0" err="1"/>
              <a:t>warst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Er</a:t>
            </a:r>
            <a:r>
              <a:rPr lang="en-GB" dirty="0"/>
              <a:t>/ Sie	</a:t>
            </a:r>
            <a:r>
              <a:rPr lang="en-GB" dirty="0" err="1"/>
              <a:t>hatte</a:t>
            </a:r>
            <a:r>
              <a:rPr lang="en-GB" dirty="0"/>
              <a:t>						war </a:t>
            </a:r>
          </a:p>
          <a:p>
            <a:pPr marL="0" indent="0">
              <a:buNone/>
            </a:pPr>
            <a:r>
              <a:rPr lang="en-GB" dirty="0" err="1"/>
              <a:t>Wir</a:t>
            </a:r>
            <a:r>
              <a:rPr lang="en-GB" dirty="0"/>
              <a:t>		</a:t>
            </a:r>
            <a:r>
              <a:rPr lang="en-GB" dirty="0" err="1"/>
              <a:t>hatten</a:t>
            </a:r>
            <a:r>
              <a:rPr lang="en-GB" dirty="0"/>
              <a:t>					</a:t>
            </a:r>
            <a:r>
              <a:rPr lang="en-GB" dirty="0" err="1"/>
              <a:t>waren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Ihr</a:t>
            </a:r>
            <a:r>
              <a:rPr lang="en-GB" dirty="0"/>
              <a:t>		</a:t>
            </a:r>
            <a:r>
              <a:rPr lang="en-GB" dirty="0" err="1"/>
              <a:t>hattet</a:t>
            </a:r>
            <a:r>
              <a:rPr lang="en-GB" dirty="0"/>
              <a:t> 					wart </a:t>
            </a:r>
          </a:p>
          <a:p>
            <a:pPr marL="0" indent="0">
              <a:buNone/>
            </a:pPr>
            <a:r>
              <a:rPr lang="en-GB" dirty="0"/>
              <a:t>Sie		</a:t>
            </a:r>
            <a:r>
              <a:rPr lang="en-GB" dirty="0" err="1"/>
              <a:t>hatten</a:t>
            </a:r>
            <a:r>
              <a:rPr lang="en-GB" dirty="0"/>
              <a:t>					</a:t>
            </a:r>
            <a:r>
              <a:rPr lang="en-GB" dirty="0" err="1"/>
              <a:t>waren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47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8901-B883-4FAD-97DB-526B18EA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51075"/>
            <a:ext cx="10515600" cy="1325563"/>
          </a:xfrm>
        </p:spPr>
        <p:txBody>
          <a:bodyPr/>
          <a:lstStyle/>
          <a:p>
            <a:r>
              <a:rPr lang="en-GB" dirty="0"/>
              <a:t>Pronoun + </a:t>
            </a:r>
            <a:r>
              <a:rPr lang="en-GB" dirty="0" err="1"/>
              <a:t>hatte</a:t>
            </a:r>
            <a:r>
              <a:rPr lang="en-GB" dirty="0"/>
              <a:t>/ war + past participle </a:t>
            </a:r>
          </a:p>
        </p:txBody>
      </p:sp>
    </p:spTree>
    <p:extLst>
      <p:ext uri="{BB962C8B-B14F-4D97-AF65-F5344CB8AC3E}">
        <p14:creationId xmlns:p14="http://schemas.microsoft.com/office/powerpoint/2010/main" val="178743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6A77-9728-4A0F-A080-952A39EB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that’s all for that one! You just have to know: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03B1-EECF-4DEA-AA53-5D4107A91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it is </a:t>
            </a:r>
            <a:r>
              <a:rPr lang="en-GB" dirty="0" err="1"/>
              <a:t>haben</a:t>
            </a:r>
            <a:r>
              <a:rPr lang="en-GB" dirty="0"/>
              <a:t> or sein </a:t>
            </a:r>
          </a:p>
          <a:p>
            <a:r>
              <a:rPr lang="en-GB" dirty="0"/>
              <a:t>The imperfect conjugation of </a:t>
            </a:r>
            <a:r>
              <a:rPr lang="en-GB" dirty="0" err="1"/>
              <a:t>haben</a:t>
            </a:r>
            <a:r>
              <a:rPr lang="en-GB" dirty="0"/>
              <a:t> and sein </a:t>
            </a:r>
          </a:p>
          <a:p>
            <a:r>
              <a:rPr lang="en-GB" dirty="0"/>
              <a:t>The past participle </a:t>
            </a:r>
          </a:p>
        </p:txBody>
      </p:sp>
    </p:spTree>
    <p:extLst>
      <p:ext uri="{BB962C8B-B14F-4D97-AF65-F5344CB8AC3E}">
        <p14:creationId xmlns:p14="http://schemas.microsoft.com/office/powerpoint/2010/main" val="86210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D0D4-B28A-4FFC-9E68-E56EA5A4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is it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3A91-93BB-470A-B33A-BDADE1E9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Largely in academic writing- e.g. newspapers/ journals etc. </a:t>
            </a:r>
          </a:p>
          <a:p>
            <a:r>
              <a:rPr lang="en-GB" dirty="0"/>
              <a:t>To describe something that happened regularly/ over a period in the past </a:t>
            </a:r>
          </a:p>
          <a:p>
            <a:r>
              <a:rPr lang="en-GB" dirty="0"/>
              <a:t>To describe something E.G- es war </a:t>
            </a:r>
            <a:r>
              <a:rPr lang="en-GB" dirty="0" err="1"/>
              <a:t>fantastisch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93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7AEC-8330-42B0-BD83-071C163E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relatively simple (it’s called the simple past…)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EDE59-D45D-46A1-8F1C-460DBDD84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6" t="20902" r="19250" b="19490"/>
          <a:stretch/>
        </p:blipFill>
        <p:spPr>
          <a:xfrm>
            <a:off x="934720" y="1808480"/>
            <a:ext cx="8747760" cy="48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F8CF-57B0-4C09-92D2-C149368A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it is less simple… it still follows one rule: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71B0B-4670-4566-B7AC-D88012274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2" t="15412" r="27167" b="8667"/>
          <a:stretch/>
        </p:blipFill>
        <p:spPr>
          <a:xfrm>
            <a:off x="914400" y="1690688"/>
            <a:ext cx="661416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C6DE-1C18-43CE-BFE5-CABF25E0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Then there are these….. Mixed Verbs! (i.e. a bit irregular, but not </a:t>
            </a:r>
            <a:r>
              <a:rPr lang="en-GB" dirty="0" err="1"/>
              <a:t>toooooo</a:t>
            </a:r>
            <a:r>
              <a:rPr lang="en-GB" dirty="0"/>
              <a:t> irregular)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2326E-84DA-47C6-A0B0-3FBEC7FA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00" t="17294" r="5750" b="9608"/>
          <a:stretch/>
        </p:blipFill>
        <p:spPr>
          <a:xfrm>
            <a:off x="955040" y="1615440"/>
            <a:ext cx="6797040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5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E92E5-E6B2-4A95-876C-BB021379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8" t="19176" r="2666" b="46157"/>
          <a:stretch/>
        </p:blipFill>
        <p:spPr>
          <a:xfrm>
            <a:off x="436880" y="1259839"/>
            <a:ext cx="9824720" cy="45614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ACA393-C3B8-46AF-B5E1-718DB0D6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56196"/>
            <a:ext cx="10515600" cy="1325563"/>
          </a:xfrm>
        </p:spPr>
        <p:txBody>
          <a:bodyPr/>
          <a:lstStyle/>
          <a:p>
            <a:r>
              <a:rPr lang="en-GB" dirty="0"/>
              <a:t>And then there is sein….. </a:t>
            </a:r>
          </a:p>
        </p:txBody>
      </p:sp>
    </p:spTree>
    <p:extLst>
      <p:ext uri="{BB962C8B-B14F-4D97-AF65-F5344CB8AC3E}">
        <p14:creationId xmlns:p14="http://schemas.microsoft.com/office/powerpoint/2010/main" val="155388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533D-2622-41C8-A7E2-AB88CE78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That’s it for the imperfect tense. Of course, it is important to learn them. You need to know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18835-72BC-496D-AAD5-791A72A5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/>
          <a:lstStyle/>
          <a:p>
            <a:r>
              <a:rPr lang="en-GB" dirty="0"/>
              <a:t>How the imperfect works with weak (regular) verbs </a:t>
            </a:r>
          </a:p>
          <a:p>
            <a:r>
              <a:rPr lang="en-GB" dirty="0"/>
              <a:t>How the imperfect works with strong (irregular) verbs </a:t>
            </a:r>
          </a:p>
          <a:p>
            <a:r>
              <a:rPr lang="en-GB" dirty="0"/>
              <a:t>Which verbs are ‘mixed verbs’ and therefore change their stem but take a regular ending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19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C393-388A-4CC6-9F95-FF1B4CB2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The pluperfect (the more perfect…. i.e. ‘the even further in the past’) </a:t>
            </a:r>
          </a:p>
        </p:txBody>
      </p:sp>
    </p:spTree>
    <p:extLst>
      <p:ext uri="{BB962C8B-B14F-4D97-AF65-F5344CB8AC3E}">
        <p14:creationId xmlns:p14="http://schemas.microsoft.com/office/powerpoint/2010/main" val="217738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1AA7-6E61-488E-ADE6-BBE9CF34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is it used?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051601-D075-4761-A2CD-95885381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5"/>
            <a:ext cx="11725275" cy="4351338"/>
          </a:xfrm>
        </p:spPr>
        <p:txBody>
          <a:bodyPr/>
          <a:lstStyle/>
          <a:p>
            <a:r>
              <a:rPr lang="en-GB" dirty="0"/>
              <a:t>In English we are a bit lazy of often omit using this tense </a:t>
            </a:r>
          </a:p>
          <a:p>
            <a:r>
              <a:rPr lang="en-GB" dirty="0"/>
              <a:t>In German it’s a little stricter. We always use it when referring to something that happened before something else did. </a:t>
            </a:r>
          </a:p>
          <a:p>
            <a:r>
              <a:rPr lang="en-GB" dirty="0"/>
              <a:t>Think of it as a timeline: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Pluperfect		imperfect/ perfect		Present	Future/conditional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DAA2EA-36A1-44E0-AB90-275D08677CAE}"/>
              </a:ext>
            </a:extLst>
          </p:cNvPr>
          <p:cNvSpPr/>
          <p:nvPr/>
        </p:nvSpPr>
        <p:spPr>
          <a:xfrm>
            <a:off x="0" y="4133850"/>
            <a:ext cx="2762250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446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imperfect tense</vt:lpstr>
      <vt:lpstr>When is it used?</vt:lpstr>
      <vt:lpstr>It’s relatively simple (it’s called the simple past…) </vt:lpstr>
      <vt:lpstr>When it is less simple… it still follows one rule: </vt:lpstr>
      <vt:lpstr>Then there are these….. Mixed Verbs! (i.e. a bit irregular, but not toooooo irregular) </vt:lpstr>
      <vt:lpstr>And then there is sein….. </vt:lpstr>
      <vt:lpstr>That’s it for the imperfect tense. Of course, it is important to learn them. You need to know the following:</vt:lpstr>
      <vt:lpstr>The pluperfect (the more perfect…. i.e. ‘the even further in the past’) </vt:lpstr>
      <vt:lpstr>When is it used?</vt:lpstr>
      <vt:lpstr>Example:</vt:lpstr>
      <vt:lpstr>The pluperfect is formed similarly to the perfect tense, but used the imperfect of haben or sein instead of the present tense. </vt:lpstr>
      <vt:lpstr>The pluperfect is formed similarly to the perfect tense, but used the imperfect of haben or sein instead of the present tense. </vt:lpstr>
      <vt:lpstr>Pronoun + hatte/ war + past participle </vt:lpstr>
      <vt:lpstr>And that’s all for that one! You just have to know: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imperfect tense</dc:title>
  <dc:creator>benjamin hollis</dc:creator>
  <cp:lastModifiedBy>benjamin hollis</cp:lastModifiedBy>
  <cp:revision>4</cp:revision>
  <dcterms:created xsi:type="dcterms:W3CDTF">2020-06-04T09:50:38Z</dcterms:created>
  <dcterms:modified xsi:type="dcterms:W3CDTF">2020-06-04T10:47:17Z</dcterms:modified>
</cp:coreProperties>
</file>