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handoutMasterIdLst>
    <p:handoutMasterId r:id="rId28"/>
  </p:handoutMasterIdLst>
  <p:sldIdLst>
    <p:sldId id="256" r:id="rId5"/>
    <p:sldId id="283" r:id="rId6"/>
    <p:sldId id="257" r:id="rId7"/>
    <p:sldId id="258" r:id="rId8"/>
    <p:sldId id="263" r:id="rId9"/>
    <p:sldId id="269" r:id="rId10"/>
    <p:sldId id="286" r:id="rId11"/>
    <p:sldId id="265" r:id="rId12"/>
    <p:sldId id="266" r:id="rId13"/>
    <p:sldId id="270" r:id="rId14"/>
    <p:sldId id="287" r:id="rId15"/>
    <p:sldId id="260" r:id="rId16"/>
    <p:sldId id="264" r:id="rId17"/>
    <p:sldId id="273" r:id="rId18"/>
    <p:sldId id="274" r:id="rId19"/>
    <p:sldId id="276" r:id="rId20"/>
    <p:sldId id="278" r:id="rId21"/>
    <p:sldId id="279" r:id="rId22"/>
    <p:sldId id="281" r:id="rId23"/>
    <p:sldId id="285" r:id="rId24"/>
    <p:sldId id="284" r:id="rId25"/>
    <p:sldId id="262" r:id="rId26"/>
    <p:sldId id="280" r:id="rId27"/>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589A7-E41B-4295-94B3-D9D41888F651}" v="25" dt="2025-10-01T09:35:34.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Cook" userId="8e2a4d77-4606-4c25-b8ff-f849e56f82b2" providerId="ADAL" clId="{1F6DE5A4-E64C-4851-92F1-375591843D40}"/>
    <pc:docChg chg="undo custSel addSld delSld modSld sldOrd">
      <pc:chgData name="H Cook" userId="8e2a4d77-4606-4c25-b8ff-f849e56f82b2" providerId="ADAL" clId="{1F6DE5A4-E64C-4851-92F1-375591843D40}" dt="2023-10-09T11:47:00.216" v="452" actId="478"/>
      <pc:docMkLst>
        <pc:docMk/>
      </pc:docMkLst>
      <pc:sldChg chg="modSp mod">
        <pc:chgData name="H Cook" userId="8e2a4d77-4606-4c25-b8ff-f849e56f82b2" providerId="ADAL" clId="{1F6DE5A4-E64C-4851-92F1-375591843D40}" dt="2023-10-09T09:37:58.502" v="369" actId="27636"/>
        <pc:sldMkLst>
          <pc:docMk/>
          <pc:sldMk cId="689416587" sldId="256"/>
        </pc:sldMkLst>
      </pc:sldChg>
      <pc:sldChg chg="addSp delSp modSp mod setBg modAnim setClrOvrMap delDesignElem">
        <pc:chgData name="H Cook" userId="8e2a4d77-4606-4c25-b8ff-f849e56f82b2" providerId="ADAL" clId="{1F6DE5A4-E64C-4851-92F1-375591843D40}" dt="2023-10-09T09:38:20.949" v="371" actId="26606"/>
        <pc:sldMkLst>
          <pc:docMk/>
          <pc:sldMk cId="2063488084" sldId="257"/>
        </pc:sldMkLst>
      </pc:sldChg>
      <pc:sldChg chg="addSp delSp modSp mod setBg modAnim setClrOvrMap delDesignElem">
        <pc:chgData name="H Cook" userId="8e2a4d77-4606-4c25-b8ff-f849e56f82b2" providerId="ADAL" clId="{1F6DE5A4-E64C-4851-92F1-375591843D40}" dt="2023-10-09T09:38:41.932" v="373" actId="26606"/>
        <pc:sldMkLst>
          <pc:docMk/>
          <pc:sldMk cId="615322136" sldId="258"/>
        </pc:sldMkLst>
      </pc:sldChg>
      <pc:sldChg chg="addSp delSp modSp mod setBg setClrOvrMap delDesignElem">
        <pc:chgData name="H Cook" userId="8e2a4d77-4606-4c25-b8ff-f849e56f82b2" providerId="ADAL" clId="{1F6DE5A4-E64C-4851-92F1-375591843D40}" dt="2023-10-09T09:41:10.004" v="392" actId="26606"/>
        <pc:sldMkLst>
          <pc:docMk/>
          <pc:sldMk cId="3065518727" sldId="260"/>
        </pc:sldMkLst>
      </pc:sldChg>
      <pc:sldChg chg="modSp mod">
        <pc:chgData name="H Cook" userId="8e2a4d77-4606-4c25-b8ff-f849e56f82b2" providerId="ADAL" clId="{1F6DE5A4-E64C-4851-92F1-375591843D40}" dt="2023-10-09T09:52:48.726" v="434" actId="14100"/>
        <pc:sldMkLst>
          <pc:docMk/>
          <pc:sldMk cId="3191153962" sldId="262"/>
        </pc:sldMkLst>
      </pc:sldChg>
      <pc:sldChg chg="addSp delSp modSp mod setBg delDesignElem">
        <pc:chgData name="H Cook" userId="8e2a4d77-4606-4c25-b8ff-f849e56f82b2" providerId="ADAL" clId="{1F6DE5A4-E64C-4851-92F1-375591843D40}" dt="2023-10-09T09:39:01.067" v="374" actId="26606"/>
        <pc:sldMkLst>
          <pc:docMk/>
          <pc:sldMk cId="2823575724" sldId="263"/>
        </pc:sldMkLst>
      </pc:sldChg>
      <pc:sldChg chg="addSp delSp modSp mod setBg setClrOvrMap delDesignElem">
        <pc:chgData name="H Cook" userId="8e2a4d77-4606-4c25-b8ff-f849e56f82b2" providerId="ADAL" clId="{1F6DE5A4-E64C-4851-92F1-375591843D40}" dt="2023-10-09T09:41:14.425" v="393" actId="26606"/>
        <pc:sldMkLst>
          <pc:docMk/>
          <pc:sldMk cId="3326918818" sldId="264"/>
        </pc:sldMkLst>
      </pc:sldChg>
      <pc:sldChg chg="addSp delSp modSp mod setBg setClrOvrMap delDesignElem">
        <pc:chgData name="H Cook" userId="8e2a4d77-4606-4c25-b8ff-f849e56f82b2" providerId="ADAL" clId="{1F6DE5A4-E64C-4851-92F1-375591843D40}" dt="2023-10-09T09:39:25.649" v="378" actId="26606"/>
        <pc:sldMkLst>
          <pc:docMk/>
          <pc:sldMk cId="695949931" sldId="265"/>
        </pc:sldMkLst>
      </pc:sldChg>
      <pc:sldChg chg="addSp delSp modSp mod setClrOvrMap delDesignElem">
        <pc:chgData name="H Cook" userId="8e2a4d77-4606-4c25-b8ff-f849e56f82b2" providerId="ADAL" clId="{1F6DE5A4-E64C-4851-92F1-375591843D40}" dt="2023-10-09T09:39:44.159" v="379" actId="26606"/>
        <pc:sldMkLst>
          <pc:docMk/>
          <pc:sldMk cId="396386181" sldId="266"/>
        </pc:sldMkLst>
      </pc:sldChg>
      <pc:sldChg chg="del">
        <pc:chgData name="H Cook" userId="8e2a4d77-4606-4c25-b8ff-f849e56f82b2" providerId="ADAL" clId="{1F6DE5A4-E64C-4851-92F1-375591843D40}" dt="2023-10-09T09:31:59.245" v="51" actId="2696"/>
        <pc:sldMkLst>
          <pc:docMk/>
          <pc:sldMk cId="3159454677" sldId="268"/>
        </pc:sldMkLst>
      </pc:sldChg>
      <pc:sldChg chg="addSp delSp modSp mod setClrOvrMap delDesignElem">
        <pc:chgData name="H Cook" userId="8e2a4d77-4606-4c25-b8ff-f849e56f82b2" providerId="ADAL" clId="{1F6DE5A4-E64C-4851-92F1-375591843D40}" dt="2023-10-09T11:44:24.961" v="442" actId="20577"/>
        <pc:sldMkLst>
          <pc:docMk/>
          <pc:sldMk cId="2413637957" sldId="269"/>
        </pc:sldMkLst>
      </pc:sldChg>
      <pc:sldChg chg="addSp delSp modSp mod setBg setClrOvrMap delDesignElem">
        <pc:chgData name="H Cook" userId="8e2a4d77-4606-4c25-b8ff-f849e56f82b2" providerId="ADAL" clId="{1F6DE5A4-E64C-4851-92F1-375591843D40}" dt="2023-10-09T09:39:48.992" v="380" actId="26606"/>
        <pc:sldMkLst>
          <pc:docMk/>
          <pc:sldMk cId="1669672291" sldId="270"/>
        </pc:sldMkLst>
      </pc:sldChg>
      <pc:sldChg chg="addSp delSp modSp mod setBg delDesignElem">
        <pc:chgData name="H Cook" userId="8e2a4d77-4606-4c25-b8ff-f849e56f82b2" providerId="ADAL" clId="{1F6DE5A4-E64C-4851-92F1-375591843D40}" dt="2023-10-09T09:41:20.171" v="394" actId="26606"/>
        <pc:sldMkLst>
          <pc:docMk/>
          <pc:sldMk cId="2210674000" sldId="273"/>
        </pc:sldMkLst>
      </pc:sldChg>
      <pc:sldChg chg="addSp delSp modSp mod setBg delDesignElem">
        <pc:chgData name="H Cook" userId="8e2a4d77-4606-4c25-b8ff-f849e56f82b2" providerId="ADAL" clId="{1F6DE5A4-E64C-4851-92F1-375591843D40}" dt="2023-10-09T09:41:26.142" v="395" actId="26606"/>
        <pc:sldMkLst>
          <pc:docMk/>
          <pc:sldMk cId="2333309399" sldId="274"/>
        </pc:sldMkLst>
      </pc:sldChg>
      <pc:sldChg chg="addSp delSp modSp mod setBg setClrOvrMap delDesignElem">
        <pc:chgData name="H Cook" userId="8e2a4d77-4606-4c25-b8ff-f849e56f82b2" providerId="ADAL" clId="{1F6DE5A4-E64C-4851-92F1-375591843D40}" dt="2023-10-09T09:41:29.270" v="396" actId="26606"/>
        <pc:sldMkLst>
          <pc:docMk/>
          <pc:sldMk cId="376824352" sldId="276"/>
        </pc:sldMkLst>
      </pc:sldChg>
      <pc:sldChg chg="addSp delSp modSp mod setClrOvrMap delDesignElem">
        <pc:chgData name="H Cook" userId="8e2a4d77-4606-4c25-b8ff-f849e56f82b2" providerId="ADAL" clId="{1F6DE5A4-E64C-4851-92F1-375591843D40}" dt="2023-10-09T09:41:50.025" v="397" actId="26606"/>
        <pc:sldMkLst>
          <pc:docMk/>
          <pc:sldMk cId="736002582" sldId="278"/>
        </pc:sldMkLst>
      </pc:sldChg>
      <pc:sldChg chg="addSp delSp modSp mod setClrOvrMap delDesignElem">
        <pc:chgData name="H Cook" userId="8e2a4d77-4606-4c25-b8ff-f849e56f82b2" providerId="ADAL" clId="{1F6DE5A4-E64C-4851-92F1-375591843D40}" dt="2023-10-09T11:46:31.211" v="450" actId="20577"/>
        <pc:sldMkLst>
          <pc:docMk/>
          <pc:sldMk cId="334776556" sldId="279"/>
        </pc:sldMkLst>
      </pc:sldChg>
      <pc:sldChg chg="addSp delSp modSp mod setBg delDesignElem">
        <pc:chgData name="H Cook" userId="8e2a4d77-4606-4c25-b8ff-f849e56f82b2" providerId="ADAL" clId="{1F6DE5A4-E64C-4851-92F1-375591843D40}" dt="2023-10-09T09:57:51.536" v="441" actId="14100"/>
        <pc:sldMkLst>
          <pc:docMk/>
          <pc:sldMk cId="3430369185" sldId="280"/>
        </pc:sldMkLst>
      </pc:sldChg>
      <pc:sldChg chg="addSp delSp modSp mod setBg delDesignElem">
        <pc:chgData name="H Cook" userId="8e2a4d77-4606-4c25-b8ff-f849e56f82b2" providerId="ADAL" clId="{1F6DE5A4-E64C-4851-92F1-375591843D40}" dt="2023-10-09T09:49:25.640" v="416" actId="14100"/>
        <pc:sldMkLst>
          <pc:docMk/>
          <pc:sldMk cId="1735766901" sldId="281"/>
        </pc:sldMkLst>
      </pc:sldChg>
      <pc:sldChg chg="addSp delSp modSp del mod delDesignElem">
        <pc:chgData name="H Cook" userId="8e2a4d77-4606-4c25-b8ff-f849e56f82b2" providerId="ADAL" clId="{1F6DE5A4-E64C-4851-92F1-375591843D40}" dt="2023-10-09T09:41:03.505" v="391" actId="2696"/>
        <pc:sldMkLst>
          <pc:docMk/>
          <pc:sldMk cId="4151273532" sldId="282"/>
        </pc:sldMkLst>
      </pc:sldChg>
      <pc:sldChg chg="addSp delSp modSp mod setClrOvrMap delDesignElem">
        <pc:chgData name="H Cook" userId="8e2a4d77-4606-4c25-b8ff-f849e56f82b2" providerId="ADAL" clId="{1F6DE5A4-E64C-4851-92F1-375591843D40}" dt="2023-10-09T09:38:37.810" v="372" actId="26606"/>
        <pc:sldMkLst>
          <pc:docMk/>
          <pc:sldMk cId="2183071606" sldId="283"/>
        </pc:sldMkLst>
      </pc:sldChg>
      <pc:sldChg chg="addSp delSp modSp mod setBg setClrOvrMap delDesignElem">
        <pc:chgData name="H Cook" userId="8e2a4d77-4606-4c25-b8ff-f849e56f82b2" providerId="ADAL" clId="{1F6DE5A4-E64C-4851-92F1-375591843D40}" dt="2023-10-09T11:47:00.216" v="452" actId="478"/>
        <pc:sldMkLst>
          <pc:docMk/>
          <pc:sldMk cId="2483199950" sldId="284"/>
        </pc:sldMkLst>
      </pc:sldChg>
      <pc:sldChg chg="addSp delSp modSp mod setBg delDesignElem">
        <pc:chgData name="H Cook" userId="8e2a4d77-4606-4c25-b8ff-f849e56f82b2" providerId="ADAL" clId="{1F6DE5A4-E64C-4851-92F1-375591843D40}" dt="2023-10-09T09:50:14.053" v="426" actId="255"/>
        <pc:sldMkLst>
          <pc:docMk/>
          <pc:sldMk cId="563447213" sldId="285"/>
        </pc:sldMkLst>
      </pc:sldChg>
      <pc:sldChg chg="addSp delSp modSp new mod">
        <pc:chgData name="H Cook" userId="8e2a4d77-4606-4c25-b8ff-f849e56f82b2" providerId="ADAL" clId="{1F6DE5A4-E64C-4851-92F1-375591843D40}" dt="2023-10-09T09:37:58.003" v="360"/>
        <pc:sldMkLst>
          <pc:docMk/>
          <pc:sldMk cId="119004360" sldId="286"/>
        </pc:sldMkLst>
      </pc:sldChg>
      <pc:sldChg chg="modSp add mod ord">
        <pc:chgData name="H Cook" userId="8e2a4d77-4606-4c25-b8ff-f849e56f82b2" providerId="ADAL" clId="{1F6DE5A4-E64C-4851-92F1-375591843D40}" dt="2023-10-09T11:45:23.821" v="444" actId="27636"/>
        <pc:sldMkLst>
          <pc:docMk/>
          <pc:sldMk cId="4274519733" sldId="287"/>
        </pc:sldMkLst>
      </pc:sldChg>
    </pc:docChg>
  </pc:docChgLst>
  <pc:docChgLst>
    <pc:chgData name="H Cook" userId="8e2a4d77-4606-4c25-b8ff-f849e56f82b2" providerId="ADAL" clId="{BDA710E5-DE24-47DC-A2FB-9E22B91EB32E}"/>
    <pc:docChg chg="custSel modSld">
      <pc:chgData name="H Cook" userId="8e2a4d77-4606-4c25-b8ff-f849e56f82b2" providerId="ADAL" clId="{BDA710E5-DE24-47DC-A2FB-9E22B91EB32E}" dt="2025-10-01T13:02:00.718" v="599" actId="20577"/>
      <pc:docMkLst>
        <pc:docMk/>
      </pc:docMkLst>
      <pc:sldChg chg="modSp mod">
        <pc:chgData name="H Cook" userId="8e2a4d77-4606-4c25-b8ff-f849e56f82b2" providerId="ADAL" clId="{BDA710E5-DE24-47DC-A2FB-9E22B91EB32E}" dt="2025-10-01T09:22:35.394" v="9" actId="20577"/>
        <pc:sldMkLst>
          <pc:docMk/>
          <pc:sldMk cId="689416587" sldId="256"/>
        </pc:sldMkLst>
        <pc:spChg chg="mod">
          <ac:chgData name="H Cook" userId="8e2a4d77-4606-4c25-b8ff-f849e56f82b2" providerId="ADAL" clId="{BDA710E5-DE24-47DC-A2FB-9E22B91EB32E}" dt="2025-10-01T09:22:19.911" v="1" actId="20577"/>
          <ac:spMkLst>
            <pc:docMk/>
            <pc:sldMk cId="689416587" sldId="256"/>
            <ac:spMk id="2" creationId="{00000000-0000-0000-0000-000000000000}"/>
          </ac:spMkLst>
        </pc:spChg>
        <pc:spChg chg="mod">
          <ac:chgData name="H Cook" userId="8e2a4d77-4606-4c25-b8ff-f849e56f82b2" providerId="ADAL" clId="{BDA710E5-DE24-47DC-A2FB-9E22B91EB32E}" dt="2025-10-01T09:22:35.394" v="9" actId="20577"/>
          <ac:spMkLst>
            <pc:docMk/>
            <pc:sldMk cId="689416587" sldId="256"/>
            <ac:spMk id="3" creationId="{00000000-0000-0000-0000-000000000000}"/>
          </ac:spMkLst>
        </pc:spChg>
      </pc:sldChg>
      <pc:sldChg chg="modSp">
        <pc:chgData name="H Cook" userId="8e2a4d77-4606-4c25-b8ff-f849e56f82b2" providerId="ADAL" clId="{BDA710E5-DE24-47DC-A2FB-9E22B91EB32E}" dt="2025-10-01T09:23:19.608" v="12" actId="20577"/>
        <pc:sldMkLst>
          <pc:docMk/>
          <pc:sldMk cId="2063488084" sldId="257"/>
        </pc:sldMkLst>
        <pc:spChg chg="mod">
          <ac:chgData name="H Cook" userId="8e2a4d77-4606-4c25-b8ff-f849e56f82b2" providerId="ADAL" clId="{BDA710E5-DE24-47DC-A2FB-9E22B91EB32E}" dt="2025-10-01T09:23:19.608" v="12" actId="20577"/>
          <ac:spMkLst>
            <pc:docMk/>
            <pc:sldMk cId="2063488084" sldId="257"/>
            <ac:spMk id="3" creationId="{00000000-0000-0000-0000-000000000000}"/>
          </ac:spMkLst>
        </pc:spChg>
      </pc:sldChg>
      <pc:sldChg chg="modSp mod">
        <pc:chgData name="H Cook" userId="8e2a4d77-4606-4c25-b8ff-f849e56f82b2" providerId="ADAL" clId="{BDA710E5-DE24-47DC-A2FB-9E22B91EB32E}" dt="2025-10-01T09:35:03.728" v="379" actId="113"/>
        <pc:sldMkLst>
          <pc:docMk/>
          <pc:sldMk cId="3065518727" sldId="260"/>
        </pc:sldMkLst>
        <pc:spChg chg="mod">
          <ac:chgData name="H Cook" userId="8e2a4d77-4606-4c25-b8ff-f849e56f82b2" providerId="ADAL" clId="{BDA710E5-DE24-47DC-A2FB-9E22B91EB32E}" dt="2025-10-01T09:35:03.728" v="379" actId="113"/>
          <ac:spMkLst>
            <pc:docMk/>
            <pc:sldMk cId="3065518727" sldId="260"/>
            <ac:spMk id="3" creationId="{00000000-0000-0000-0000-000000000000}"/>
          </ac:spMkLst>
        </pc:spChg>
      </pc:sldChg>
      <pc:sldChg chg="modSp mod">
        <pc:chgData name="H Cook" userId="8e2a4d77-4606-4c25-b8ff-f849e56f82b2" providerId="ADAL" clId="{BDA710E5-DE24-47DC-A2FB-9E22B91EB32E}" dt="2025-10-01T09:27:49.019" v="139" actId="20577"/>
        <pc:sldMkLst>
          <pc:docMk/>
          <pc:sldMk cId="2823575724" sldId="263"/>
        </pc:sldMkLst>
        <pc:spChg chg="mod">
          <ac:chgData name="H Cook" userId="8e2a4d77-4606-4c25-b8ff-f849e56f82b2" providerId="ADAL" clId="{BDA710E5-DE24-47DC-A2FB-9E22B91EB32E}" dt="2025-10-01T09:27:49.019" v="139" actId="20577"/>
          <ac:spMkLst>
            <pc:docMk/>
            <pc:sldMk cId="2823575724" sldId="263"/>
            <ac:spMk id="3" creationId="{00000000-0000-0000-0000-000000000000}"/>
          </ac:spMkLst>
        </pc:spChg>
      </pc:sldChg>
      <pc:sldChg chg="modSp mod">
        <pc:chgData name="H Cook" userId="8e2a4d77-4606-4c25-b8ff-f849e56f82b2" providerId="ADAL" clId="{BDA710E5-DE24-47DC-A2FB-9E22B91EB32E}" dt="2025-10-01T09:32:40.012" v="230" actId="20577"/>
        <pc:sldMkLst>
          <pc:docMk/>
          <pc:sldMk cId="695949931" sldId="265"/>
        </pc:sldMkLst>
        <pc:spChg chg="mod">
          <ac:chgData name="H Cook" userId="8e2a4d77-4606-4c25-b8ff-f849e56f82b2" providerId="ADAL" clId="{BDA710E5-DE24-47DC-A2FB-9E22B91EB32E}" dt="2025-10-01T09:32:40.012" v="230" actId="20577"/>
          <ac:spMkLst>
            <pc:docMk/>
            <pc:sldMk cId="695949931" sldId="265"/>
            <ac:spMk id="3" creationId="{00000000-0000-0000-0000-000000000000}"/>
          </ac:spMkLst>
        </pc:spChg>
      </pc:sldChg>
      <pc:sldChg chg="modSp mod">
        <pc:chgData name="H Cook" userId="8e2a4d77-4606-4c25-b8ff-f849e56f82b2" providerId="ADAL" clId="{BDA710E5-DE24-47DC-A2FB-9E22B91EB32E}" dt="2025-10-01T09:32:58.588" v="234" actId="20577"/>
        <pc:sldMkLst>
          <pc:docMk/>
          <pc:sldMk cId="396386181" sldId="266"/>
        </pc:sldMkLst>
        <pc:spChg chg="mod">
          <ac:chgData name="H Cook" userId="8e2a4d77-4606-4c25-b8ff-f849e56f82b2" providerId="ADAL" clId="{BDA710E5-DE24-47DC-A2FB-9E22B91EB32E}" dt="2025-10-01T09:32:58.588" v="234" actId="20577"/>
          <ac:spMkLst>
            <pc:docMk/>
            <pc:sldMk cId="396386181" sldId="266"/>
            <ac:spMk id="3" creationId="{00000000-0000-0000-0000-000000000000}"/>
          </ac:spMkLst>
        </pc:spChg>
      </pc:sldChg>
      <pc:sldChg chg="modSp">
        <pc:chgData name="H Cook" userId="8e2a4d77-4606-4c25-b8ff-f849e56f82b2" providerId="ADAL" clId="{BDA710E5-DE24-47DC-A2FB-9E22B91EB32E}" dt="2025-10-01T09:35:34.300" v="401" actId="20577"/>
        <pc:sldMkLst>
          <pc:docMk/>
          <pc:sldMk cId="376824352" sldId="276"/>
        </pc:sldMkLst>
        <pc:spChg chg="mod">
          <ac:chgData name="H Cook" userId="8e2a4d77-4606-4c25-b8ff-f849e56f82b2" providerId="ADAL" clId="{BDA710E5-DE24-47DC-A2FB-9E22B91EB32E}" dt="2025-10-01T09:35:34.300" v="401" actId="20577"/>
          <ac:spMkLst>
            <pc:docMk/>
            <pc:sldMk cId="376824352" sldId="276"/>
            <ac:spMk id="3" creationId="{0CF8DFA5-F671-41B4-BF04-2E86D3F31155}"/>
          </ac:spMkLst>
        </pc:spChg>
      </pc:sldChg>
      <pc:sldChg chg="modSp mod">
        <pc:chgData name="H Cook" userId="8e2a4d77-4606-4c25-b8ff-f849e56f82b2" providerId="ADAL" clId="{BDA710E5-DE24-47DC-A2FB-9E22B91EB32E}" dt="2025-10-01T09:35:43.587" v="403" actId="20577"/>
        <pc:sldMkLst>
          <pc:docMk/>
          <pc:sldMk cId="736002582" sldId="278"/>
        </pc:sldMkLst>
        <pc:spChg chg="mod">
          <ac:chgData name="H Cook" userId="8e2a4d77-4606-4c25-b8ff-f849e56f82b2" providerId="ADAL" clId="{BDA710E5-DE24-47DC-A2FB-9E22B91EB32E}" dt="2025-10-01T09:35:43.587" v="403" actId="20577"/>
          <ac:spMkLst>
            <pc:docMk/>
            <pc:sldMk cId="736002582" sldId="278"/>
            <ac:spMk id="2" creationId="{2FB738D8-9B95-469E-B727-3F85C28A7BDC}"/>
          </ac:spMkLst>
        </pc:spChg>
      </pc:sldChg>
      <pc:sldChg chg="modSp mod">
        <pc:chgData name="H Cook" userId="8e2a4d77-4606-4c25-b8ff-f849e56f82b2" providerId="ADAL" clId="{BDA710E5-DE24-47DC-A2FB-9E22B91EB32E}" dt="2025-10-01T09:38:40.780" v="435" actId="20577"/>
        <pc:sldMkLst>
          <pc:docMk/>
          <pc:sldMk cId="334776556" sldId="279"/>
        </pc:sldMkLst>
        <pc:spChg chg="mod">
          <ac:chgData name="H Cook" userId="8e2a4d77-4606-4c25-b8ff-f849e56f82b2" providerId="ADAL" clId="{BDA710E5-DE24-47DC-A2FB-9E22B91EB32E}" dt="2025-10-01T09:35:56.248" v="405" actId="20577"/>
          <ac:spMkLst>
            <pc:docMk/>
            <pc:sldMk cId="334776556" sldId="279"/>
            <ac:spMk id="2" creationId="{3ACD6EA7-64A6-4F49-BCC5-C136C4480F01}"/>
          </ac:spMkLst>
        </pc:spChg>
        <pc:spChg chg="mod">
          <ac:chgData name="H Cook" userId="8e2a4d77-4606-4c25-b8ff-f849e56f82b2" providerId="ADAL" clId="{BDA710E5-DE24-47DC-A2FB-9E22B91EB32E}" dt="2025-10-01T09:38:40.780" v="435" actId="20577"/>
          <ac:spMkLst>
            <pc:docMk/>
            <pc:sldMk cId="334776556" sldId="279"/>
            <ac:spMk id="4" creationId="{FA2597F3-414D-4047-AD56-B901C1F4B533}"/>
          </ac:spMkLst>
        </pc:spChg>
      </pc:sldChg>
      <pc:sldChg chg="modSp mod">
        <pc:chgData name="H Cook" userId="8e2a4d77-4606-4c25-b8ff-f849e56f82b2" providerId="ADAL" clId="{BDA710E5-DE24-47DC-A2FB-9E22B91EB32E}" dt="2025-10-01T09:29:03.068" v="204" actId="255"/>
        <pc:sldMkLst>
          <pc:docMk/>
          <pc:sldMk cId="1735766901" sldId="281"/>
        </pc:sldMkLst>
        <pc:spChg chg="mod">
          <ac:chgData name="H Cook" userId="8e2a4d77-4606-4c25-b8ff-f849e56f82b2" providerId="ADAL" clId="{BDA710E5-DE24-47DC-A2FB-9E22B91EB32E}" dt="2025-10-01T09:29:03.068" v="204" actId="255"/>
          <ac:spMkLst>
            <pc:docMk/>
            <pc:sldMk cId="1735766901" sldId="281"/>
            <ac:spMk id="6" creationId="{B6EB2924-0773-4D8A-A92C-E5D92BCCDBAD}"/>
          </ac:spMkLst>
        </pc:spChg>
      </pc:sldChg>
      <pc:sldChg chg="modSp mod">
        <pc:chgData name="H Cook" userId="8e2a4d77-4606-4c25-b8ff-f849e56f82b2" providerId="ADAL" clId="{BDA710E5-DE24-47DC-A2FB-9E22B91EB32E}" dt="2025-10-01T13:02:00.718" v="599" actId="20577"/>
        <pc:sldMkLst>
          <pc:docMk/>
          <pc:sldMk cId="563447213" sldId="285"/>
        </pc:sldMkLst>
        <pc:spChg chg="mod">
          <ac:chgData name="H Cook" userId="8e2a4d77-4606-4c25-b8ff-f849e56f82b2" providerId="ADAL" clId="{BDA710E5-DE24-47DC-A2FB-9E22B91EB32E}" dt="2025-10-01T13:02:00.718" v="599" actId="20577"/>
          <ac:spMkLst>
            <pc:docMk/>
            <pc:sldMk cId="563447213" sldId="285"/>
            <ac:spMk id="6" creationId="{B6EB2924-0773-4D8A-A92C-E5D92BCCDBAD}"/>
          </ac:spMkLst>
        </pc:spChg>
      </pc:sldChg>
      <pc:sldChg chg="modSp mod">
        <pc:chgData name="H Cook" userId="8e2a4d77-4606-4c25-b8ff-f849e56f82b2" providerId="ADAL" clId="{BDA710E5-DE24-47DC-A2FB-9E22B91EB32E}" dt="2025-10-01T09:34:05.072" v="302" actId="20577"/>
        <pc:sldMkLst>
          <pc:docMk/>
          <pc:sldMk cId="4274519733" sldId="287"/>
        </pc:sldMkLst>
        <pc:spChg chg="mod">
          <ac:chgData name="H Cook" userId="8e2a4d77-4606-4c25-b8ff-f849e56f82b2" providerId="ADAL" clId="{BDA710E5-DE24-47DC-A2FB-9E22B91EB32E}" dt="2025-10-01T09:34:05.072" v="302" actId="20577"/>
          <ac:spMkLst>
            <pc:docMk/>
            <pc:sldMk cId="4274519733" sldId="287"/>
            <ac:spMk id="3" creationId="{00000000-0000-0000-0000-000000000000}"/>
          </ac:spMkLst>
        </pc:spChg>
      </pc:sldChg>
    </pc:docChg>
  </pc:docChgLst>
  <pc:docChgLst>
    <pc:chgData name="H Cook" userId="8e2a4d77-4606-4c25-b8ff-f849e56f82b2" providerId="ADAL" clId="{266CB16C-0164-46D9-A001-1A1B419DA7B4}"/>
    <pc:docChg chg="custSel delSld modSld sldOrd">
      <pc:chgData name="H Cook" userId="8e2a4d77-4606-4c25-b8ff-f849e56f82b2" providerId="ADAL" clId="{266CB16C-0164-46D9-A001-1A1B419DA7B4}" dt="2023-10-06T06:50:00.873" v="170" actId="20577"/>
      <pc:docMkLst>
        <pc:docMk/>
      </pc:docMkLst>
      <pc:sldChg chg="modSp mod">
        <pc:chgData name="H Cook" userId="8e2a4d77-4606-4c25-b8ff-f849e56f82b2" providerId="ADAL" clId="{266CB16C-0164-46D9-A001-1A1B419DA7B4}" dt="2023-10-06T06:48:15.636" v="161" actId="20577"/>
        <pc:sldMkLst>
          <pc:docMk/>
          <pc:sldMk cId="1669672291" sldId="270"/>
        </pc:sldMkLst>
      </pc:sldChg>
      <pc:sldChg chg="del">
        <pc:chgData name="H Cook" userId="8e2a4d77-4606-4c25-b8ff-f849e56f82b2" providerId="ADAL" clId="{266CB16C-0164-46D9-A001-1A1B419DA7B4}" dt="2023-10-06T06:48:27.303" v="162" actId="2696"/>
        <pc:sldMkLst>
          <pc:docMk/>
          <pc:sldMk cId="712471824" sldId="271"/>
        </pc:sldMkLst>
      </pc:sldChg>
      <pc:sldChg chg="del">
        <pc:chgData name="H Cook" userId="8e2a4d77-4606-4c25-b8ff-f849e56f82b2" providerId="ADAL" clId="{266CB16C-0164-46D9-A001-1A1B419DA7B4}" dt="2023-10-06T06:48:32.491" v="163" actId="2696"/>
        <pc:sldMkLst>
          <pc:docMk/>
          <pc:sldMk cId="3816906556" sldId="272"/>
        </pc:sldMkLst>
      </pc:sldChg>
      <pc:sldChg chg="modSp mod">
        <pc:chgData name="H Cook" userId="8e2a4d77-4606-4c25-b8ff-f849e56f82b2" providerId="ADAL" clId="{266CB16C-0164-46D9-A001-1A1B419DA7B4}" dt="2023-10-06T06:49:15.983" v="165" actId="20577"/>
        <pc:sldMkLst>
          <pc:docMk/>
          <pc:sldMk cId="334776556" sldId="279"/>
        </pc:sldMkLst>
      </pc:sldChg>
      <pc:sldChg chg="ord">
        <pc:chgData name="H Cook" userId="8e2a4d77-4606-4c25-b8ff-f849e56f82b2" providerId="ADAL" clId="{266CB16C-0164-46D9-A001-1A1B419DA7B4}" dt="2023-10-06T06:49:38.366" v="167"/>
        <pc:sldMkLst>
          <pc:docMk/>
          <pc:sldMk cId="3430369185" sldId="280"/>
        </pc:sldMkLst>
      </pc:sldChg>
      <pc:sldChg chg="modSp mod">
        <pc:chgData name="H Cook" userId="8e2a4d77-4606-4c25-b8ff-f849e56f82b2" providerId="ADAL" clId="{266CB16C-0164-46D9-A001-1A1B419DA7B4}" dt="2023-10-06T06:50:00.873" v="170" actId="20577"/>
        <pc:sldMkLst>
          <pc:docMk/>
          <pc:sldMk cId="2483199950" sldId="284"/>
        </pc:sldMkLst>
      </pc:sldChg>
      <pc:sldChg chg="modSp mod">
        <pc:chgData name="H Cook" userId="8e2a4d77-4606-4c25-b8ff-f849e56f82b2" providerId="ADAL" clId="{266CB16C-0164-46D9-A001-1A1B419DA7B4}" dt="2023-10-06T06:46:49.023" v="0" actId="20577"/>
        <pc:sldMkLst>
          <pc:docMk/>
          <pc:sldMk cId="563447213" sldId="285"/>
        </pc:sldMkLst>
      </pc:sldChg>
    </pc:docChg>
  </pc:docChgLst>
  <pc:docChgLst>
    <pc:chgData name="H Cook" userId="8e2a4d77-4606-4c25-b8ff-f849e56f82b2" providerId="ADAL" clId="{8B6545DA-C8FD-401B-AEE2-79A1C555E0C1}"/>
    <pc:docChg chg="custSel addSld modSld">
      <pc:chgData name="H Cook" userId="8e2a4d77-4606-4c25-b8ff-f849e56f82b2" providerId="ADAL" clId="{8B6545DA-C8FD-401B-AEE2-79A1C555E0C1}" dt="2023-10-02T11:20:27.694" v="783" actId="20577"/>
      <pc:docMkLst>
        <pc:docMk/>
      </pc:docMkLst>
      <pc:sldChg chg="modSp mod">
        <pc:chgData name="H Cook" userId="8e2a4d77-4606-4c25-b8ff-f849e56f82b2" providerId="ADAL" clId="{8B6545DA-C8FD-401B-AEE2-79A1C555E0C1}" dt="2023-10-02T11:13:32.978" v="66" actId="20577"/>
        <pc:sldMkLst>
          <pc:docMk/>
          <pc:sldMk cId="689416587" sldId="256"/>
        </pc:sldMkLst>
      </pc:sldChg>
      <pc:sldChg chg="modSp">
        <pc:chgData name="H Cook" userId="8e2a4d77-4606-4c25-b8ff-f849e56f82b2" providerId="ADAL" clId="{8B6545DA-C8FD-401B-AEE2-79A1C555E0C1}" dt="2023-10-02T11:12:58.842" v="1" actId="20577"/>
        <pc:sldMkLst>
          <pc:docMk/>
          <pc:sldMk cId="615322136" sldId="258"/>
        </pc:sldMkLst>
      </pc:sldChg>
      <pc:sldChg chg="addSp modSp new mod setBg">
        <pc:chgData name="H Cook" userId="8e2a4d77-4606-4c25-b8ff-f849e56f82b2" providerId="ADAL" clId="{8B6545DA-C8FD-401B-AEE2-79A1C555E0C1}" dt="2023-10-02T11:20:27.694" v="783" actId="20577"/>
        <pc:sldMkLst>
          <pc:docMk/>
          <pc:sldMk cId="4151273532" sldId="282"/>
        </pc:sldMkLst>
      </pc:sldChg>
    </pc:docChg>
  </pc:docChgLst>
  <pc:docChgLst>
    <pc:chgData name="H Cook" userId="8e2a4d77-4606-4c25-b8ff-f849e56f82b2" providerId="ADAL" clId="{17109100-017A-4BB3-B75F-B5CB450843C0}"/>
    <pc:docChg chg="undo custSel addSld delSld modSld">
      <pc:chgData name="H Cook" userId="8e2a4d77-4606-4c25-b8ff-f849e56f82b2" providerId="ADAL" clId="{17109100-017A-4BB3-B75F-B5CB450843C0}" dt="2023-10-05T12:21:07.258" v="1876" actId="20577"/>
      <pc:docMkLst>
        <pc:docMk/>
      </pc:docMkLst>
      <pc:sldChg chg="modSp mod modAnim">
        <pc:chgData name="H Cook" userId="8e2a4d77-4606-4c25-b8ff-f849e56f82b2" providerId="ADAL" clId="{17109100-017A-4BB3-B75F-B5CB450843C0}" dt="2023-10-05T11:46:19.005" v="355" actId="14100"/>
        <pc:sldMkLst>
          <pc:docMk/>
          <pc:sldMk cId="615322136" sldId="258"/>
        </pc:sldMkLst>
      </pc:sldChg>
      <pc:sldChg chg="modSp mod">
        <pc:chgData name="H Cook" userId="8e2a4d77-4606-4c25-b8ff-f849e56f82b2" providerId="ADAL" clId="{17109100-017A-4BB3-B75F-B5CB450843C0}" dt="2023-10-05T11:53:48.982" v="650" actId="20577"/>
        <pc:sldMkLst>
          <pc:docMk/>
          <pc:sldMk cId="3065518727" sldId="260"/>
        </pc:sldMkLst>
      </pc:sldChg>
      <pc:sldChg chg="modSp mod">
        <pc:chgData name="H Cook" userId="8e2a4d77-4606-4c25-b8ff-f849e56f82b2" providerId="ADAL" clId="{17109100-017A-4BB3-B75F-B5CB450843C0}" dt="2023-10-05T11:46:32.732" v="383" actId="20577"/>
        <pc:sldMkLst>
          <pc:docMk/>
          <pc:sldMk cId="2823575724" sldId="263"/>
        </pc:sldMkLst>
      </pc:sldChg>
      <pc:sldChg chg="modSp mod">
        <pc:chgData name="H Cook" userId="8e2a4d77-4606-4c25-b8ff-f849e56f82b2" providerId="ADAL" clId="{17109100-017A-4BB3-B75F-B5CB450843C0}" dt="2023-10-05T11:47:26.495" v="388" actId="14100"/>
        <pc:sldMkLst>
          <pc:docMk/>
          <pc:sldMk cId="695949931" sldId="265"/>
        </pc:sldMkLst>
      </pc:sldChg>
      <pc:sldChg chg="del">
        <pc:chgData name="H Cook" userId="8e2a4d77-4606-4c25-b8ff-f849e56f82b2" providerId="ADAL" clId="{17109100-017A-4BB3-B75F-B5CB450843C0}" dt="2023-10-05T11:54:02.796" v="651" actId="2696"/>
        <pc:sldMkLst>
          <pc:docMk/>
          <pc:sldMk cId="669182738" sldId="267"/>
        </pc:sldMkLst>
      </pc:sldChg>
      <pc:sldChg chg="modSp mod">
        <pc:chgData name="H Cook" userId="8e2a4d77-4606-4c25-b8ff-f849e56f82b2" providerId="ADAL" clId="{17109100-017A-4BB3-B75F-B5CB450843C0}" dt="2023-10-05T11:51:20.681" v="403" actId="20577"/>
        <pc:sldMkLst>
          <pc:docMk/>
          <pc:sldMk cId="2413637957" sldId="269"/>
        </pc:sldMkLst>
      </pc:sldChg>
      <pc:sldChg chg="modSp">
        <pc:chgData name="H Cook" userId="8e2a4d77-4606-4c25-b8ff-f849e56f82b2" providerId="ADAL" clId="{17109100-017A-4BB3-B75F-B5CB450843C0}" dt="2023-10-05T11:54:30.434" v="681" actId="20577"/>
        <pc:sldMkLst>
          <pc:docMk/>
          <pc:sldMk cId="376824352" sldId="276"/>
        </pc:sldMkLst>
      </pc:sldChg>
      <pc:sldChg chg="modSp mod">
        <pc:chgData name="H Cook" userId="8e2a4d77-4606-4c25-b8ff-f849e56f82b2" providerId="ADAL" clId="{17109100-017A-4BB3-B75F-B5CB450843C0}" dt="2023-10-05T11:57:35.489" v="1006" actId="20577"/>
        <pc:sldMkLst>
          <pc:docMk/>
          <pc:sldMk cId="736002582" sldId="278"/>
        </pc:sldMkLst>
      </pc:sldChg>
      <pc:sldChg chg="modSp mod">
        <pc:chgData name="H Cook" userId="8e2a4d77-4606-4c25-b8ff-f849e56f82b2" providerId="ADAL" clId="{17109100-017A-4BB3-B75F-B5CB450843C0}" dt="2023-10-05T11:58:15.193" v="1043" actId="20577"/>
        <pc:sldMkLst>
          <pc:docMk/>
          <pc:sldMk cId="334776556" sldId="279"/>
        </pc:sldMkLst>
      </pc:sldChg>
      <pc:sldChg chg="modSp mod">
        <pc:chgData name="H Cook" userId="8e2a4d77-4606-4c25-b8ff-f849e56f82b2" providerId="ADAL" clId="{17109100-017A-4BB3-B75F-B5CB450843C0}" dt="2023-10-05T12:09:15.062" v="1400" actId="20577"/>
        <pc:sldMkLst>
          <pc:docMk/>
          <pc:sldMk cId="1735766901" sldId="281"/>
        </pc:sldMkLst>
      </pc:sldChg>
      <pc:sldChg chg="modSp mod">
        <pc:chgData name="H Cook" userId="8e2a4d77-4606-4c25-b8ff-f849e56f82b2" providerId="ADAL" clId="{17109100-017A-4BB3-B75F-B5CB450843C0}" dt="2023-10-05T11:51:56.232" v="413" actId="20577"/>
        <pc:sldMkLst>
          <pc:docMk/>
          <pc:sldMk cId="4151273532" sldId="282"/>
        </pc:sldMkLst>
      </pc:sldChg>
      <pc:sldChg chg="addSp delSp modSp new mod setBg addAnim">
        <pc:chgData name="H Cook" userId="8e2a4d77-4606-4c25-b8ff-f849e56f82b2" providerId="ADAL" clId="{17109100-017A-4BB3-B75F-B5CB450843C0}" dt="2023-10-05T12:05:32.464" v="1129" actId="20577"/>
        <pc:sldMkLst>
          <pc:docMk/>
          <pc:sldMk cId="2183071606" sldId="283"/>
        </pc:sldMkLst>
      </pc:sldChg>
      <pc:sldChg chg="modSp new mod">
        <pc:chgData name="H Cook" userId="8e2a4d77-4606-4c25-b8ff-f849e56f82b2" providerId="ADAL" clId="{17109100-017A-4BB3-B75F-B5CB450843C0}" dt="2023-10-05T12:21:07.258" v="1876" actId="20577"/>
        <pc:sldMkLst>
          <pc:docMk/>
          <pc:sldMk cId="2483199950" sldId="284"/>
        </pc:sldMkLst>
      </pc:sldChg>
      <pc:sldChg chg="modSp add mod">
        <pc:chgData name="H Cook" userId="8e2a4d77-4606-4c25-b8ff-f849e56f82b2" providerId="ADAL" clId="{17109100-017A-4BB3-B75F-B5CB450843C0}" dt="2023-10-05T12:09:33.267" v="1401" actId="255"/>
        <pc:sldMkLst>
          <pc:docMk/>
          <pc:sldMk cId="563447213" sldId="285"/>
        </pc:sldMkLst>
      </pc:sldChg>
    </pc:docChg>
  </pc:docChgLst>
  <pc:docChgLst>
    <pc:chgData name="H Cook" userId="8e2a4d77-4606-4c25-b8ff-f849e56f82b2" providerId="ADAL" clId="{8173340D-8CAD-4527-9CAF-54D3466B9946}"/>
    <pc:docChg chg="undo custSel modSld">
      <pc:chgData name="H Cook" userId="8e2a4d77-4606-4c25-b8ff-f849e56f82b2" providerId="ADAL" clId="{8173340D-8CAD-4527-9CAF-54D3466B9946}" dt="2024-09-30T09:39:07.153" v="653" actId="14100"/>
      <pc:docMkLst>
        <pc:docMk/>
      </pc:docMkLst>
      <pc:sldChg chg="modSp mod">
        <pc:chgData name="H Cook" userId="8e2a4d77-4606-4c25-b8ff-f849e56f82b2" providerId="ADAL" clId="{8173340D-8CAD-4527-9CAF-54D3466B9946}" dt="2024-09-30T09:20:42.353" v="48" actId="14100"/>
        <pc:sldMkLst>
          <pc:docMk/>
          <pc:sldMk cId="689416587" sldId="256"/>
        </pc:sldMkLst>
      </pc:sldChg>
      <pc:sldChg chg="modSp mod">
        <pc:chgData name="H Cook" userId="8e2a4d77-4606-4c25-b8ff-f849e56f82b2" providerId="ADAL" clId="{8173340D-8CAD-4527-9CAF-54D3466B9946}" dt="2024-09-30T09:24:51.033" v="116" actId="20577"/>
        <pc:sldMkLst>
          <pc:docMk/>
          <pc:sldMk cId="615322136" sldId="258"/>
        </pc:sldMkLst>
      </pc:sldChg>
      <pc:sldChg chg="modSp mod">
        <pc:chgData name="H Cook" userId="8e2a4d77-4606-4c25-b8ff-f849e56f82b2" providerId="ADAL" clId="{8173340D-8CAD-4527-9CAF-54D3466B9946}" dt="2024-09-30T09:27:57.804" v="207" actId="27636"/>
        <pc:sldMkLst>
          <pc:docMk/>
          <pc:sldMk cId="3065518727" sldId="260"/>
        </pc:sldMkLst>
      </pc:sldChg>
      <pc:sldChg chg="modSp mod">
        <pc:chgData name="H Cook" userId="8e2a4d77-4606-4c25-b8ff-f849e56f82b2" providerId="ADAL" clId="{8173340D-8CAD-4527-9CAF-54D3466B9946}" dt="2024-09-30T09:25:01.755" v="120" actId="20577"/>
        <pc:sldMkLst>
          <pc:docMk/>
          <pc:sldMk cId="2823575724" sldId="263"/>
        </pc:sldMkLst>
      </pc:sldChg>
      <pc:sldChg chg="modSp mod">
        <pc:chgData name="H Cook" userId="8e2a4d77-4606-4c25-b8ff-f849e56f82b2" providerId="ADAL" clId="{8173340D-8CAD-4527-9CAF-54D3466B9946}" dt="2024-09-30T09:26:32.521" v="159" actId="20577"/>
        <pc:sldMkLst>
          <pc:docMk/>
          <pc:sldMk cId="396386181" sldId="266"/>
        </pc:sldMkLst>
      </pc:sldChg>
      <pc:sldChg chg="modSp mod">
        <pc:chgData name="H Cook" userId="8e2a4d77-4606-4c25-b8ff-f849e56f82b2" providerId="ADAL" clId="{8173340D-8CAD-4527-9CAF-54D3466B9946}" dt="2024-09-30T09:27:07.347" v="200" actId="20577"/>
        <pc:sldMkLst>
          <pc:docMk/>
          <pc:sldMk cId="1669672291" sldId="270"/>
        </pc:sldMkLst>
      </pc:sldChg>
      <pc:sldChg chg="modSp">
        <pc:chgData name="H Cook" userId="8e2a4d77-4606-4c25-b8ff-f849e56f82b2" providerId="ADAL" clId="{8173340D-8CAD-4527-9CAF-54D3466B9946}" dt="2024-09-30T09:28:24.941" v="211" actId="20577"/>
        <pc:sldMkLst>
          <pc:docMk/>
          <pc:sldMk cId="376824352" sldId="276"/>
        </pc:sldMkLst>
      </pc:sldChg>
      <pc:sldChg chg="modSp mod">
        <pc:chgData name="H Cook" userId="8e2a4d77-4606-4c25-b8ff-f849e56f82b2" providerId="ADAL" clId="{8173340D-8CAD-4527-9CAF-54D3466B9946}" dt="2024-09-30T09:28:31.817" v="213" actId="20577"/>
        <pc:sldMkLst>
          <pc:docMk/>
          <pc:sldMk cId="736002582" sldId="278"/>
        </pc:sldMkLst>
      </pc:sldChg>
      <pc:sldChg chg="modSp mod">
        <pc:chgData name="H Cook" userId="8e2a4d77-4606-4c25-b8ff-f849e56f82b2" providerId="ADAL" clId="{8173340D-8CAD-4527-9CAF-54D3466B9946}" dt="2024-09-30T09:30:04.696" v="219" actId="20577"/>
        <pc:sldMkLst>
          <pc:docMk/>
          <pc:sldMk cId="334776556" sldId="279"/>
        </pc:sldMkLst>
      </pc:sldChg>
      <pc:sldChg chg="modSp mod">
        <pc:chgData name="H Cook" userId="8e2a4d77-4606-4c25-b8ff-f849e56f82b2" providerId="ADAL" clId="{8173340D-8CAD-4527-9CAF-54D3466B9946}" dt="2024-09-30T09:39:07.153" v="653" actId="14100"/>
        <pc:sldMkLst>
          <pc:docMk/>
          <pc:sldMk cId="3430369185" sldId="280"/>
        </pc:sldMkLst>
      </pc:sldChg>
      <pc:sldChg chg="modSp mod">
        <pc:chgData name="H Cook" userId="8e2a4d77-4606-4c25-b8ff-f849e56f82b2" providerId="ADAL" clId="{8173340D-8CAD-4527-9CAF-54D3466B9946}" dt="2024-09-30T09:31:17.651" v="288" actId="20577"/>
        <pc:sldMkLst>
          <pc:docMk/>
          <pc:sldMk cId="1735766901" sldId="281"/>
        </pc:sldMkLst>
      </pc:sldChg>
      <pc:sldChg chg="modSp mod">
        <pc:chgData name="H Cook" userId="8e2a4d77-4606-4c25-b8ff-f849e56f82b2" providerId="ADAL" clId="{8173340D-8CAD-4527-9CAF-54D3466B9946}" dt="2024-09-30T09:21:06.059" v="51" actId="255"/>
        <pc:sldMkLst>
          <pc:docMk/>
          <pc:sldMk cId="2183071606" sldId="283"/>
        </pc:sldMkLst>
      </pc:sldChg>
      <pc:sldChg chg="modSp mod">
        <pc:chgData name="H Cook" userId="8e2a4d77-4606-4c25-b8ff-f849e56f82b2" providerId="ADAL" clId="{8173340D-8CAD-4527-9CAF-54D3466B9946}" dt="2024-09-30T09:31:37.852" v="294" actId="20577"/>
        <pc:sldMkLst>
          <pc:docMk/>
          <pc:sldMk cId="563447213" sldId="2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14423028-8069-46BE-88AB-2442B7A73DDE}" type="datetimeFigureOut">
              <a:rPr lang="en-GB" smtClean="0"/>
              <a:t>01/10/2025</a:t>
            </a:fld>
            <a:endParaRPr lang="en-GB"/>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1E92D410-132F-4372-9BB7-FF3C54210A27}" type="slidenum">
              <a:rPr lang="en-GB" smtClean="0"/>
              <a:t>‹#›</a:t>
            </a:fld>
            <a:endParaRPr lang="en-GB"/>
          </a:p>
        </p:txBody>
      </p:sp>
    </p:spTree>
    <p:extLst>
      <p:ext uri="{BB962C8B-B14F-4D97-AF65-F5344CB8AC3E}">
        <p14:creationId xmlns:p14="http://schemas.microsoft.com/office/powerpoint/2010/main" val="12871171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210841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34DA3-610D-4907-9591-A562FBD58079}"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6471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62321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512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413852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84273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154460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22485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93964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218184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400976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034DA3-610D-4907-9591-A562FBD58079}"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264343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034DA3-610D-4907-9591-A562FBD58079}" type="datetimeFigureOut">
              <a:rPr lang="en-GB" smtClean="0"/>
              <a:t>01/10/2025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63367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112193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42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3034DA3-610D-4907-9591-A562FBD58079}" type="datetimeFigureOut">
              <a:rPr lang="en-GB" smtClean="0"/>
              <a:t>01/10/2025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185647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34DA3-610D-4907-9591-A562FBD58079}"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2F9A1-FF63-44CF-AF48-A169BF44FA61}" type="slidenum">
              <a:rPr lang="en-GB" smtClean="0"/>
              <a:t>‹#›</a:t>
            </a:fld>
            <a:endParaRPr lang="en-GB"/>
          </a:p>
        </p:txBody>
      </p:sp>
    </p:spTree>
    <p:extLst>
      <p:ext uri="{BB962C8B-B14F-4D97-AF65-F5344CB8AC3E}">
        <p14:creationId xmlns:p14="http://schemas.microsoft.com/office/powerpoint/2010/main" val="7593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3034DA3-610D-4907-9591-A562FBD58079}" type="datetimeFigureOut">
              <a:rPr lang="en-GB" smtClean="0"/>
              <a:t>01/10/2025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9D2F9A1-FF63-44CF-AF48-A169BF44FA61}" type="slidenum">
              <a:rPr lang="en-GB" smtClean="0"/>
              <a:t>‹#›</a:t>
            </a:fld>
            <a:endParaRPr lang="en-GB"/>
          </a:p>
        </p:txBody>
      </p:sp>
    </p:spTree>
    <p:extLst>
      <p:ext uri="{BB962C8B-B14F-4D97-AF65-F5344CB8AC3E}">
        <p14:creationId xmlns:p14="http://schemas.microsoft.com/office/powerpoint/2010/main" val="225230082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kstephens@wilmslowhigh.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hcook@wilmslowhigh.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dn.unifrog.org/video/hfxcu5f6a6/360.mp4"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Gnumber@wilmslowhigh.com" TargetMode="External"/><Relationship Id="rId4" Type="http://schemas.openxmlformats.org/officeDocument/2006/relationships/hyperlink" Target="https://www.loom.com/share/77c923ee8f7c4b1e9c917f2ba1e0242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solidFill>
                  <a:schemeClr val="tx1"/>
                </a:solidFill>
              </a:rPr>
              <a:t>Work Experience</a:t>
            </a:r>
            <a:br>
              <a:rPr lang="en-GB" b="1" dirty="0">
                <a:solidFill>
                  <a:schemeClr val="tx1"/>
                </a:solidFill>
              </a:rPr>
            </a:br>
            <a:r>
              <a:rPr lang="en-GB" b="1" dirty="0">
                <a:solidFill>
                  <a:schemeClr val="tx1"/>
                </a:solidFill>
              </a:rPr>
              <a:t>Year 12 2026</a:t>
            </a:r>
            <a:br>
              <a:rPr lang="en-GB" dirty="0"/>
            </a:br>
            <a:endParaRPr lang="en-GB" dirty="0"/>
          </a:p>
        </p:txBody>
      </p:sp>
      <p:sp>
        <p:nvSpPr>
          <p:cNvPr id="3" name="Subtitle 2"/>
          <p:cNvSpPr>
            <a:spLocks noGrp="1"/>
          </p:cNvSpPr>
          <p:nvPr>
            <p:ph type="subTitle" idx="1"/>
          </p:nvPr>
        </p:nvSpPr>
        <p:spPr>
          <a:xfrm>
            <a:off x="1202267" y="4050836"/>
            <a:ext cx="9834778" cy="1359364"/>
          </a:xfrm>
        </p:spPr>
        <p:txBody>
          <a:bodyPr>
            <a:normAutofit fontScale="32500" lnSpcReduction="20000"/>
          </a:bodyPr>
          <a:lstStyle/>
          <a:p>
            <a:endParaRPr lang="en-GB" sz="4500" dirty="0"/>
          </a:p>
          <a:p>
            <a:r>
              <a:rPr lang="en-GB" sz="7000" b="1" dirty="0">
                <a:solidFill>
                  <a:schemeClr val="tx1"/>
                </a:solidFill>
              </a:rPr>
              <a:t>Mrs Cook</a:t>
            </a:r>
          </a:p>
          <a:p>
            <a:r>
              <a:rPr lang="en-GB" sz="7000" b="1" dirty="0">
                <a:solidFill>
                  <a:schemeClr val="tx1"/>
                </a:solidFill>
              </a:rPr>
              <a:t>Tuesday 7th October 2025 – PERSONAL DEVELOPMENT Lesson </a:t>
            </a:r>
          </a:p>
        </p:txBody>
      </p:sp>
    </p:spTree>
    <p:extLst>
      <p:ext uri="{BB962C8B-B14F-4D97-AF65-F5344CB8AC3E}">
        <p14:creationId xmlns:p14="http://schemas.microsoft.com/office/powerpoint/2010/main" val="68941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GB" b="1">
                <a:solidFill>
                  <a:srgbClr val="FFFFFF"/>
                </a:solidFill>
              </a:rPr>
              <a:t>How do I find work experience?</a:t>
            </a:r>
          </a:p>
        </p:txBody>
      </p:sp>
      <p:sp>
        <p:nvSpPr>
          <p:cNvPr id="3" name="Content Placeholder 2"/>
          <p:cNvSpPr>
            <a:spLocks noGrp="1"/>
          </p:cNvSpPr>
          <p:nvPr>
            <p:ph idx="1"/>
          </p:nvPr>
        </p:nvSpPr>
        <p:spPr>
          <a:xfrm>
            <a:off x="5204109" y="1645920"/>
            <a:ext cx="5919503" cy="4470821"/>
          </a:xfrm>
        </p:spPr>
        <p:txBody>
          <a:bodyPr vert="horz" lIns="91440" tIns="45720" rIns="91440" bIns="45720" rtlCol="0">
            <a:normAutofit/>
          </a:bodyPr>
          <a:lstStyle/>
          <a:p>
            <a:pPr marL="0" indent="0">
              <a:buNone/>
            </a:pPr>
            <a:r>
              <a:rPr lang="en-GB" b="1" u="sng" dirty="0"/>
              <a:t>Route 2 – through school</a:t>
            </a:r>
          </a:p>
          <a:p>
            <a:r>
              <a:rPr lang="en-GB" b="1" dirty="0"/>
              <a:t>We will have a list of placements we will be able to match you with on a first come, first served basis.  However, there won’t be over 200 of them to cover you all.</a:t>
            </a:r>
          </a:p>
          <a:p>
            <a:endParaRPr lang="en-GB" b="1" dirty="0"/>
          </a:p>
          <a:p>
            <a:r>
              <a:rPr lang="en-GB" b="0" i="0" u="none" strike="noStrike" dirty="0">
                <a:effectLst/>
                <a:latin typeface="Calibri" panose="020F0502020204030204" pitchFamily="34" charset="0"/>
              </a:rPr>
              <a:t>Mrs Stephens coordinates all the local Primary School placements. </a:t>
            </a:r>
            <a:r>
              <a:rPr lang="en-US" b="1" i="0" u="none" strike="noStrike" dirty="0">
                <a:effectLst/>
                <a:latin typeface="Calibri" panose="020F0502020204030204" pitchFamily="34" charset="0"/>
              </a:rPr>
              <a:t>Do not approach the Primary School yourself</a:t>
            </a:r>
            <a:r>
              <a:rPr lang="en-US" b="0" i="0" u="none" strike="noStrike" dirty="0">
                <a:effectLst/>
                <a:latin typeface="Calibri" panose="020F0502020204030204" pitchFamily="34" charset="0"/>
              </a:rPr>
              <a:t>.</a:t>
            </a:r>
            <a:r>
              <a:rPr lang="en-US" b="0" i="0" dirty="0">
                <a:effectLst/>
                <a:latin typeface="Calibri" panose="020F0502020204030204" pitchFamily="34" charset="0"/>
              </a:rPr>
              <a:t>​ </a:t>
            </a:r>
          </a:p>
          <a:p>
            <a:r>
              <a:rPr lang="en-US" b="1" i="0" dirty="0">
                <a:effectLst/>
                <a:latin typeface="Calibri" panose="020F0502020204030204" pitchFamily="34" charset="0"/>
              </a:rPr>
              <a:t>Those of you interested in Psychology and Sociology routes at university may find a primary placement useful.</a:t>
            </a:r>
            <a:endParaRPr lang="en-US" b="1" i="0"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166967229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US" b="1" dirty="0">
                <a:solidFill>
                  <a:schemeClr val="bg1"/>
                </a:solidFill>
              </a:rPr>
              <a:t>IMPORTANT IF YOU ARE SELF-PLACING</a:t>
            </a:r>
            <a:endParaRPr lang="en-GB" b="1" dirty="0">
              <a:solidFill>
                <a:schemeClr val="bg1"/>
              </a:solidFill>
            </a:endParaRPr>
          </a:p>
        </p:txBody>
      </p:sp>
      <p:sp>
        <p:nvSpPr>
          <p:cNvPr id="3" name="Content Placeholder 2"/>
          <p:cNvSpPr>
            <a:spLocks noGrp="1"/>
          </p:cNvSpPr>
          <p:nvPr>
            <p:ph idx="1"/>
          </p:nvPr>
        </p:nvSpPr>
        <p:spPr>
          <a:xfrm>
            <a:off x="5204109" y="1645920"/>
            <a:ext cx="5919503" cy="4470821"/>
          </a:xfrm>
        </p:spPr>
        <p:txBody>
          <a:bodyPr>
            <a:normAutofit/>
          </a:bodyPr>
          <a:lstStyle/>
          <a:p>
            <a:r>
              <a:rPr lang="en-US" b="1" dirty="0">
                <a:solidFill>
                  <a:schemeClr val="tx1"/>
                </a:solidFill>
              </a:rPr>
              <a:t>You are not allowed to spend the week with one adult</a:t>
            </a:r>
            <a:r>
              <a:rPr lang="en-US" dirty="0"/>
              <a:t>. This is for safeguarding reasons and applies unless they are a close family member. We know this sounds strange but we have to follow the government guidelines if we are to be able to offer work experience.</a:t>
            </a:r>
          </a:p>
          <a:p>
            <a:pPr marL="0" indent="0">
              <a:buNone/>
            </a:pPr>
            <a:endParaRPr lang="en-US" dirty="0"/>
          </a:p>
          <a:p>
            <a:r>
              <a:rPr lang="en-US" dirty="0"/>
              <a:t>The employer must have Employer Liability Insurance (ELI). They will need to attach a copy of their certificate to Unifrog.  This is because during that week you are an EMPLOYEE.</a:t>
            </a:r>
            <a:endParaRPr lang="en-GB" dirty="0"/>
          </a:p>
          <a:p>
            <a:pPr>
              <a:lnSpc>
                <a:spcPct val="90000"/>
              </a:lnSpc>
            </a:pPr>
            <a:endParaRPr lang="en-GB" sz="1400" dirty="0"/>
          </a:p>
        </p:txBody>
      </p:sp>
    </p:spTree>
    <p:extLst>
      <p:ext uri="{BB962C8B-B14F-4D97-AF65-F5344CB8AC3E}">
        <p14:creationId xmlns:p14="http://schemas.microsoft.com/office/powerpoint/2010/main" val="42745197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GB" b="1">
                <a:solidFill>
                  <a:srgbClr val="FFFFFF"/>
                </a:solidFill>
              </a:rPr>
              <a:t>Key information:</a:t>
            </a:r>
          </a:p>
        </p:txBody>
      </p:sp>
      <p:sp>
        <p:nvSpPr>
          <p:cNvPr id="3" name="Content Placeholder 2"/>
          <p:cNvSpPr>
            <a:spLocks noGrp="1"/>
          </p:cNvSpPr>
          <p:nvPr>
            <p:ph idx="1"/>
          </p:nvPr>
        </p:nvSpPr>
        <p:spPr>
          <a:xfrm>
            <a:off x="5204109" y="1645920"/>
            <a:ext cx="5919503" cy="4931861"/>
          </a:xfrm>
        </p:spPr>
        <p:txBody>
          <a:bodyPr vert="horz" lIns="91440" tIns="45720" rIns="91440" bIns="45720" rtlCol="0">
            <a:normAutofit lnSpcReduction="10000"/>
          </a:bodyPr>
          <a:lstStyle/>
          <a:p>
            <a:pPr>
              <a:lnSpc>
                <a:spcPct val="90000"/>
              </a:lnSpc>
            </a:pPr>
            <a:r>
              <a:rPr lang="en-GB" sz="1800" b="1" dirty="0"/>
              <a:t>Careers Guidance Appointments </a:t>
            </a:r>
            <a:r>
              <a:rPr lang="en-GB" sz="1800" dirty="0"/>
              <a:t>are available at WHS, with our careers advisers.  You can ask Mrs Cook to make you an appointment at any time. Our careers advisers can give you plenty of tips, advice and support in progressing into your chosen career.  They will also write a plan for you and will store it on Unifrog so you can access it.</a:t>
            </a:r>
          </a:p>
          <a:p>
            <a:pPr marL="0" indent="0">
              <a:lnSpc>
                <a:spcPct val="90000"/>
              </a:lnSpc>
              <a:buNone/>
            </a:pPr>
            <a:endParaRPr lang="en-GB" sz="1800" dirty="0"/>
          </a:p>
          <a:p>
            <a:pPr>
              <a:lnSpc>
                <a:spcPct val="90000"/>
              </a:lnSpc>
            </a:pPr>
            <a:r>
              <a:rPr lang="en-GB" sz="1800" dirty="0"/>
              <a:t>Work experience is </a:t>
            </a:r>
            <a:r>
              <a:rPr lang="en-GB" sz="1800" b="1" u="sng" dirty="0"/>
              <a:t>your responsibility</a:t>
            </a:r>
            <a:r>
              <a:rPr lang="en-GB" sz="1800" dirty="0"/>
              <a:t>. Whilst we may be able to assist with ideas and contacts, ultimately it is </a:t>
            </a:r>
            <a:r>
              <a:rPr lang="en-GB" sz="1800" b="1" u="sng" dirty="0"/>
              <a:t>your opportunity </a:t>
            </a:r>
            <a:r>
              <a:rPr lang="en-GB" sz="1800" dirty="0"/>
              <a:t>to demonstrate that you are pro-active, motivated and competent in enhancing your </a:t>
            </a:r>
            <a:r>
              <a:rPr lang="en-GB" sz="1800" b="1" dirty="0"/>
              <a:t>Sixth Form experience </a:t>
            </a:r>
            <a:r>
              <a:rPr lang="en-GB" sz="1800" dirty="0"/>
              <a:t>and </a:t>
            </a:r>
            <a:r>
              <a:rPr lang="en-GB" sz="1800" b="1" dirty="0"/>
              <a:t>preparing for the future.</a:t>
            </a:r>
          </a:p>
          <a:p>
            <a:pPr marL="0" indent="0">
              <a:lnSpc>
                <a:spcPct val="90000"/>
              </a:lnSpc>
              <a:buNone/>
            </a:pPr>
            <a:endParaRPr lang="en-GB" sz="1800" b="1" dirty="0"/>
          </a:p>
          <a:p>
            <a:pPr>
              <a:lnSpc>
                <a:spcPct val="90000"/>
              </a:lnSpc>
            </a:pPr>
            <a:r>
              <a:rPr lang="en-GB" sz="1800" b="1" dirty="0"/>
              <a:t>You have many months to sort out your placement so you really don’t have any excuses! </a:t>
            </a:r>
            <a:endParaRPr lang="en-GB" sz="1400" b="1" dirty="0"/>
          </a:p>
        </p:txBody>
      </p:sp>
    </p:spTree>
    <p:extLst>
      <p:ext uri="{BB962C8B-B14F-4D97-AF65-F5344CB8AC3E}">
        <p14:creationId xmlns:p14="http://schemas.microsoft.com/office/powerpoint/2010/main" val="30655187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GB" b="1">
                <a:solidFill>
                  <a:srgbClr val="FFFFFF"/>
                </a:solidFill>
              </a:rPr>
              <a:t>Example paragraphs from personal statements</a:t>
            </a:r>
          </a:p>
        </p:txBody>
      </p:sp>
      <p:sp>
        <p:nvSpPr>
          <p:cNvPr id="3" name="Content Placeholder 2"/>
          <p:cNvSpPr>
            <a:spLocks noGrp="1"/>
          </p:cNvSpPr>
          <p:nvPr>
            <p:ph idx="1"/>
          </p:nvPr>
        </p:nvSpPr>
        <p:spPr>
          <a:xfrm>
            <a:off x="5204109" y="1645920"/>
            <a:ext cx="5919503" cy="4470821"/>
          </a:xfrm>
        </p:spPr>
        <p:txBody>
          <a:bodyPr>
            <a:normAutofit/>
          </a:bodyPr>
          <a:lstStyle/>
          <a:p>
            <a:pPr marL="0" indent="0">
              <a:lnSpc>
                <a:spcPct val="90000"/>
              </a:lnSpc>
              <a:buNone/>
            </a:pPr>
            <a:r>
              <a:rPr lang="en-GB"/>
              <a:t>Genetics</a:t>
            </a:r>
          </a:p>
          <a:p>
            <a:pPr marL="0" indent="0">
              <a:lnSpc>
                <a:spcPct val="90000"/>
              </a:lnSpc>
              <a:buNone/>
            </a:pPr>
            <a:r>
              <a:rPr lang="en-GB"/>
              <a:t>When completing an 8-day voluntary placement at Revitalise, a residential setting providing respite holidays for people with disabilities, I cared for and socialised with people with severe conditions including muscular dystrophy, a group of genetic disorders caused by mutation in the </a:t>
            </a:r>
            <a:r>
              <a:rPr lang="en-GB" err="1"/>
              <a:t>dystrophin</a:t>
            </a:r>
            <a:r>
              <a:rPr lang="en-GB"/>
              <a:t> gene located on the X chromosome. My active role in this placement allowed me to gain a greater understanding of the difficulty of living with such conditions and recognise the dependence of healthcare on scientific research.</a:t>
            </a:r>
          </a:p>
        </p:txBody>
      </p:sp>
    </p:spTree>
    <p:extLst>
      <p:ext uri="{BB962C8B-B14F-4D97-AF65-F5344CB8AC3E}">
        <p14:creationId xmlns:p14="http://schemas.microsoft.com/office/powerpoint/2010/main" val="33269188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06195" y="804672"/>
            <a:ext cx="3521359" cy="5248656"/>
          </a:xfrm>
        </p:spPr>
        <p:txBody>
          <a:bodyPr anchor="ctr">
            <a:normAutofit/>
          </a:bodyPr>
          <a:lstStyle/>
          <a:p>
            <a:pPr algn="ctr"/>
            <a:r>
              <a:rPr lang="en-GB" b="1"/>
              <a:t>Example paragraphs from personal statements</a:t>
            </a:r>
          </a:p>
        </p:txBody>
      </p:sp>
      <p:sp>
        <p:nvSpPr>
          <p:cNvPr id="3" name="Content Placeholder 2"/>
          <p:cNvSpPr>
            <a:spLocks noGrp="1"/>
          </p:cNvSpPr>
          <p:nvPr>
            <p:ph idx="1"/>
          </p:nvPr>
        </p:nvSpPr>
        <p:spPr>
          <a:xfrm>
            <a:off x="4975861" y="804671"/>
            <a:ext cx="6399930" cy="5248657"/>
          </a:xfrm>
        </p:spPr>
        <p:txBody>
          <a:bodyPr anchor="ctr">
            <a:normAutofit/>
          </a:bodyPr>
          <a:lstStyle/>
          <a:p>
            <a:pPr marL="0" indent="0">
              <a:buNone/>
            </a:pPr>
            <a:r>
              <a:rPr lang="en-GB"/>
              <a:t>Sports Marketing</a:t>
            </a:r>
          </a:p>
          <a:p>
            <a:pPr marL="0" indent="0">
              <a:buNone/>
            </a:pPr>
            <a:r>
              <a:rPr lang="en-GB"/>
              <a:t>I have undertaken work experience at Nike for the past four years assisting the Global Sports Marketing team at Wimbledon House in connection to the Wimbledon Tennis Championships. This experience has been a personal highlight for me as I have been lucky enough to meet and work with the world's top tennis players. I gained valuable knowledge and skills on sponsorship management as I organised and distributed the Nike kit for the players to wear for matches, as well as developing a wide range of industry contacts. </a:t>
            </a:r>
          </a:p>
        </p:txBody>
      </p:sp>
    </p:spTree>
    <p:extLst>
      <p:ext uri="{BB962C8B-B14F-4D97-AF65-F5344CB8AC3E}">
        <p14:creationId xmlns:p14="http://schemas.microsoft.com/office/powerpoint/2010/main" val="221067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06195" y="804672"/>
            <a:ext cx="3521359" cy="5248656"/>
          </a:xfrm>
        </p:spPr>
        <p:txBody>
          <a:bodyPr anchor="ctr">
            <a:normAutofit/>
          </a:bodyPr>
          <a:lstStyle/>
          <a:p>
            <a:pPr algn="ctr"/>
            <a:r>
              <a:rPr lang="en-GB" b="1"/>
              <a:t>Example paragraphs from personal statements</a:t>
            </a:r>
          </a:p>
        </p:txBody>
      </p:sp>
      <p:sp>
        <p:nvSpPr>
          <p:cNvPr id="3" name="Content Placeholder 2"/>
          <p:cNvSpPr>
            <a:spLocks noGrp="1"/>
          </p:cNvSpPr>
          <p:nvPr>
            <p:ph idx="1"/>
          </p:nvPr>
        </p:nvSpPr>
        <p:spPr>
          <a:xfrm>
            <a:off x="4975861" y="804671"/>
            <a:ext cx="6399930" cy="5248657"/>
          </a:xfrm>
        </p:spPr>
        <p:txBody>
          <a:bodyPr anchor="ctr">
            <a:normAutofit/>
          </a:bodyPr>
          <a:lstStyle/>
          <a:p>
            <a:pPr marL="0" indent="0">
              <a:lnSpc>
                <a:spcPct val="90000"/>
              </a:lnSpc>
              <a:buNone/>
            </a:pPr>
            <a:r>
              <a:rPr lang="en-GB"/>
              <a:t>Business Management</a:t>
            </a:r>
          </a:p>
          <a:p>
            <a:pPr marL="0" indent="0">
              <a:lnSpc>
                <a:spcPct val="90000"/>
              </a:lnSpc>
              <a:buNone/>
            </a:pPr>
            <a:r>
              <a:rPr lang="en-GB"/>
              <a:t>My voluntary positions have equipped me with the appropriate practical and intellectual skills required to thrive in this course. Working at Shawn Knitwear required me to be part of a team that involved packing and distributing parcels efficiently, meaning that effective communication within the team was essential. Taking charge of the unit I was involved with, I suggested that job rotation would be effective to ensure that all employees kept motivated. I have displayed the capacity to work efficiently under pressure, using my initiative to diffuse a stressful situation. This experience gave me the opportunity to pick up new skills, such as adapting to changes in my surroundings which is necessary in a business and marketing related career.</a:t>
            </a:r>
          </a:p>
        </p:txBody>
      </p:sp>
    </p:spTree>
    <p:extLst>
      <p:ext uri="{BB962C8B-B14F-4D97-AF65-F5344CB8AC3E}">
        <p14:creationId xmlns:p14="http://schemas.microsoft.com/office/powerpoint/2010/main" val="233330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ACD6EA7-64A6-4F49-BCC5-C136C4480F01}"/>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rPr>
              <a:t>What if I don’t bother to organise a placement?</a:t>
            </a:r>
            <a:endParaRPr lang="en-GB" b="1">
              <a:solidFill>
                <a:srgbClr val="FFFFFF"/>
              </a:solidFill>
            </a:endParaRPr>
          </a:p>
        </p:txBody>
      </p:sp>
      <p:sp>
        <p:nvSpPr>
          <p:cNvPr id="3" name="Content Placeholder 2">
            <a:extLst>
              <a:ext uri="{FF2B5EF4-FFF2-40B4-BE49-F238E27FC236}">
                <a16:creationId xmlns:a16="http://schemas.microsoft.com/office/drawing/2014/main" id="{0CF8DFA5-F671-41B4-BF04-2E86D3F31155}"/>
              </a:ext>
            </a:extLst>
          </p:cNvPr>
          <p:cNvSpPr>
            <a:spLocks noGrp="1"/>
          </p:cNvSpPr>
          <p:nvPr>
            <p:ph idx="1"/>
          </p:nvPr>
        </p:nvSpPr>
        <p:spPr>
          <a:xfrm>
            <a:off x="5204109" y="1645920"/>
            <a:ext cx="5919503" cy="4470821"/>
          </a:xfrm>
        </p:spPr>
        <p:txBody>
          <a:bodyPr>
            <a:normAutofit/>
          </a:bodyPr>
          <a:lstStyle/>
          <a:p>
            <a:pPr marL="0" indent="0">
              <a:buNone/>
            </a:pPr>
            <a:r>
              <a:rPr lang="en-US" b="1" dirty="0"/>
              <a:t>You are expected to </a:t>
            </a:r>
            <a:r>
              <a:rPr lang="en-US" b="1" dirty="0" err="1"/>
              <a:t>organise</a:t>
            </a:r>
            <a:r>
              <a:rPr lang="en-US" b="1" dirty="0"/>
              <a:t> a placement.</a:t>
            </a:r>
          </a:p>
          <a:p>
            <a:pPr marL="0" indent="0">
              <a:buNone/>
            </a:pPr>
            <a:r>
              <a:rPr lang="en-US" b="1" dirty="0"/>
              <a:t>If you don’t:</a:t>
            </a:r>
          </a:p>
          <a:p>
            <a:pPr marL="0" indent="0">
              <a:buNone/>
            </a:pPr>
            <a:endParaRPr lang="en-US" b="1" dirty="0"/>
          </a:p>
          <a:p>
            <a:r>
              <a:rPr lang="en-US" b="1" dirty="0"/>
              <a:t>You will be in school for the full week 6</a:t>
            </a:r>
            <a:r>
              <a:rPr lang="en-US" b="1" baseline="30000" dirty="0"/>
              <a:t>th</a:t>
            </a:r>
            <a:r>
              <a:rPr lang="en-US" b="1" dirty="0"/>
              <a:t> – 10th July</a:t>
            </a:r>
          </a:p>
          <a:p>
            <a:r>
              <a:rPr lang="en-US" b="1" dirty="0"/>
              <a:t>You won’t have any non-contact periods</a:t>
            </a:r>
          </a:p>
          <a:p>
            <a:r>
              <a:rPr lang="en-US" b="1" dirty="0"/>
              <a:t>A </a:t>
            </a:r>
            <a:r>
              <a:rPr lang="en-US" b="1" dirty="0" err="1"/>
              <a:t>programme</a:t>
            </a:r>
            <a:r>
              <a:rPr lang="en-US" b="1" dirty="0"/>
              <a:t> will be put together for you</a:t>
            </a:r>
          </a:p>
          <a:p>
            <a:r>
              <a:rPr lang="en-US" b="1" dirty="0"/>
              <a:t>You are wasting a fantastic opportunity and are disadvantaging yourself in the future when you apply for jobs, apprenticeships and university places</a:t>
            </a:r>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76824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Freeform: Shape 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2FB738D8-9B95-469E-B727-3F85C28A7BDC}"/>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b="1" dirty="0">
                <a:solidFill>
                  <a:srgbClr val="FFFFFF"/>
                </a:solidFill>
              </a:rPr>
              <a:t>Administration</a:t>
            </a:r>
            <a:br>
              <a:rPr lang="en-US" sz="2900" b="1" dirty="0">
                <a:solidFill>
                  <a:srgbClr val="FFFFFF"/>
                </a:solidFill>
              </a:rPr>
            </a:br>
            <a:r>
              <a:rPr lang="en-US" sz="2900" b="1" dirty="0">
                <a:solidFill>
                  <a:srgbClr val="FFFFFF"/>
                </a:solidFill>
              </a:rPr>
              <a:t>2026</a:t>
            </a:r>
            <a:br>
              <a:rPr lang="en-US" sz="2900" dirty="0">
                <a:solidFill>
                  <a:srgbClr val="FFFFFF"/>
                </a:solidFill>
              </a:rPr>
            </a:br>
            <a:endParaRPr lang="en-US" sz="2900" dirty="0">
              <a:solidFill>
                <a:srgbClr val="FFFFFF"/>
              </a:solidFill>
            </a:endParaRPr>
          </a:p>
        </p:txBody>
      </p:sp>
      <p:sp>
        <p:nvSpPr>
          <p:cNvPr id="3" name="Content Placeholder 2">
            <a:extLst>
              <a:ext uri="{FF2B5EF4-FFF2-40B4-BE49-F238E27FC236}">
                <a16:creationId xmlns:a16="http://schemas.microsoft.com/office/drawing/2014/main" id="{113B8E88-5D73-4845-8331-27909B5900B6}"/>
              </a:ext>
            </a:extLst>
          </p:cNvPr>
          <p:cNvSpPr>
            <a:spLocks noGrp="1"/>
          </p:cNvSpPr>
          <p:nvPr>
            <p:ph idx="1"/>
          </p:nvPr>
        </p:nvSpPr>
        <p:spPr>
          <a:xfrm>
            <a:off x="1103312" y="2763520"/>
            <a:ext cx="8946541" cy="3484879"/>
          </a:xfrm>
        </p:spPr>
        <p:txBody>
          <a:bodyPr vert="horz" lIns="91440" tIns="45720" rIns="91440" bIns="45720" rtlCol="0">
            <a:normAutofit/>
          </a:bodyPr>
          <a:lstStyle/>
          <a:p>
            <a:pPr fontAlgn="base">
              <a:lnSpc>
                <a:spcPct val="90000"/>
              </a:lnSpc>
            </a:pPr>
            <a:r>
              <a:rPr lang="en-GB" sz="1900" b="1" i="0">
                <a:effectLst/>
              </a:rPr>
              <a:t>We now use Unifrog to run the administration of work experience</a:t>
            </a:r>
          </a:p>
          <a:p>
            <a:pPr fontAlgn="base">
              <a:lnSpc>
                <a:spcPct val="90000"/>
              </a:lnSpc>
            </a:pPr>
            <a:endParaRPr lang="en-GB" sz="1900" b="1" i="0">
              <a:effectLst/>
            </a:endParaRPr>
          </a:p>
          <a:p>
            <a:pPr fontAlgn="base">
              <a:lnSpc>
                <a:spcPct val="90000"/>
              </a:lnSpc>
            </a:pPr>
            <a:r>
              <a:rPr lang="en-GB" sz="1900" b="1" i="0" u="none" strike="noStrike">
                <a:effectLst/>
              </a:rPr>
              <a:t>Cost of administration/system subscription is now £15 (payable via Parent pay)</a:t>
            </a:r>
            <a:r>
              <a:rPr lang="en-US" sz="1900" b="1" i="0">
                <a:effectLst/>
              </a:rPr>
              <a:t>​</a:t>
            </a:r>
          </a:p>
          <a:p>
            <a:pPr marL="0" indent="0" fontAlgn="base">
              <a:lnSpc>
                <a:spcPct val="90000"/>
              </a:lnSpc>
              <a:buNone/>
            </a:pPr>
            <a:endParaRPr lang="en-US" sz="1900" b="1" i="0">
              <a:effectLst/>
            </a:endParaRPr>
          </a:p>
          <a:p>
            <a:pPr fontAlgn="base">
              <a:lnSpc>
                <a:spcPct val="90000"/>
              </a:lnSpc>
            </a:pPr>
            <a:r>
              <a:rPr lang="en-US" sz="1900" b="1"/>
              <a:t>Other schools use external companies who charge £30-40 for each student</a:t>
            </a:r>
          </a:p>
          <a:p>
            <a:pPr fontAlgn="base">
              <a:lnSpc>
                <a:spcPct val="90000"/>
              </a:lnSpc>
            </a:pPr>
            <a:endParaRPr lang="en-US" sz="1900" b="1" i="0">
              <a:effectLst/>
            </a:endParaRPr>
          </a:p>
          <a:p>
            <a:pPr fontAlgn="base">
              <a:lnSpc>
                <a:spcPct val="90000"/>
              </a:lnSpc>
            </a:pPr>
            <a:r>
              <a:rPr lang="en-US" sz="1900" b="1"/>
              <a:t>There are legal requirements for us to follow in order to let you go on work experience.  We have to follow these or you cannot go.</a:t>
            </a:r>
            <a:endParaRPr lang="en-US" sz="1900" b="1" i="0">
              <a:effectLst/>
            </a:endParaRPr>
          </a:p>
          <a:p>
            <a:pPr marL="0" indent="0" rtl="0" fontAlgn="base">
              <a:lnSpc>
                <a:spcPct val="90000"/>
              </a:lnSpc>
              <a:buNone/>
            </a:pPr>
            <a:endParaRPr lang="en-US" sz="1900">
              <a:latin typeface="Calibri" panose="020F0502020204030204" pitchFamily="34" charset="0"/>
            </a:endParaRPr>
          </a:p>
          <a:p>
            <a:pPr marL="0" indent="0">
              <a:lnSpc>
                <a:spcPct val="90000"/>
              </a:lnSpc>
              <a:buNone/>
            </a:pPr>
            <a:endParaRPr lang="en-US" sz="1900" b="1"/>
          </a:p>
        </p:txBody>
      </p:sp>
    </p:spTree>
    <p:extLst>
      <p:ext uri="{BB962C8B-B14F-4D97-AF65-F5344CB8AC3E}">
        <p14:creationId xmlns:p14="http://schemas.microsoft.com/office/powerpoint/2010/main" val="73600258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9" name="Freeform: Shape 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ACD6EA7-64A6-4F49-BCC5-C136C4480F01}"/>
              </a:ext>
            </a:extLst>
          </p:cNvPr>
          <p:cNvSpPr>
            <a:spLocks noGrp="1"/>
          </p:cNvSpPr>
          <p:nvPr>
            <p:ph type="title"/>
          </p:nvPr>
        </p:nvSpPr>
        <p:spPr>
          <a:xfrm>
            <a:off x="739278" y="2046634"/>
            <a:ext cx="4163584" cy="2404559"/>
          </a:xfrm>
        </p:spPr>
        <p:txBody>
          <a:bodyPr anchor="ctr">
            <a:normAutofit/>
          </a:bodyPr>
          <a:lstStyle/>
          <a:p>
            <a:pPr defTabSz="242316"/>
            <a:r>
              <a:rPr lang="en-US" sz="4000" b="1" i="0" kern="1200" dirty="0">
                <a:solidFill>
                  <a:schemeClr val="bg1"/>
                </a:solidFill>
                <a:latin typeface="+mj-lt"/>
                <a:ea typeface="+mj-ea"/>
                <a:cs typeface="+mj-cs"/>
              </a:rPr>
              <a:t>Administration 2026</a:t>
            </a:r>
            <a:endParaRPr lang="en-GB" sz="4000" b="1" dirty="0">
              <a:solidFill>
                <a:schemeClr val="bg1"/>
              </a:solidFill>
            </a:endParaRPr>
          </a:p>
        </p:txBody>
      </p:sp>
      <p:sp>
        <p:nvSpPr>
          <p:cNvPr id="3" name="Content Placeholder 2">
            <a:extLst>
              <a:ext uri="{FF2B5EF4-FFF2-40B4-BE49-F238E27FC236}">
                <a16:creationId xmlns:a16="http://schemas.microsoft.com/office/drawing/2014/main" id="{0CF8DFA5-F671-41B4-BF04-2E86D3F31155}"/>
              </a:ext>
            </a:extLst>
          </p:cNvPr>
          <p:cNvSpPr>
            <a:spLocks noGrp="1"/>
          </p:cNvSpPr>
          <p:nvPr>
            <p:ph idx="1"/>
          </p:nvPr>
        </p:nvSpPr>
        <p:spPr>
          <a:xfrm>
            <a:off x="8180911" y="2009507"/>
            <a:ext cx="3362970" cy="2441687"/>
          </a:xfrm>
        </p:spPr>
        <p:txBody>
          <a:bodyPr anchor="ctr">
            <a:normAutofit/>
          </a:bodyPr>
          <a:lstStyle/>
          <a:p>
            <a:pPr marL="0" indent="0" defTabSz="242316">
              <a:spcBef>
                <a:spcPts val="530"/>
              </a:spcBef>
              <a:buNone/>
            </a:pPr>
            <a:endParaRPr lang="en-US" sz="1060" b="1" i="0" kern="1200">
              <a:solidFill>
                <a:schemeClr val="tx1"/>
              </a:solidFill>
              <a:latin typeface="+mj-lt"/>
              <a:ea typeface="+mj-ea"/>
              <a:cs typeface="+mj-cs"/>
            </a:endParaRPr>
          </a:p>
          <a:p>
            <a:pPr marL="0" indent="0" defTabSz="242316">
              <a:spcBef>
                <a:spcPts val="530"/>
              </a:spcBef>
              <a:buNone/>
            </a:pPr>
            <a:endParaRPr lang="en-US" sz="1060" b="0" i="0" kern="1200">
              <a:solidFill>
                <a:schemeClr val="tx1"/>
              </a:solidFill>
              <a:latin typeface="+mj-lt"/>
              <a:ea typeface="+mj-ea"/>
              <a:cs typeface="+mj-cs"/>
            </a:endParaRPr>
          </a:p>
          <a:p>
            <a:pPr marL="0" indent="0" defTabSz="242316">
              <a:spcBef>
                <a:spcPts val="530"/>
              </a:spcBef>
              <a:buNone/>
            </a:pPr>
            <a:endParaRPr lang="en-US" sz="1060" b="0" i="0" kern="1200">
              <a:solidFill>
                <a:schemeClr val="tx1"/>
              </a:solidFill>
              <a:latin typeface="+mj-lt"/>
              <a:ea typeface="+mj-ea"/>
              <a:cs typeface="+mj-cs"/>
            </a:endParaRPr>
          </a:p>
          <a:p>
            <a:pPr marL="0" indent="0">
              <a:buNone/>
            </a:pPr>
            <a:endParaRPr lang="en-GB"/>
          </a:p>
        </p:txBody>
      </p:sp>
      <p:sp>
        <p:nvSpPr>
          <p:cNvPr id="4" name="TextBox 3">
            <a:extLst>
              <a:ext uri="{FF2B5EF4-FFF2-40B4-BE49-F238E27FC236}">
                <a16:creationId xmlns:a16="http://schemas.microsoft.com/office/drawing/2014/main" id="{FA2597F3-414D-4047-AD56-B901C1F4B533}"/>
              </a:ext>
            </a:extLst>
          </p:cNvPr>
          <p:cNvSpPr txBox="1"/>
          <p:nvPr/>
        </p:nvSpPr>
        <p:spPr>
          <a:xfrm>
            <a:off x="6305797" y="1306286"/>
            <a:ext cx="5146926" cy="5594480"/>
          </a:xfrm>
          <a:prstGeom prst="rect">
            <a:avLst/>
          </a:prstGeom>
          <a:noFill/>
        </p:spPr>
        <p:txBody>
          <a:bodyPr wrap="square" rtlCol="0">
            <a:spAutoFit/>
          </a:bodyPr>
          <a:lstStyle/>
          <a:p>
            <a:pPr defTabSz="242316" fontAlgn="base">
              <a:spcAft>
                <a:spcPts val="600"/>
              </a:spcAft>
            </a:pPr>
            <a:r>
              <a:rPr lang="en-US" sz="1600" kern="1200" dirty="0">
                <a:latin typeface="Calibri" panose="020F0502020204030204" pitchFamily="34" charset="0"/>
                <a:ea typeface="+mn-ea"/>
                <a:cs typeface="Calibri" panose="020F0502020204030204" pitchFamily="34" charset="0"/>
              </a:rPr>
              <a:t>You will receive a confirmation email once all the steps of the process are completed. Until you receive that email, your work placement is NOT </a:t>
            </a:r>
            <a:r>
              <a:rPr lang="en-US" sz="1600" kern="1200" dirty="0" err="1">
                <a:latin typeface="Calibri" panose="020F0502020204030204" pitchFamily="34" charset="0"/>
                <a:ea typeface="+mn-ea"/>
                <a:cs typeface="Calibri" panose="020F0502020204030204" pitchFamily="34" charset="0"/>
              </a:rPr>
              <a:t>authorised</a:t>
            </a:r>
            <a:r>
              <a:rPr lang="en-US" sz="1600" kern="1200" dirty="0">
                <a:latin typeface="Calibri" panose="020F0502020204030204" pitchFamily="34" charset="0"/>
                <a:ea typeface="+mn-ea"/>
                <a:cs typeface="Calibri" panose="020F0502020204030204" pitchFamily="34" charset="0"/>
              </a:rPr>
              <a:t>.​</a:t>
            </a:r>
          </a:p>
          <a:p>
            <a:pPr defTabSz="242316" fontAlgn="base">
              <a:spcAft>
                <a:spcPts val="600"/>
              </a:spcAft>
            </a:pPr>
            <a:endParaRPr lang="en-US" sz="1600" kern="1200" dirty="0">
              <a:latin typeface="Calibri" panose="020F0502020204030204" pitchFamily="34" charset="0"/>
              <a:ea typeface="+mn-ea"/>
              <a:cs typeface="Calibri" panose="020F0502020204030204" pitchFamily="34" charset="0"/>
            </a:endParaRPr>
          </a:p>
          <a:p>
            <a:pPr defTabSz="242316" fontAlgn="base">
              <a:spcAft>
                <a:spcPts val="600"/>
              </a:spcAft>
            </a:pPr>
            <a:r>
              <a:rPr lang="en-US" sz="1600" b="1" kern="1200" dirty="0">
                <a:latin typeface="Calibri" panose="020F0502020204030204" pitchFamily="34" charset="0"/>
                <a:ea typeface="+mn-ea"/>
                <a:cs typeface="Calibri" panose="020F0502020204030204" pitchFamily="34" charset="0"/>
              </a:rPr>
              <a:t>Process </a:t>
            </a:r>
          </a:p>
          <a:p>
            <a:pPr defTabSz="242316" fontAlgn="base">
              <a:spcAft>
                <a:spcPts val="600"/>
              </a:spcAft>
              <a:buFont typeface="Arial" panose="020B0604020202020204" pitchFamily="34" charset="0"/>
              <a:buChar char="•"/>
            </a:pPr>
            <a:r>
              <a:rPr lang="en-US" sz="1600" kern="1200" dirty="0">
                <a:latin typeface="Calibri" panose="020F0502020204030204" pitchFamily="34" charset="0"/>
                <a:ea typeface="+mn-ea"/>
                <a:cs typeface="Calibri" panose="020F0502020204030204" pitchFamily="34" charset="0"/>
              </a:rPr>
              <a:t>Student form​</a:t>
            </a:r>
          </a:p>
          <a:p>
            <a:pPr defTabSz="242316" fontAlgn="base">
              <a:spcAft>
                <a:spcPts val="600"/>
              </a:spcAft>
              <a:buFont typeface="Arial" panose="020B0604020202020204" pitchFamily="34" charset="0"/>
              <a:buChar char="•"/>
            </a:pPr>
            <a:r>
              <a:rPr lang="en-US" sz="1600" kern="1200" dirty="0">
                <a:latin typeface="Calibri" panose="020F0502020204030204" pitchFamily="34" charset="0"/>
                <a:ea typeface="+mn-ea"/>
                <a:cs typeface="Calibri" panose="020F0502020204030204" pitchFamily="34" charset="0"/>
              </a:rPr>
              <a:t>Employer form​</a:t>
            </a:r>
          </a:p>
          <a:p>
            <a:pPr defTabSz="242316" fontAlgn="base">
              <a:spcAft>
                <a:spcPts val="600"/>
              </a:spcAft>
              <a:buFont typeface="Arial" panose="020B0604020202020204" pitchFamily="34" charset="0"/>
              <a:buChar char="•"/>
            </a:pPr>
            <a:r>
              <a:rPr lang="en-US" sz="1600" kern="1200" dirty="0">
                <a:latin typeface="Calibri" panose="020F0502020204030204" pitchFamily="34" charset="0"/>
                <a:ea typeface="+mn-ea"/>
                <a:cs typeface="Calibri" panose="020F0502020204030204" pitchFamily="34" charset="0"/>
              </a:rPr>
              <a:t>Parent form​</a:t>
            </a:r>
          </a:p>
          <a:p>
            <a:pPr defTabSz="242316" fontAlgn="base">
              <a:spcAft>
                <a:spcPts val="600"/>
              </a:spcAft>
              <a:buFont typeface="Arial" panose="020B0604020202020204" pitchFamily="34" charset="0"/>
              <a:buChar char="•"/>
            </a:pPr>
            <a:r>
              <a:rPr lang="en-US" sz="1600" kern="1200" dirty="0">
                <a:latin typeface="Calibri" panose="020F0502020204030204" pitchFamily="34" charset="0"/>
                <a:ea typeface="+mn-ea"/>
                <a:cs typeface="Calibri" panose="020F0502020204030204" pitchFamily="34" charset="0"/>
              </a:rPr>
              <a:t>School check and confirmation of payment of administration/system subscription fee.​</a:t>
            </a:r>
          </a:p>
          <a:p>
            <a:pPr defTabSz="242316" fontAlgn="base">
              <a:spcAft>
                <a:spcPts val="600"/>
              </a:spcAft>
              <a:buFont typeface="Arial" panose="020B0604020202020204" pitchFamily="34" charset="0"/>
              <a:buChar char="•"/>
            </a:pPr>
            <a:endParaRPr lang="en-US" sz="1600" kern="1200" dirty="0">
              <a:latin typeface="Calibri" panose="020F0502020204030204" pitchFamily="34" charset="0"/>
              <a:ea typeface="+mn-ea"/>
              <a:cs typeface="Calibri" panose="020F0502020204030204" pitchFamily="34" charset="0"/>
            </a:endParaRPr>
          </a:p>
          <a:p>
            <a:pPr marL="151448" indent="-151448" defTabSz="242316" fontAlgn="base">
              <a:spcAft>
                <a:spcPts val="600"/>
              </a:spcAft>
              <a:buFont typeface="Arial" panose="020B0604020202020204" pitchFamily="34" charset="0"/>
              <a:buChar char="•"/>
            </a:pPr>
            <a:r>
              <a:rPr lang="en-US" sz="1600" kern="1200" dirty="0">
                <a:latin typeface="Calibri" panose="020F0502020204030204" pitchFamily="34" charset="0"/>
                <a:ea typeface="+mn-ea"/>
                <a:cs typeface="Calibri" panose="020F0502020204030204" pitchFamily="34" charset="0"/>
              </a:rPr>
              <a:t>N.B. If a parent/carer is struggling to pay the £15 administration/system subscription fee then they will need to contact </a:t>
            </a:r>
            <a:r>
              <a:rPr lang="en-US" sz="1600" kern="1200" dirty="0" err="1">
                <a:latin typeface="Calibri" panose="020F0502020204030204" pitchFamily="34" charset="0"/>
                <a:ea typeface="+mn-ea"/>
                <a:cs typeface="Calibri" panose="020F0502020204030204" pitchFamily="34" charset="0"/>
              </a:rPr>
              <a:t>Mrs</a:t>
            </a:r>
            <a:r>
              <a:rPr lang="en-US" sz="1600" kern="1200" dirty="0">
                <a:latin typeface="Calibri" panose="020F0502020204030204" pitchFamily="34" charset="0"/>
                <a:ea typeface="+mn-ea"/>
                <a:cs typeface="Calibri" panose="020F0502020204030204" pitchFamily="34" charset="0"/>
              </a:rPr>
              <a:t> </a:t>
            </a:r>
            <a:r>
              <a:rPr lang="en-US" sz="1600" dirty="0">
                <a:latin typeface="Calibri" panose="020F0502020204030204" pitchFamily="34" charset="0"/>
                <a:cs typeface="Calibri" panose="020F0502020204030204" pitchFamily="34" charset="0"/>
              </a:rPr>
              <a:t>Cook</a:t>
            </a:r>
            <a:r>
              <a:rPr lang="en-US" sz="1600" kern="1200" dirty="0">
                <a:latin typeface="Calibri" panose="020F0502020204030204" pitchFamily="34" charset="0"/>
                <a:ea typeface="+mn-ea"/>
                <a:cs typeface="Calibri" panose="020F0502020204030204" pitchFamily="34" charset="0"/>
              </a:rPr>
              <a:t> (</a:t>
            </a:r>
            <a:r>
              <a:rPr lang="en-US" sz="1600" u="sng" dirty="0">
                <a:latin typeface="Calibri" panose="020F0502020204030204" pitchFamily="34" charset="0"/>
                <a:cs typeface="Calibri" panose="020F0502020204030204" pitchFamily="34" charset="0"/>
              </a:rPr>
              <a:t>hcook</a:t>
            </a:r>
            <a:r>
              <a:rPr lang="en-US" sz="1600" u="sng" kern="1200" dirty="0">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@wilmslowhigh.com</a:t>
            </a:r>
            <a:r>
              <a:rPr lang="en-US" sz="1600" kern="1200" dirty="0">
                <a:latin typeface="Calibri" panose="020F0502020204030204" pitchFamily="34" charset="0"/>
                <a:ea typeface="+mn-ea"/>
                <a:cs typeface="Calibri" panose="020F0502020204030204" pitchFamily="34" charset="0"/>
              </a:rPr>
              <a:t>)​</a:t>
            </a:r>
          </a:p>
          <a:p>
            <a:pPr defTabSz="242316" fontAlgn="base">
              <a:spcAft>
                <a:spcPts val="600"/>
              </a:spcAft>
            </a:pPr>
            <a:endParaRPr lang="en-US" sz="1600" kern="1200" dirty="0">
              <a:latin typeface="Calibri" panose="020F0502020204030204" pitchFamily="34" charset="0"/>
              <a:ea typeface="+mn-ea"/>
              <a:cs typeface="Calibri" panose="020F0502020204030204" pitchFamily="34" charset="0"/>
            </a:endParaRPr>
          </a:p>
          <a:p>
            <a:pPr defTabSz="242316" fontAlgn="base">
              <a:spcAft>
                <a:spcPts val="600"/>
              </a:spcAft>
            </a:pPr>
            <a:r>
              <a:rPr lang="en-GB" sz="1600" b="1" kern="1200" dirty="0">
                <a:latin typeface="Calibri" panose="020F0502020204030204" pitchFamily="34" charset="0"/>
                <a:ea typeface="+mn-ea"/>
                <a:cs typeface="Calibri" panose="020F0502020204030204" pitchFamily="34" charset="0"/>
              </a:rPr>
              <a:t>The closing date for student Work Experience applications is Friday 5</a:t>
            </a:r>
            <a:r>
              <a:rPr lang="en-GB" sz="1600" b="1" kern="1200" baseline="30000" dirty="0">
                <a:latin typeface="Calibri" panose="020F0502020204030204" pitchFamily="34" charset="0"/>
                <a:ea typeface="+mn-ea"/>
                <a:cs typeface="Calibri" panose="020F0502020204030204" pitchFamily="34" charset="0"/>
              </a:rPr>
              <a:t>th</a:t>
            </a:r>
            <a:r>
              <a:rPr lang="en-GB" sz="1600" b="1" kern="1200" dirty="0">
                <a:latin typeface="Calibri" panose="020F0502020204030204" pitchFamily="34" charset="0"/>
                <a:ea typeface="+mn-ea"/>
                <a:cs typeface="Calibri" panose="020F0502020204030204" pitchFamily="34" charset="0"/>
              </a:rPr>
              <a:t> June 2026.</a:t>
            </a:r>
            <a:endParaRPr lang="en-US" sz="1600" kern="1200" dirty="0">
              <a:latin typeface="Calibri" panose="020F0502020204030204" pitchFamily="34" charset="0"/>
              <a:ea typeface="+mn-ea"/>
              <a:cs typeface="Calibri" panose="020F0502020204030204" pitchFamily="34" charset="0"/>
            </a:endParaRPr>
          </a:p>
          <a:p>
            <a:pPr defTabSz="242316" fontAlgn="base">
              <a:spcAft>
                <a:spcPts val="600"/>
              </a:spcAft>
              <a:buFont typeface="Arial" panose="020B0604020202020204" pitchFamily="34" charset="0"/>
              <a:buChar char="•"/>
            </a:pPr>
            <a:endParaRPr lang="en-US" sz="1600" kern="1200" dirty="0">
              <a:latin typeface="Calibri" panose="020F0502020204030204" pitchFamily="34" charset="0"/>
              <a:ea typeface="+mn-ea"/>
              <a:cs typeface="Calibri" panose="020F0502020204030204" pitchFamily="34" charset="0"/>
            </a:endParaRPr>
          </a:p>
          <a:p>
            <a:pPr defTabSz="242316" fontAlgn="base">
              <a:spcAft>
                <a:spcPts val="600"/>
              </a:spcAft>
              <a:buFont typeface="Arial" panose="020B0604020202020204" pitchFamily="34" charset="0"/>
              <a:buChar char="•"/>
            </a:pPr>
            <a:endParaRPr lang="en-US" sz="954"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477655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GB"/>
          </a:p>
        </p:txBody>
      </p:sp>
      <p:sp>
        <p:nvSpPr>
          <p:cNvPr id="13"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ACD6EA7-64A6-4F49-BCC5-C136C4480F01}"/>
              </a:ext>
            </a:extLst>
          </p:cNvPr>
          <p:cNvSpPr>
            <a:spLocks noGrp="1"/>
          </p:cNvSpPr>
          <p:nvPr>
            <p:ph type="title"/>
          </p:nvPr>
        </p:nvSpPr>
        <p:spPr>
          <a:xfrm>
            <a:off x="758120" y="1108774"/>
            <a:ext cx="3690559" cy="2320226"/>
          </a:xfrm>
        </p:spPr>
        <p:txBody>
          <a:bodyPr anchor="ctr">
            <a:normAutofit/>
          </a:bodyPr>
          <a:lstStyle/>
          <a:p>
            <a:pPr defTabSz="228600"/>
            <a:r>
              <a:rPr lang="en-US" sz="2100" b="1" i="0" kern="1200" dirty="0">
                <a:solidFill>
                  <a:schemeClr val="tx2"/>
                </a:solidFill>
                <a:latin typeface="+mj-lt"/>
                <a:ea typeface="+mj-ea"/>
                <a:cs typeface="+mj-cs"/>
              </a:rPr>
              <a:t>FAQs</a:t>
            </a:r>
            <a:endParaRPr lang="en-GB" b="1" dirty="0"/>
          </a:p>
        </p:txBody>
      </p:sp>
      <p:sp>
        <p:nvSpPr>
          <p:cNvPr id="3" name="Content Placeholder 2">
            <a:extLst>
              <a:ext uri="{FF2B5EF4-FFF2-40B4-BE49-F238E27FC236}">
                <a16:creationId xmlns:a16="http://schemas.microsoft.com/office/drawing/2014/main" id="{0CF8DFA5-F671-41B4-BF04-2E86D3F31155}"/>
              </a:ext>
            </a:extLst>
          </p:cNvPr>
          <p:cNvSpPr>
            <a:spLocks noGrp="1"/>
          </p:cNvSpPr>
          <p:nvPr>
            <p:ph idx="1"/>
          </p:nvPr>
        </p:nvSpPr>
        <p:spPr>
          <a:xfrm>
            <a:off x="8206924" y="1073148"/>
            <a:ext cx="3226956" cy="2342934"/>
          </a:xfrm>
        </p:spPr>
        <p:txBody>
          <a:bodyPr anchor="ctr">
            <a:normAutofit/>
          </a:bodyPr>
          <a:lstStyle/>
          <a:p>
            <a:pPr marL="0" indent="0" defTabSz="228600">
              <a:spcBef>
                <a:spcPts val="500"/>
              </a:spcBef>
              <a:buNone/>
            </a:pPr>
            <a:endParaRPr lang="en-US" sz="1000" b="1" i="0" kern="1200">
              <a:solidFill>
                <a:schemeClr val="tx1"/>
              </a:solidFill>
              <a:latin typeface="+mj-lt"/>
              <a:ea typeface="+mj-ea"/>
              <a:cs typeface="+mj-cs"/>
            </a:endParaRPr>
          </a:p>
          <a:p>
            <a:pPr marL="0" indent="0" defTabSz="228600">
              <a:spcBef>
                <a:spcPts val="500"/>
              </a:spcBef>
              <a:buNone/>
            </a:pPr>
            <a:endParaRPr lang="en-US" sz="1000" b="0" i="0" kern="1200">
              <a:solidFill>
                <a:schemeClr val="tx1"/>
              </a:solidFill>
              <a:latin typeface="+mj-lt"/>
              <a:ea typeface="+mj-ea"/>
              <a:cs typeface="+mj-cs"/>
            </a:endParaRPr>
          </a:p>
          <a:p>
            <a:pPr marL="0" indent="0" defTabSz="228600">
              <a:spcBef>
                <a:spcPts val="500"/>
              </a:spcBef>
              <a:buNone/>
            </a:pPr>
            <a:endParaRPr lang="en-US" sz="1000" b="0" i="0" kern="1200">
              <a:solidFill>
                <a:schemeClr val="tx1"/>
              </a:solidFill>
              <a:latin typeface="+mj-lt"/>
              <a:ea typeface="+mj-ea"/>
              <a:cs typeface="+mj-cs"/>
            </a:endParaRPr>
          </a:p>
          <a:p>
            <a:pPr marL="0" indent="0">
              <a:buNone/>
            </a:pPr>
            <a:endParaRPr lang="en-GB"/>
          </a:p>
        </p:txBody>
      </p:sp>
      <p:sp>
        <p:nvSpPr>
          <p:cNvPr id="6" name="TextBox 5">
            <a:extLst>
              <a:ext uri="{FF2B5EF4-FFF2-40B4-BE49-F238E27FC236}">
                <a16:creationId xmlns:a16="http://schemas.microsoft.com/office/drawing/2014/main" id="{B6EB2924-0773-4D8A-A92C-E5D92BCCDBAD}"/>
              </a:ext>
            </a:extLst>
          </p:cNvPr>
          <p:cNvSpPr txBox="1"/>
          <p:nvPr/>
        </p:nvSpPr>
        <p:spPr>
          <a:xfrm>
            <a:off x="6388925" y="1456840"/>
            <a:ext cx="5044955" cy="4416594"/>
          </a:xfrm>
          <a:prstGeom prst="rect">
            <a:avLst/>
          </a:prstGeom>
          <a:noFill/>
        </p:spPr>
        <p:txBody>
          <a:bodyPr wrap="square" lIns="91440" tIns="45720" rIns="91440" bIns="45720" rtlCol="0" anchor="t">
            <a:spAutoFit/>
          </a:bodyPr>
          <a:lstStyle/>
          <a:p>
            <a:pPr defTabSz="228600" fontAlgn="base">
              <a:spcAft>
                <a:spcPts val="600"/>
              </a:spcAft>
            </a:pPr>
            <a:r>
              <a:rPr lang="en-US" sz="2400" b="1" kern="1200" dirty="0">
                <a:solidFill>
                  <a:srgbClr val="000000"/>
                </a:solidFill>
                <a:latin typeface="Calibri" panose="020F0502020204030204" pitchFamily="34" charset="0"/>
                <a:ea typeface="+mn-ea"/>
                <a:cs typeface="+mn-cs"/>
              </a:rPr>
              <a:t>What do I do if I am on </a:t>
            </a:r>
            <a:r>
              <a:rPr lang="en-US" sz="2400" b="1" dirty="0">
                <a:solidFill>
                  <a:srgbClr val="000000"/>
                </a:solidFill>
                <a:latin typeface="Calibri" panose="020F0502020204030204" pitchFamily="34" charset="0"/>
              </a:rPr>
              <a:t>a</a:t>
            </a:r>
            <a:r>
              <a:rPr lang="en-US" sz="2400" b="1" kern="1200" dirty="0">
                <a:solidFill>
                  <a:srgbClr val="000000"/>
                </a:solidFill>
                <a:latin typeface="Calibri" panose="020F0502020204030204" pitchFamily="34" charset="0"/>
                <a:ea typeface="+mn-ea"/>
                <a:cs typeface="+mn-cs"/>
              </a:rPr>
              <a:t> D of E or Tanzania trip during the week beginning 6</a:t>
            </a:r>
            <a:r>
              <a:rPr lang="en-US" sz="2400" b="1" kern="1200" baseline="30000" dirty="0">
                <a:solidFill>
                  <a:srgbClr val="000000"/>
                </a:solidFill>
                <a:latin typeface="Calibri" panose="020F0502020204030204" pitchFamily="34" charset="0"/>
                <a:ea typeface="+mn-ea"/>
                <a:cs typeface="+mn-cs"/>
              </a:rPr>
              <a:t>th</a:t>
            </a:r>
            <a:r>
              <a:rPr lang="en-US" sz="2400" b="1" kern="1200" dirty="0">
                <a:solidFill>
                  <a:srgbClr val="000000"/>
                </a:solidFill>
                <a:latin typeface="Calibri" panose="020F0502020204030204" pitchFamily="34" charset="0"/>
                <a:ea typeface="+mn-ea"/>
                <a:cs typeface="+mn-cs"/>
              </a:rPr>
              <a:t> July?</a:t>
            </a:r>
          </a:p>
          <a:p>
            <a:pPr defTabSz="228600" fontAlgn="base">
              <a:spcAft>
                <a:spcPts val="600"/>
              </a:spcAft>
            </a:pPr>
            <a:endParaRPr lang="en-US" sz="2400" b="1" dirty="0">
              <a:solidFill>
                <a:srgbClr val="000000"/>
              </a:solidFill>
              <a:latin typeface="Calibri" panose="020F0502020204030204" pitchFamily="34" charset="0"/>
            </a:endParaRPr>
          </a:p>
          <a:p>
            <a:pPr defTabSz="228600" fontAlgn="base">
              <a:spcAft>
                <a:spcPts val="600"/>
              </a:spcAft>
            </a:pPr>
            <a:r>
              <a:rPr lang="en-US" sz="2400" kern="1200" dirty="0">
                <a:solidFill>
                  <a:srgbClr val="000000"/>
                </a:solidFill>
                <a:latin typeface="Calibri" panose="020F0502020204030204" pitchFamily="34" charset="0"/>
                <a:ea typeface="+mn-ea"/>
                <a:cs typeface="+mn-cs"/>
              </a:rPr>
              <a:t>This is unfortunate but we are tight on time at the end of the year and can't avoid a clash.  We are encouraging you to find work experience another week – see earlier slide.</a:t>
            </a:r>
          </a:p>
          <a:p>
            <a:pPr defTabSz="228600" fontAlgn="base">
              <a:spcAft>
                <a:spcPts val="600"/>
              </a:spcAft>
            </a:pPr>
            <a:br>
              <a:rPr lang="en-US" sz="900" kern="1200" dirty="0">
                <a:solidFill>
                  <a:srgbClr val="000000"/>
                </a:solidFill>
                <a:latin typeface="Calibri" panose="020F0502020204030204" pitchFamily="34" charset="0"/>
                <a:ea typeface="+mn-ea"/>
                <a:cs typeface="+mn-cs"/>
              </a:rPr>
            </a:br>
            <a:br>
              <a:rPr lang="en-US" sz="900" kern="1200" dirty="0">
                <a:solidFill>
                  <a:schemeClr val="tx1"/>
                </a:solidFill>
                <a:latin typeface="+mn-lt"/>
                <a:ea typeface="+mn-ea"/>
                <a:cs typeface="+mn-cs"/>
              </a:rPr>
            </a:br>
            <a:endParaRPr lang="en-US" sz="900" kern="1200" dirty="0">
              <a:solidFill>
                <a:srgbClr val="000000"/>
              </a:solidFill>
              <a:latin typeface="Calibri" panose="020F0502020204030204" pitchFamily="34" charset="0"/>
              <a:ea typeface="+mn-ea"/>
              <a:cs typeface="+mn-cs"/>
            </a:endParaRPr>
          </a:p>
          <a:p>
            <a:pPr algn="l" fontAlgn="base">
              <a:spcAft>
                <a:spcPts val="600"/>
              </a:spcAft>
            </a:pPr>
            <a:endParaRPr lang="en-US" b="0" i="0" dirty="0">
              <a:solidFill>
                <a:srgbClr val="242424"/>
              </a:solidFill>
              <a:effectLst/>
              <a:latin typeface="Segoe UI" panose="020B0502040204020203" pitchFamily="34" charset="0"/>
            </a:endParaRPr>
          </a:p>
        </p:txBody>
      </p:sp>
    </p:spTree>
    <p:extLst>
      <p:ext uri="{BB962C8B-B14F-4D97-AF65-F5344CB8AC3E}">
        <p14:creationId xmlns:p14="http://schemas.microsoft.com/office/powerpoint/2010/main" val="173576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40ABF-6EC4-23D1-D773-B961027D9A0C}"/>
              </a:ext>
            </a:extLst>
          </p:cNvPr>
          <p:cNvSpPr>
            <a:spLocks noGrp="1"/>
          </p:cNvSpPr>
          <p:nvPr>
            <p:ph type="title"/>
          </p:nvPr>
        </p:nvSpPr>
        <p:spPr>
          <a:xfrm>
            <a:off x="648931" y="629266"/>
            <a:ext cx="4166510" cy="1622321"/>
          </a:xfrm>
        </p:spPr>
        <p:txBody>
          <a:bodyPr>
            <a:normAutofit/>
          </a:bodyPr>
          <a:lstStyle/>
          <a:p>
            <a:r>
              <a:rPr lang="en-US" b="1">
                <a:solidFill>
                  <a:srgbClr val="EBEBEB"/>
                </a:solidFill>
              </a:rPr>
              <a:t>AIMS of this presentation:</a:t>
            </a:r>
            <a:endParaRPr lang="en-GB" b="1">
              <a:solidFill>
                <a:srgbClr val="EBEBEB"/>
              </a:solidFill>
            </a:endParaRP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pic>
        <p:nvPicPr>
          <p:cNvPr id="7" name="Graphic 6" descr="Bullseye">
            <a:extLst>
              <a:ext uri="{FF2B5EF4-FFF2-40B4-BE49-F238E27FC236}">
                <a16:creationId xmlns:a16="http://schemas.microsoft.com/office/drawing/2014/main" id="{C1E636C1-7455-1710-771A-6C217CBF17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3992" y="704054"/>
            <a:ext cx="5449889" cy="5449889"/>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D7AC98E1-DA2C-45C9-F0F2-37A502B9A846}"/>
              </a:ext>
            </a:extLst>
          </p:cNvPr>
          <p:cNvSpPr>
            <a:spLocks noGrp="1"/>
          </p:cNvSpPr>
          <p:nvPr>
            <p:ph idx="1"/>
          </p:nvPr>
        </p:nvSpPr>
        <p:spPr>
          <a:xfrm>
            <a:off x="648931" y="2438400"/>
            <a:ext cx="4166509" cy="4036142"/>
          </a:xfrm>
        </p:spPr>
        <p:txBody>
          <a:bodyPr>
            <a:normAutofit/>
          </a:bodyPr>
          <a:lstStyle/>
          <a:p>
            <a:r>
              <a:rPr lang="en-US" sz="2400" b="1" dirty="0">
                <a:solidFill>
                  <a:srgbClr val="EBEBEB"/>
                </a:solidFill>
              </a:rPr>
              <a:t>To understand the benefits of work experience</a:t>
            </a:r>
          </a:p>
          <a:p>
            <a:r>
              <a:rPr lang="en-US" sz="2400" b="1" dirty="0">
                <a:solidFill>
                  <a:srgbClr val="EBEBEB"/>
                </a:solidFill>
              </a:rPr>
              <a:t>To know where to look to find work experience</a:t>
            </a:r>
          </a:p>
          <a:p>
            <a:r>
              <a:rPr lang="en-US" sz="2400" b="1" dirty="0">
                <a:solidFill>
                  <a:srgbClr val="EBEBEB"/>
                </a:solidFill>
              </a:rPr>
              <a:t>To understand the Unifrog procedure for logging your placement</a:t>
            </a:r>
          </a:p>
          <a:p>
            <a:endParaRPr lang="en-GB" dirty="0">
              <a:solidFill>
                <a:srgbClr val="EBEBEB"/>
              </a:solidFill>
            </a:endParaRPr>
          </a:p>
        </p:txBody>
      </p:sp>
    </p:spTree>
    <p:extLst>
      <p:ext uri="{BB962C8B-B14F-4D97-AF65-F5344CB8AC3E}">
        <p14:creationId xmlns:p14="http://schemas.microsoft.com/office/powerpoint/2010/main" val="2183071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2">
            <a:extLst>
              <a:ext uri="{FF2B5EF4-FFF2-40B4-BE49-F238E27FC236}">
                <a16:creationId xmlns:a16="http://schemas.microsoft.com/office/drawing/2014/main" id="{4EA8ACEA-5B4B-4AC6-A227-6A0E014A5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54BE42-0A76-4E08-8E93-933FEE57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Freeform 15">
            <a:extLst>
              <a:ext uri="{FF2B5EF4-FFF2-40B4-BE49-F238E27FC236}">
                <a16:creationId xmlns:a16="http://schemas.microsoft.com/office/drawing/2014/main" id="{BC170363-AD0C-449E-B5CC-30A228247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9" name="Freeform 5">
            <a:extLst>
              <a:ext uri="{FF2B5EF4-FFF2-40B4-BE49-F238E27FC236}">
                <a16:creationId xmlns:a16="http://schemas.microsoft.com/office/drawing/2014/main" id="{1F63DF7C-AFED-49CB-8FAF-B69387E9C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en-GB"/>
          </a:p>
        </p:txBody>
      </p:sp>
      <p:sp>
        <p:nvSpPr>
          <p:cNvPr id="2" name="Title 1">
            <a:extLst>
              <a:ext uri="{FF2B5EF4-FFF2-40B4-BE49-F238E27FC236}">
                <a16:creationId xmlns:a16="http://schemas.microsoft.com/office/drawing/2014/main" id="{3ACD6EA7-64A6-4F49-BCC5-C136C4480F01}"/>
              </a:ext>
            </a:extLst>
          </p:cNvPr>
          <p:cNvSpPr>
            <a:spLocks noGrp="1"/>
          </p:cNvSpPr>
          <p:nvPr>
            <p:ph type="title"/>
          </p:nvPr>
        </p:nvSpPr>
        <p:spPr>
          <a:xfrm>
            <a:off x="3874576" y="4975732"/>
            <a:ext cx="2156545" cy="1642043"/>
          </a:xfrm>
        </p:spPr>
        <p:txBody>
          <a:bodyPr anchor="ctr">
            <a:normAutofit/>
          </a:bodyPr>
          <a:lstStyle/>
          <a:p>
            <a:pPr defTabSz="228600"/>
            <a:r>
              <a:rPr lang="en-US" sz="2100" b="1" i="0" kern="1200" dirty="0">
                <a:solidFill>
                  <a:schemeClr val="tx2"/>
                </a:solidFill>
                <a:latin typeface="+mj-lt"/>
                <a:ea typeface="+mj-ea"/>
                <a:cs typeface="+mj-cs"/>
              </a:rPr>
              <a:t>FAQs</a:t>
            </a:r>
            <a:endParaRPr lang="en-GB" b="1" dirty="0"/>
          </a:p>
        </p:txBody>
      </p:sp>
      <p:sp>
        <p:nvSpPr>
          <p:cNvPr id="3" name="Content Placeholder 2">
            <a:extLst>
              <a:ext uri="{FF2B5EF4-FFF2-40B4-BE49-F238E27FC236}">
                <a16:creationId xmlns:a16="http://schemas.microsoft.com/office/drawing/2014/main" id="{0CF8DFA5-F671-41B4-BF04-2E86D3F31155}"/>
              </a:ext>
            </a:extLst>
          </p:cNvPr>
          <p:cNvSpPr>
            <a:spLocks noGrp="1"/>
          </p:cNvSpPr>
          <p:nvPr>
            <p:ph idx="1"/>
          </p:nvPr>
        </p:nvSpPr>
        <p:spPr>
          <a:xfrm>
            <a:off x="6299118" y="1061875"/>
            <a:ext cx="3229559" cy="2344824"/>
          </a:xfrm>
        </p:spPr>
        <p:txBody>
          <a:bodyPr anchor="ctr">
            <a:normAutofit/>
          </a:bodyPr>
          <a:lstStyle/>
          <a:p>
            <a:pPr marL="0" indent="0" defTabSz="228600">
              <a:spcBef>
                <a:spcPts val="500"/>
              </a:spcBef>
              <a:buNone/>
            </a:pPr>
            <a:endParaRPr lang="en-US" sz="1000" b="1" i="0" kern="1200">
              <a:solidFill>
                <a:schemeClr val="tx1"/>
              </a:solidFill>
              <a:latin typeface="+mj-lt"/>
              <a:ea typeface="+mj-ea"/>
              <a:cs typeface="+mj-cs"/>
            </a:endParaRPr>
          </a:p>
          <a:p>
            <a:pPr marL="0" indent="0" defTabSz="228600">
              <a:spcBef>
                <a:spcPts val="500"/>
              </a:spcBef>
              <a:buNone/>
            </a:pPr>
            <a:endParaRPr lang="en-US" sz="1000" b="0" i="0" kern="1200">
              <a:solidFill>
                <a:schemeClr val="tx1"/>
              </a:solidFill>
              <a:latin typeface="+mj-lt"/>
              <a:ea typeface="+mj-ea"/>
              <a:cs typeface="+mj-cs"/>
            </a:endParaRPr>
          </a:p>
          <a:p>
            <a:pPr marL="0" indent="0" defTabSz="228600">
              <a:spcBef>
                <a:spcPts val="500"/>
              </a:spcBef>
              <a:buNone/>
            </a:pPr>
            <a:endParaRPr lang="en-US" sz="1000" b="0" i="0" kern="1200">
              <a:solidFill>
                <a:schemeClr val="tx1"/>
              </a:solidFill>
              <a:latin typeface="+mj-lt"/>
              <a:ea typeface="+mj-ea"/>
              <a:cs typeface="+mj-cs"/>
            </a:endParaRPr>
          </a:p>
          <a:p>
            <a:pPr marL="0" indent="0">
              <a:buNone/>
            </a:pPr>
            <a:endParaRPr lang="en-GB"/>
          </a:p>
        </p:txBody>
      </p:sp>
      <p:sp>
        <p:nvSpPr>
          <p:cNvPr id="6" name="TextBox 5">
            <a:extLst>
              <a:ext uri="{FF2B5EF4-FFF2-40B4-BE49-F238E27FC236}">
                <a16:creationId xmlns:a16="http://schemas.microsoft.com/office/drawing/2014/main" id="{B6EB2924-0773-4D8A-A92C-E5D92BCCDBAD}"/>
              </a:ext>
            </a:extLst>
          </p:cNvPr>
          <p:cNvSpPr txBox="1"/>
          <p:nvPr/>
        </p:nvSpPr>
        <p:spPr>
          <a:xfrm>
            <a:off x="1068388" y="240225"/>
            <a:ext cx="8460290" cy="4770537"/>
          </a:xfrm>
          <a:prstGeom prst="rect">
            <a:avLst/>
          </a:prstGeom>
          <a:noFill/>
        </p:spPr>
        <p:txBody>
          <a:bodyPr wrap="square" lIns="91440" tIns="45720" rIns="91440" bIns="45720" rtlCol="0" anchor="t">
            <a:spAutoFit/>
          </a:bodyPr>
          <a:lstStyle/>
          <a:p>
            <a:pPr defTabSz="228600" fontAlgn="base">
              <a:spcAft>
                <a:spcPts val="600"/>
              </a:spcAft>
            </a:pPr>
            <a:r>
              <a:rPr lang="en-US" sz="1600" b="1" kern="1200" dirty="0">
                <a:solidFill>
                  <a:srgbClr val="000000"/>
                </a:solidFill>
                <a:latin typeface="Calibri" panose="020F0502020204030204" pitchFamily="34" charset="0"/>
                <a:ea typeface="+mn-ea"/>
                <a:cs typeface="+mn-cs"/>
              </a:rPr>
              <a:t>What if I do work experience in a different week?  Will I have to be in school during the week of </a:t>
            </a:r>
            <a:r>
              <a:rPr lang="en-US" sz="1600" b="1" dirty="0">
                <a:solidFill>
                  <a:srgbClr val="000000"/>
                </a:solidFill>
                <a:latin typeface="Calibri" panose="020F0502020204030204" pitchFamily="34" charset="0"/>
              </a:rPr>
              <a:t>6</a:t>
            </a:r>
            <a:r>
              <a:rPr lang="en-US" sz="1600" b="1" baseline="30000" dirty="0">
                <a:solidFill>
                  <a:srgbClr val="000000"/>
                </a:solidFill>
                <a:latin typeface="Calibri" panose="020F0502020204030204" pitchFamily="34" charset="0"/>
              </a:rPr>
              <a:t>th</a:t>
            </a:r>
            <a:r>
              <a:rPr lang="en-US" sz="1600" b="1" dirty="0">
                <a:solidFill>
                  <a:srgbClr val="000000"/>
                </a:solidFill>
                <a:latin typeface="Calibri" panose="020F0502020204030204" pitchFamily="34" charset="0"/>
              </a:rPr>
              <a:t> – 10</a:t>
            </a:r>
            <a:r>
              <a:rPr lang="en-US" sz="1600" b="1" kern="1200" baseline="30000" dirty="0">
                <a:solidFill>
                  <a:srgbClr val="000000"/>
                </a:solidFill>
                <a:latin typeface="Calibri" panose="020F0502020204030204" pitchFamily="34" charset="0"/>
                <a:ea typeface="+mn-ea"/>
                <a:cs typeface="+mn-cs"/>
              </a:rPr>
              <a:t>th</a:t>
            </a:r>
            <a:r>
              <a:rPr lang="en-US" sz="1600" b="1" kern="1200" dirty="0">
                <a:solidFill>
                  <a:srgbClr val="000000"/>
                </a:solidFill>
                <a:latin typeface="Calibri" panose="020F0502020204030204" pitchFamily="34" charset="0"/>
                <a:ea typeface="+mn-ea"/>
                <a:cs typeface="+mn-cs"/>
              </a:rPr>
              <a:t> July?</a:t>
            </a:r>
          </a:p>
          <a:p>
            <a:pPr defTabSz="228600" fontAlgn="base">
              <a:spcAft>
                <a:spcPts val="600"/>
              </a:spcAft>
            </a:pPr>
            <a:r>
              <a:rPr lang="en-US" sz="1600" kern="1200" dirty="0">
                <a:solidFill>
                  <a:srgbClr val="000000"/>
                </a:solidFill>
                <a:latin typeface="Calibri" panose="020F0502020204030204" pitchFamily="34" charset="0"/>
                <a:ea typeface="+mn-ea"/>
                <a:cs typeface="+mn-cs"/>
              </a:rPr>
              <a:t>Yes.  Sometimes, companies can only offer you a different week. You could find a second placement for the 6-10</a:t>
            </a:r>
            <a:r>
              <a:rPr lang="en-US" sz="1600" kern="1200" baseline="30000" dirty="0">
                <a:solidFill>
                  <a:srgbClr val="000000"/>
                </a:solidFill>
                <a:latin typeface="Calibri" panose="020F0502020204030204" pitchFamily="34" charset="0"/>
                <a:ea typeface="+mn-ea"/>
                <a:cs typeface="+mn-cs"/>
              </a:rPr>
              <a:t>th</a:t>
            </a:r>
            <a:r>
              <a:rPr lang="en-US" sz="1600" kern="1200" dirty="0">
                <a:solidFill>
                  <a:srgbClr val="000000"/>
                </a:solidFill>
                <a:latin typeface="Calibri" panose="020F0502020204030204" pitchFamily="34" charset="0"/>
                <a:ea typeface="+mn-ea"/>
                <a:cs typeface="+mn-cs"/>
              </a:rPr>
              <a:t> July.</a:t>
            </a:r>
          </a:p>
          <a:p>
            <a:pPr defTabSz="228600" fontAlgn="base">
              <a:spcAft>
                <a:spcPts val="600"/>
              </a:spcAft>
            </a:pPr>
            <a:endParaRPr lang="en-US" sz="1600" b="1" kern="1200" dirty="0">
              <a:solidFill>
                <a:srgbClr val="000000"/>
              </a:solidFill>
              <a:latin typeface="Calibri" panose="020F0502020204030204" pitchFamily="34" charset="0"/>
              <a:ea typeface="+mn-ea"/>
              <a:cs typeface="+mn-cs"/>
            </a:endParaRPr>
          </a:p>
          <a:p>
            <a:pPr defTabSz="228600" fontAlgn="base">
              <a:spcAft>
                <a:spcPts val="600"/>
              </a:spcAft>
            </a:pPr>
            <a:r>
              <a:rPr lang="en-US" sz="1600" b="1" kern="1200" dirty="0">
                <a:solidFill>
                  <a:srgbClr val="000000"/>
                </a:solidFill>
                <a:latin typeface="Calibri" panose="020F0502020204030204" pitchFamily="34" charset="0"/>
                <a:ea typeface="+mn-ea"/>
                <a:cs typeface="+mn-cs"/>
              </a:rPr>
              <a:t>Who is the WHS Co-Ordinator?</a:t>
            </a:r>
          </a:p>
          <a:p>
            <a:pPr defTabSz="228600" fontAlgn="base">
              <a:spcAft>
                <a:spcPts val="600"/>
              </a:spcAft>
            </a:pPr>
            <a:r>
              <a:rPr lang="en-US" sz="1600" kern="1200" dirty="0">
                <a:solidFill>
                  <a:srgbClr val="000000"/>
                </a:solidFill>
                <a:latin typeface="Calibri" panose="020F0502020204030204" pitchFamily="34" charset="0"/>
                <a:ea typeface="+mn-ea"/>
                <a:cs typeface="+mn-cs"/>
              </a:rPr>
              <a:t>This is Mrs Cook, Careers Lead and Head of Post-16 Guidance </a:t>
            </a:r>
            <a:r>
              <a:rPr lang="en-US" sz="1600" kern="1200" dirty="0">
                <a:solidFill>
                  <a:srgbClr val="000000"/>
                </a:solidFill>
                <a:latin typeface="Calibri" panose="020F0502020204030204" pitchFamily="34" charset="0"/>
                <a:ea typeface="+mn-ea"/>
                <a:cs typeface="+mn-cs"/>
                <a:hlinkClick r:id="rId7"/>
              </a:rPr>
              <a:t>hcook@wilmslowhigh.com</a:t>
            </a:r>
            <a:endParaRPr lang="en-US" sz="1600" kern="1200" dirty="0">
              <a:solidFill>
                <a:srgbClr val="000000"/>
              </a:solidFill>
              <a:latin typeface="Calibri" panose="020F0502020204030204" pitchFamily="34" charset="0"/>
              <a:ea typeface="+mn-ea"/>
              <a:cs typeface="+mn-cs"/>
            </a:endParaRPr>
          </a:p>
          <a:p>
            <a:pPr defTabSz="228600" fontAlgn="base">
              <a:spcAft>
                <a:spcPts val="600"/>
              </a:spcAft>
            </a:pPr>
            <a:endParaRPr lang="en-US" sz="1600" kern="1200" dirty="0">
              <a:solidFill>
                <a:srgbClr val="000000"/>
              </a:solidFill>
              <a:latin typeface="Calibri" panose="020F0502020204030204" pitchFamily="34" charset="0"/>
              <a:ea typeface="+mn-ea"/>
              <a:cs typeface="+mn-cs"/>
            </a:endParaRPr>
          </a:p>
          <a:p>
            <a:pPr defTabSz="228600" fontAlgn="base">
              <a:spcAft>
                <a:spcPts val="600"/>
              </a:spcAft>
            </a:pPr>
            <a:r>
              <a:rPr lang="en-US" sz="1600" b="1" kern="1200">
                <a:solidFill>
                  <a:srgbClr val="000000"/>
                </a:solidFill>
                <a:latin typeface="Calibri" panose="020F0502020204030204" pitchFamily="34" charset="0"/>
                <a:ea typeface="+mn-ea"/>
                <a:cs typeface="+mn-cs"/>
              </a:rPr>
              <a:t>Do </a:t>
            </a:r>
            <a:r>
              <a:rPr lang="en-US" sz="1600" b="1" kern="1200" dirty="0">
                <a:solidFill>
                  <a:srgbClr val="000000"/>
                </a:solidFill>
                <a:latin typeface="Calibri" panose="020F0502020204030204" pitchFamily="34" charset="0"/>
                <a:ea typeface="+mn-ea"/>
                <a:cs typeface="+mn-cs"/>
              </a:rPr>
              <a:t>I have to fill in the Unifrog forms if I am doing work experience during any week other than 7</a:t>
            </a:r>
            <a:r>
              <a:rPr lang="en-US" sz="1600" b="1" kern="1200" baseline="30000" dirty="0">
                <a:solidFill>
                  <a:srgbClr val="000000"/>
                </a:solidFill>
                <a:latin typeface="Calibri" panose="020F0502020204030204" pitchFamily="34" charset="0"/>
                <a:ea typeface="+mn-ea"/>
                <a:cs typeface="+mn-cs"/>
              </a:rPr>
              <a:t>th</a:t>
            </a:r>
            <a:r>
              <a:rPr lang="en-US" sz="1600" b="1" kern="1200" dirty="0">
                <a:solidFill>
                  <a:srgbClr val="000000"/>
                </a:solidFill>
                <a:latin typeface="Calibri" panose="020F0502020204030204" pitchFamily="34" charset="0"/>
                <a:ea typeface="+mn-ea"/>
                <a:cs typeface="+mn-cs"/>
              </a:rPr>
              <a:t> July?</a:t>
            </a:r>
          </a:p>
          <a:p>
            <a:pPr defTabSz="228600" fontAlgn="base">
              <a:spcAft>
                <a:spcPts val="600"/>
              </a:spcAft>
            </a:pPr>
            <a:r>
              <a:rPr lang="en-US" sz="1600" kern="1200" dirty="0">
                <a:solidFill>
                  <a:srgbClr val="000000"/>
                </a:solidFill>
                <a:latin typeface="Calibri" panose="020F0502020204030204" pitchFamily="34" charset="0"/>
                <a:ea typeface="+mn-ea"/>
                <a:cs typeface="+mn-cs"/>
              </a:rPr>
              <a:t>If you are </a:t>
            </a:r>
            <a:r>
              <a:rPr lang="en-US" sz="1600" kern="1200" dirty="0" err="1">
                <a:solidFill>
                  <a:srgbClr val="000000"/>
                </a:solidFill>
                <a:latin typeface="Calibri" panose="020F0502020204030204" pitchFamily="34" charset="0"/>
                <a:ea typeface="+mn-ea"/>
                <a:cs typeface="+mn-cs"/>
              </a:rPr>
              <a:t>organising</a:t>
            </a:r>
            <a:r>
              <a:rPr lang="en-US" sz="1600" kern="1200" dirty="0">
                <a:solidFill>
                  <a:srgbClr val="000000"/>
                </a:solidFill>
                <a:latin typeface="Calibri" panose="020F0502020204030204" pitchFamily="34" charset="0"/>
                <a:ea typeface="+mn-ea"/>
                <a:cs typeface="+mn-cs"/>
              </a:rPr>
              <a:t> work experience during your school holidays or at any other point during term time, </a:t>
            </a:r>
            <a:r>
              <a:rPr lang="en-US" sz="1600" b="1" kern="1200" dirty="0">
                <a:solidFill>
                  <a:srgbClr val="000000"/>
                </a:solidFill>
                <a:latin typeface="Calibri" panose="020F0502020204030204" pitchFamily="34" charset="0"/>
                <a:ea typeface="+mn-ea"/>
                <a:cs typeface="+mn-cs"/>
              </a:rPr>
              <a:t>you do still need to fill out the forms on Unifrog</a:t>
            </a:r>
            <a:r>
              <a:rPr lang="en-US" sz="1600" kern="1200" dirty="0">
                <a:solidFill>
                  <a:srgbClr val="000000"/>
                </a:solidFill>
                <a:latin typeface="Calibri" panose="020F0502020204030204" pitchFamily="34" charset="0"/>
                <a:ea typeface="+mn-ea"/>
                <a:cs typeface="+mn-cs"/>
              </a:rPr>
              <a:t>. These forms are obviously only for work experience placements, though, and not any kind of paid employment.</a:t>
            </a:r>
            <a:endParaRPr lang="en-US" sz="1600" kern="1200" dirty="0">
              <a:solidFill>
                <a:srgbClr val="242424"/>
              </a:solidFill>
              <a:latin typeface="Segoe UI" panose="020B0502040204020203" pitchFamily="34" charset="0"/>
              <a:ea typeface="+mn-ea"/>
              <a:cs typeface="+mn-cs"/>
            </a:endParaRPr>
          </a:p>
          <a:p>
            <a:pPr defTabSz="228600" fontAlgn="base">
              <a:spcAft>
                <a:spcPts val="600"/>
              </a:spcAft>
            </a:pPr>
            <a:endParaRPr lang="en-US" sz="1000" b="1" kern="1200" dirty="0">
              <a:solidFill>
                <a:srgbClr val="242424"/>
              </a:solidFill>
              <a:latin typeface="Segoe UI" panose="020B0502040204020203" pitchFamily="34" charset="0"/>
              <a:ea typeface="+mn-ea"/>
              <a:cs typeface="+mn-cs"/>
            </a:endParaRPr>
          </a:p>
          <a:p>
            <a:pPr defTabSz="228600">
              <a:spcAft>
                <a:spcPts val="600"/>
              </a:spcAft>
            </a:pPr>
            <a:br>
              <a:rPr lang="en-US" sz="900" kern="1200" dirty="0">
                <a:solidFill>
                  <a:schemeClr val="tx1"/>
                </a:solidFill>
                <a:latin typeface="+mn-lt"/>
                <a:ea typeface="+mn-ea"/>
                <a:cs typeface="+mn-cs"/>
              </a:rPr>
            </a:br>
            <a:endParaRPr lang="en-US" sz="900" kern="1200" dirty="0">
              <a:solidFill>
                <a:srgbClr val="000000"/>
              </a:solidFill>
              <a:latin typeface="Calibri" panose="020F0502020204030204" pitchFamily="34" charset="0"/>
              <a:ea typeface="+mn-ea"/>
              <a:cs typeface="+mn-cs"/>
            </a:endParaRPr>
          </a:p>
          <a:p>
            <a:pPr algn="l" fontAlgn="base">
              <a:spcAft>
                <a:spcPts val="600"/>
              </a:spcAft>
            </a:pPr>
            <a:endParaRPr lang="en-US" b="0" i="0" dirty="0">
              <a:solidFill>
                <a:srgbClr val="242424"/>
              </a:solidFill>
              <a:effectLst/>
              <a:latin typeface="Segoe UI" panose="020B0502040204020203" pitchFamily="34" charset="0"/>
            </a:endParaRPr>
          </a:p>
        </p:txBody>
      </p:sp>
    </p:spTree>
    <p:extLst>
      <p:ext uri="{BB962C8B-B14F-4D97-AF65-F5344CB8AC3E}">
        <p14:creationId xmlns:p14="http://schemas.microsoft.com/office/powerpoint/2010/main" val="56344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C8746D5-4AD6-619F-D743-AB9CC815BF8F}"/>
              </a:ext>
            </a:extLst>
          </p:cNvPr>
          <p:cNvSpPr>
            <a:spLocks noGrp="1"/>
          </p:cNvSpPr>
          <p:nvPr>
            <p:ph type="title"/>
          </p:nvPr>
        </p:nvSpPr>
        <p:spPr>
          <a:xfrm>
            <a:off x="648930" y="629267"/>
            <a:ext cx="9252154" cy="1016654"/>
          </a:xfrm>
        </p:spPr>
        <p:txBody>
          <a:bodyPr>
            <a:normAutofit/>
          </a:bodyPr>
          <a:lstStyle/>
          <a:p>
            <a:r>
              <a:rPr lang="en-US" sz="3900" b="1">
                <a:solidFill>
                  <a:srgbClr val="EBEBEB"/>
                </a:solidFill>
              </a:rPr>
              <a:t>Advice from current Year 13 students:</a:t>
            </a:r>
            <a:endParaRPr lang="en-GB" sz="3900" b="1">
              <a:solidFill>
                <a:srgbClr val="EBEBEB"/>
              </a:solidFill>
            </a:endParaRP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3" name="Content Placeholder 2">
            <a:extLst>
              <a:ext uri="{FF2B5EF4-FFF2-40B4-BE49-F238E27FC236}">
                <a16:creationId xmlns:a16="http://schemas.microsoft.com/office/drawing/2014/main" id="{F5F9D282-A762-AE9C-03AB-66E664B41AAD}"/>
              </a:ext>
            </a:extLst>
          </p:cNvPr>
          <p:cNvSpPr>
            <a:spLocks noGrp="1"/>
          </p:cNvSpPr>
          <p:nvPr>
            <p:ph idx="1"/>
          </p:nvPr>
        </p:nvSpPr>
        <p:spPr>
          <a:xfrm>
            <a:off x="648930" y="2548281"/>
            <a:ext cx="6356303" cy="4146987"/>
          </a:xfrm>
        </p:spPr>
        <p:txBody>
          <a:bodyPr>
            <a:normAutofit/>
          </a:bodyPr>
          <a:lstStyle/>
          <a:p>
            <a:pPr marL="0" indent="0">
              <a:lnSpc>
                <a:spcPct val="90000"/>
              </a:lnSpc>
              <a:buNone/>
            </a:pPr>
            <a:r>
              <a:rPr lang="en-US" sz="1700" b="1" dirty="0"/>
              <a:t>Choose somewhere you actually want to go and not just because it’s easy</a:t>
            </a:r>
          </a:p>
          <a:p>
            <a:pPr marL="0" indent="0">
              <a:lnSpc>
                <a:spcPct val="90000"/>
              </a:lnSpc>
              <a:buNone/>
            </a:pPr>
            <a:r>
              <a:rPr lang="en-US" sz="1700" b="1" dirty="0"/>
              <a:t>Make sure you ask friends and family if they have contacts</a:t>
            </a:r>
          </a:p>
          <a:p>
            <a:pPr marL="0" indent="0">
              <a:lnSpc>
                <a:spcPct val="90000"/>
              </a:lnSpc>
              <a:buNone/>
            </a:pPr>
            <a:r>
              <a:rPr lang="en-US" sz="1700" b="1" dirty="0"/>
              <a:t>Don’t leave it until the last minute as it can get stressful</a:t>
            </a:r>
          </a:p>
          <a:p>
            <a:pPr marL="0" indent="0">
              <a:lnSpc>
                <a:spcPct val="90000"/>
              </a:lnSpc>
              <a:buNone/>
            </a:pPr>
            <a:r>
              <a:rPr lang="en-US" sz="1700" b="1" dirty="0"/>
              <a:t>Read through the diary before you go so you know what you need to fill in</a:t>
            </a:r>
          </a:p>
          <a:p>
            <a:pPr marL="0" indent="0">
              <a:lnSpc>
                <a:spcPct val="90000"/>
              </a:lnSpc>
              <a:buNone/>
            </a:pPr>
            <a:r>
              <a:rPr lang="en-US" sz="1700" b="1" dirty="0"/>
              <a:t>Make sure you dress appropriately and use language appropriately in the workplace</a:t>
            </a:r>
          </a:p>
          <a:p>
            <a:pPr marL="0" indent="0">
              <a:lnSpc>
                <a:spcPct val="90000"/>
              </a:lnSpc>
              <a:buNone/>
            </a:pPr>
            <a:r>
              <a:rPr lang="en-US" sz="1700" b="1" dirty="0"/>
              <a:t>Keep an open mind when going in and be prepared to have different experiences</a:t>
            </a:r>
            <a:endParaRPr lang="en-GB" sz="1700" b="1" dirty="0"/>
          </a:p>
        </p:txBody>
      </p:sp>
    </p:spTree>
    <p:extLst>
      <p:ext uri="{BB962C8B-B14F-4D97-AF65-F5344CB8AC3E}">
        <p14:creationId xmlns:p14="http://schemas.microsoft.com/office/powerpoint/2010/main" val="248319995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40" y="1003300"/>
            <a:ext cx="10092601" cy="1320800"/>
          </a:xfrm>
        </p:spPr>
        <p:txBody>
          <a:bodyPr/>
          <a:lstStyle/>
          <a:p>
            <a:pPr algn="ctr"/>
            <a:r>
              <a:rPr lang="en-GB" b="1" dirty="0">
                <a:solidFill>
                  <a:schemeClr val="tx1"/>
                </a:solidFill>
              </a:rPr>
              <a:t>Good </a:t>
            </a:r>
            <a:r>
              <a:rPr lang="en-GB" b="1" dirty="0" err="1">
                <a:solidFill>
                  <a:schemeClr val="tx1"/>
                </a:solidFill>
              </a:rPr>
              <a:t>Luck,Year</a:t>
            </a:r>
            <a:r>
              <a:rPr lang="en-GB" b="1" dirty="0">
                <a:solidFill>
                  <a:schemeClr val="tx1"/>
                </a:solidFill>
              </a:rPr>
              <a:t> 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494" y="2094896"/>
            <a:ext cx="2991173" cy="2929542"/>
          </a:xfrm>
          <a:prstGeom prst="rect">
            <a:avLst/>
          </a:prstGeom>
        </p:spPr>
      </p:pic>
    </p:spTree>
    <p:extLst>
      <p:ext uri="{BB962C8B-B14F-4D97-AF65-F5344CB8AC3E}">
        <p14:creationId xmlns:p14="http://schemas.microsoft.com/office/powerpoint/2010/main" val="319115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GB"/>
          </a:p>
        </p:txBody>
      </p:sp>
      <p:sp>
        <p:nvSpPr>
          <p:cNvPr id="13"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ACD6EA7-64A6-4F49-BCC5-C136C4480F01}"/>
              </a:ext>
            </a:extLst>
          </p:cNvPr>
          <p:cNvSpPr>
            <a:spLocks noGrp="1"/>
          </p:cNvSpPr>
          <p:nvPr>
            <p:ph type="title"/>
          </p:nvPr>
        </p:nvSpPr>
        <p:spPr>
          <a:xfrm>
            <a:off x="648119" y="894679"/>
            <a:ext cx="3595351" cy="2173986"/>
          </a:xfrm>
        </p:spPr>
        <p:txBody>
          <a:bodyPr anchor="ctr">
            <a:normAutofit/>
          </a:bodyPr>
          <a:lstStyle/>
          <a:p>
            <a:pPr defTabSz="242316"/>
            <a:r>
              <a:rPr lang="en-US" sz="2226" b="1" i="0" kern="1200" dirty="0">
                <a:solidFill>
                  <a:schemeClr val="tx2"/>
                </a:solidFill>
                <a:latin typeface="+mj-lt"/>
                <a:ea typeface="+mj-ea"/>
                <a:cs typeface="+mj-cs"/>
              </a:rPr>
              <a:t>With your tutor</a:t>
            </a:r>
            <a:endParaRPr lang="en-GB" b="1" dirty="0"/>
          </a:p>
        </p:txBody>
      </p:sp>
      <p:sp>
        <p:nvSpPr>
          <p:cNvPr id="3" name="Content Placeholder 2">
            <a:extLst>
              <a:ext uri="{FF2B5EF4-FFF2-40B4-BE49-F238E27FC236}">
                <a16:creationId xmlns:a16="http://schemas.microsoft.com/office/drawing/2014/main" id="{0CF8DFA5-F671-41B4-BF04-2E86D3F31155}"/>
              </a:ext>
            </a:extLst>
          </p:cNvPr>
          <p:cNvSpPr>
            <a:spLocks noGrp="1"/>
          </p:cNvSpPr>
          <p:nvPr>
            <p:ph idx="1"/>
          </p:nvPr>
        </p:nvSpPr>
        <p:spPr>
          <a:xfrm>
            <a:off x="8181169" y="857553"/>
            <a:ext cx="3362712" cy="2441500"/>
          </a:xfrm>
        </p:spPr>
        <p:txBody>
          <a:bodyPr anchor="ctr">
            <a:normAutofit/>
          </a:bodyPr>
          <a:lstStyle/>
          <a:p>
            <a:pPr marL="0" indent="0" defTabSz="242316">
              <a:spcBef>
                <a:spcPts val="530"/>
              </a:spcBef>
              <a:buNone/>
            </a:pPr>
            <a:endParaRPr lang="en-US" sz="1060" b="1" i="0" kern="1200">
              <a:solidFill>
                <a:schemeClr val="tx1"/>
              </a:solidFill>
              <a:latin typeface="+mj-lt"/>
              <a:ea typeface="+mj-ea"/>
              <a:cs typeface="+mj-cs"/>
            </a:endParaRPr>
          </a:p>
          <a:p>
            <a:pPr marL="0" indent="0" defTabSz="242316">
              <a:spcBef>
                <a:spcPts val="530"/>
              </a:spcBef>
              <a:buNone/>
            </a:pPr>
            <a:endParaRPr lang="en-US" sz="1060" b="0" i="0" kern="1200">
              <a:solidFill>
                <a:schemeClr val="tx1"/>
              </a:solidFill>
              <a:latin typeface="+mj-lt"/>
              <a:ea typeface="+mj-ea"/>
              <a:cs typeface="+mj-cs"/>
            </a:endParaRPr>
          </a:p>
          <a:p>
            <a:pPr marL="0" indent="0" defTabSz="242316">
              <a:spcBef>
                <a:spcPts val="530"/>
              </a:spcBef>
              <a:buNone/>
            </a:pPr>
            <a:endParaRPr lang="en-US" sz="1060" b="0" i="0" kern="1200">
              <a:solidFill>
                <a:schemeClr val="tx1"/>
              </a:solidFill>
              <a:latin typeface="+mj-lt"/>
              <a:ea typeface="+mj-ea"/>
              <a:cs typeface="+mj-cs"/>
            </a:endParaRPr>
          </a:p>
          <a:p>
            <a:pPr marL="0" indent="0">
              <a:buNone/>
            </a:pPr>
            <a:endParaRPr lang="en-GB"/>
          </a:p>
        </p:txBody>
      </p:sp>
      <p:sp>
        <p:nvSpPr>
          <p:cNvPr id="6" name="TextBox 5">
            <a:extLst>
              <a:ext uri="{FF2B5EF4-FFF2-40B4-BE49-F238E27FC236}">
                <a16:creationId xmlns:a16="http://schemas.microsoft.com/office/drawing/2014/main" id="{B6EB2924-0773-4D8A-A92C-E5D92BCCDBAD}"/>
              </a:ext>
            </a:extLst>
          </p:cNvPr>
          <p:cNvSpPr txBox="1"/>
          <p:nvPr/>
        </p:nvSpPr>
        <p:spPr>
          <a:xfrm>
            <a:off x="5427406" y="397226"/>
            <a:ext cx="6622026" cy="7386638"/>
          </a:xfrm>
          <a:prstGeom prst="rect">
            <a:avLst/>
          </a:prstGeom>
          <a:noFill/>
        </p:spPr>
        <p:txBody>
          <a:bodyPr wrap="square" lIns="91440" tIns="45720" rIns="91440" bIns="45720" rtlCol="0" anchor="t">
            <a:spAutoFit/>
          </a:bodyPr>
          <a:lstStyle/>
          <a:p>
            <a:pPr defTabSz="242316">
              <a:spcAft>
                <a:spcPts val="600"/>
              </a:spcAft>
            </a:pPr>
            <a:r>
              <a:rPr lang="en-US" kern="1200" dirty="0">
                <a:solidFill>
                  <a:schemeClr val="bg1"/>
                </a:solidFill>
                <a:latin typeface="Calibri" panose="020F0502020204030204" pitchFamily="34" charset="0"/>
                <a:cs typeface="Calibri" panose="020F0502020204030204" pitchFamily="34" charset="0"/>
              </a:rPr>
              <a:t>1. Firstly, watch the following two videos.  They give you an idea of how the administration process runs on Unifrog.</a:t>
            </a:r>
          </a:p>
          <a:p>
            <a:pPr defTabSz="242316" fontAlgn="base">
              <a:spcAft>
                <a:spcPts val="600"/>
              </a:spcAft>
            </a:pPr>
            <a:r>
              <a:rPr lang="en-GB" u="sng" kern="12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https://cdn.unifrog.org/video/hfxcu5f6a6/360.mp4</a:t>
            </a:r>
            <a:r>
              <a:rPr lang="en-GB" kern="1200" dirty="0">
                <a:solidFill>
                  <a:schemeClr val="bg1"/>
                </a:solidFill>
                <a:latin typeface="Calibri" panose="020F0502020204030204" pitchFamily="34" charset="0"/>
                <a:cs typeface="Calibri" panose="020F0502020204030204" pitchFamily="34" charset="0"/>
              </a:rPr>
              <a:t>​</a:t>
            </a:r>
          </a:p>
          <a:p>
            <a:pPr defTabSz="242316" fontAlgn="base">
              <a:spcAft>
                <a:spcPts val="600"/>
              </a:spcAft>
            </a:pPr>
            <a:r>
              <a:rPr lang="en-GB" u="sng" kern="1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Filling Out Your Student Initial Form - Watch Video</a:t>
            </a:r>
            <a:r>
              <a:rPr lang="en-GB" u="sng" kern="1200" dirty="0">
                <a:solidFill>
                  <a:schemeClr val="bg1"/>
                </a:solidFill>
                <a:latin typeface="Calibri" panose="020F0502020204030204" pitchFamily="34" charset="0"/>
                <a:cs typeface="Calibri" panose="020F0502020204030204" pitchFamily="34" charset="0"/>
              </a:rPr>
              <a:t> </a:t>
            </a:r>
            <a:endParaRPr lang="en-US" kern="1200" dirty="0">
              <a:solidFill>
                <a:schemeClr val="bg1"/>
              </a:solidFill>
              <a:latin typeface="Calibri" panose="020F0502020204030204" pitchFamily="34" charset="0"/>
              <a:cs typeface="Calibri" panose="020F0502020204030204" pitchFamily="34" charset="0"/>
            </a:endParaRPr>
          </a:p>
          <a:p>
            <a:pPr defTabSz="242316">
              <a:spcAft>
                <a:spcPts val="600"/>
              </a:spcAft>
            </a:pPr>
            <a:endParaRPr lang="en-GB" kern="1200" dirty="0">
              <a:solidFill>
                <a:schemeClr val="bg1"/>
              </a:solidFill>
              <a:latin typeface="Calibri" panose="020F0502020204030204" pitchFamily="34" charset="0"/>
              <a:cs typeface="Calibri" panose="020F0502020204030204" pitchFamily="34" charset="0"/>
            </a:endParaRPr>
          </a:p>
          <a:p>
            <a:pPr marL="181737" indent="-181737" defTabSz="242316">
              <a:spcAft>
                <a:spcPts val="600"/>
              </a:spcAft>
              <a:buAutoNum type="arabicPeriod" startAt="2"/>
            </a:pPr>
            <a:r>
              <a:rPr lang="en-GB" kern="1200" dirty="0">
                <a:solidFill>
                  <a:schemeClr val="bg1"/>
                </a:solidFill>
                <a:latin typeface="Calibri" panose="020F0502020204030204" pitchFamily="34" charset="0"/>
                <a:cs typeface="Calibri" panose="020F0502020204030204" pitchFamily="34" charset="0"/>
              </a:rPr>
              <a:t>Secondly, compile a list of any questions you may have as a tutor group and ask your tutor to email them to Mrs Cook.  I will get back to you all as a year group to answer any remaining questions.</a:t>
            </a:r>
          </a:p>
          <a:p>
            <a:pPr defTabSz="242316">
              <a:spcAft>
                <a:spcPts val="600"/>
              </a:spcAft>
            </a:pPr>
            <a:endParaRPr lang="en-GB" kern="1200" dirty="0">
              <a:solidFill>
                <a:schemeClr val="bg1"/>
              </a:solidFill>
              <a:latin typeface="Calibri" panose="020F0502020204030204" pitchFamily="34" charset="0"/>
              <a:cs typeface="Calibri" panose="020F0502020204030204" pitchFamily="34" charset="0"/>
            </a:endParaRPr>
          </a:p>
          <a:p>
            <a:pPr defTabSz="242316">
              <a:spcAft>
                <a:spcPts val="600"/>
              </a:spcAft>
            </a:pPr>
            <a:r>
              <a:rPr lang="en-GB" kern="1200" dirty="0">
                <a:solidFill>
                  <a:schemeClr val="bg1"/>
                </a:solidFill>
                <a:latin typeface="Calibri" panose="020F0502020204030204" pitchFamily="34" charset="0"/>
                <a:cs typeface="Calibri" panose="020F0502020204030204" pitchFamily="34" charset="0"/>
              </a:rPr>
              <a:t>3. Then log into your own Unifrog account (</a:t>
            </a:r>
            <a:r>
              <a:rPr lang="en-GB" kern="12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Gnumber@wilmslowhigh.com</a:t>
            </a:r>
            <a:r>
              <a:rPr lang="en-GB" kern="1200" dirty="0">
                <a:solidFill>
                  <a:schemeClr val="bg1"/>
                </a:solidFill>
                <a:latin typeface="Calibri" panose="020F0502020204030204" pitchFamily="34" charset="0"/>
                <a:cs typeface="Calibri" panose="020F0502020204030204" pitchFamily="34" charset="0"/>
              </a:rPr>
              <a:t> and your own password).  From your homepage, scroll down to the work environments profile and take the quiz.</a:t>
            </a:r>
          </a:p>
          <a:p>
            <a:pPr defTabSz="242316">
              <a:spcAft>
                <a:spcPts val="600"/>
              </a:spcAft>
            </a:pPr>
            <a:endParaRPr lang="en-GB" dirty="0">
              <a:solidFill>
                <a:schemeClr val="bg1"/>
              </a:solidFill>
              <a:latin typeface="Calibri" panose="020F0502020204030204" pitchFamily="34" charset="0"/>
              <a:cs typeface="Calibri" panose="020F0502020204030204" pitchFamily="34" charset="0"/>
            </a:endParaRPr>
          </a:p>
          <a:p>
            <a:pPr defTabSz="242316">
              <a:spcAft>
                <a:spcPts val="600"/>
              </a:spcAft>
            </a:pPr>
            <a:r>
              <a:rPr lang="en-GB" kern="1200" dirty="0">
                <a:solidFill>
                  <a:schemeClr val="bg1"/>
                </a:solidFill>
                <a:latin typeface="Calibri" panose="020F0502020204030204" pitchFamily="34" charset="0"/>
                <a:cs typeface="Calibri" panose="020F0502020204030204" pitchFamily="34" charset="0"/>
              </a:rPr>
              <a:t>4. From your homepage, scroll down to CV/Resume.  You should already have one in from Year 11.  Update it or start a new one if you weren’t with us last year.</a:t>
            </a:r>
          </a:p>
          <a:p>
            <a:pPr defTabSz="242316">
              <a:spcAft>
                <a:spcPts val="600"/>
              </a:spcAft>
            </a:pPr>
            <a:endParaRPr lang="en-GB" dirty="0">
              <a:solidFill>
                <a:schemeClr val="bg1"/>
              </a:solidFill>
              <a:latin typeface="Calibri" panose="020F0502020204030204" pitchFamily="34" charset="0"/>
              <a:cs typeface="Calibri" panose="020F0502020204030204" pitchFamily="34" charset="0"/>
            </a:endParaRPr>
          </a:p>
          <a:p>
            <a:pPr defTabSz="242316">
              <a:spcAft>
                <a:spcPts val="600"/>
              </a:spcAft>
            </a:pPr>
            <a:r>
              <a:rPr lang="en-GB" kern="1200" dirty="0">
                <a:solidFill>
                  <a:schemeClr val="bg1"/>
                </a:solidFill>
                <a:latin typeface="Calibri" panose="020F0502020204030204" pitchFamily="34" charset="0"/>
                <a:cs typeface="Calibri" panose="020F0502020204030204" pitchFamily="34" charset="0"/>
              </a:rPr>
              <a:t>5.	Use the careers and subject libraries to search work experience possibilities.</a:t>
            </a:r>
          </a:p>
          <a:p>
            <a:pPr defTabSz="242316">
              <a:spcAft>
                <a:spcPts val="600"/>
              </a:spcAft>
            </a:pPr>
            <a:r>
              <a:rPr lang="en-GB" kern="1200" dirty="0" err="1">
                <a:solidFill>
                  <a:schemeClr val="tx1"/>
                </a:solidFill>
                <a:latin typeface="Calibri" panose="020F0502020204030204" pitchFamily="34" charset="0"/>
                <a:cs typeface="Calibri" panose="020F0502020204030204" pitchFamily="34" charset="0"/>
              </a:rPr>
              <a:t>wn</a:t>
            </a:r>
            <a:r>
              <a:rPr lang="en-GB" kern="1200" dirty="0">
                <a:solidFill>
                  <a:schemeClr val="tx1"/>
                </a:solidFill>
                <a:latin typeface="Calibri" panose="020F0502020204030204" pitchFamily="34" charset="0"/>
                <a:cs typeface="Calibri" panose="020F0502020204030204" pitchFamily="34" charset="0"/>
              </a:rPr>
              <a:t> to the Work environments profile and take the quiz.</a:t>
            </a:r>
          </a:p>
          <a:p>
            <a:pPr>
              <a:spcAft>
                <a:spcPts val="600"/>
              </a:spcAft>
            </a:pPr>
            <a:endParaRPr lang="en-GB" dirty="0"/>
          </a:p>
        </p:txBody>
      </p:sp>
    </p:spTree>
    <p:extLst>
      <p:ext uri="{BB962C8B-B14F-4D97-AF65-F5344CB8AC3E}">
        <p14:creationId xmlns:p14="http://schemas.microsoft.com/office/powerpoint/2010/main" val="343036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GB" b="1">
                <a:solidFill>
                  <a:srgbClr val="FFFFFF"/>
                </a:solidFill>
              </a:rPr>
              <a:t>Why complete work experience?</a:t>
            </a:r>
          </a:p>
        </p:txBody>
      </p:sp>
      <p:sp>
        <p:nvSpPr>
          <p:cNvPr id="3" name="Content Placeholder 2"/>
          <p:cNvSpPr>
            <a:spLocks noGrp="1"/>
          </p:cNvSpPr>
          <p:nvPr>
            <p:ph idx="1"/>
          </p:nvPr>
        </p:nvSpPr>
        <p:spPr>
          <a:xfrm>
            <a:off x="5204109" y="1645920"/>
            <a:ext cx="5919503" cy="4470821"/>
          </a:xfrm>
        </p:spPr>
        <p:txBody>
          <a:bodyPr>
            <a:normAutofit/>
          </a:bodyPr>
          <a:lstStyle/>
          <a:p>
            <a:pPr>
              <a:lnSpc>
                <a:spcPct val="90000"/>
              </a:lnSpc>
              <a:buFont typeface="Wingdings" panose="05000000000000000000" pitchFamily="2" charset="2"/>
              <a:buChar char="Ø"/>
            </a:pPr>
            <a:r>
              <a:rPr lang="en-GB" sz="1600" dirty="0"/>
              <a:t>Applications for future endeavours, such as </a:t>
            </a:r>
            <a:r>
              <a:rPr lang="en-GB" sz="1600" b="1" dirty="0"/>
              <a:t>University</a:t>
            </a:r>
            <a:r>
              <a:rPr lang="en-GB" sz="1600" dirty="0"/>
              <a:t>, </a:t>
            </a:r>
            <a:r>
              <a:rPr lang="en-GB" sz="1600" b="1" dirty="0"/>
              <a:t>Apprenticeships</a:t>
            </a:r>
            <a:r>
              <a:rPr lang="en-GB" sz="1600" dirty="0"/>
              <a:t> or </a:t>
            </a:r>
            <a:r>
              <a:rPr lang="en-GB" sz="1600" b="1" dirty="0"/>
              <a:t>Employment</a:t>
            </a:r>
            <a:r>
              <a:rPr lang="en-GB" sz="1600" dirty="0"/>
              <a:t> are enhanced and strengthened by work experience.  </a:t>
            </a:r>
            <a:r>
              <a:rPr lang="en-GB" sz="1600" b="1" dirty="0"/>
              <a:t>Students without work experience produce weaker personal statements or job applications</a:t>
            </a:r>
          </a:p>
          <a:p>
            <a:pPr>
              <a:lnSpc>
                <a:spcPct val="90000"/>
              </a:lnSpc>
              <a:buFont typeface="Wingdings" panose="05000000000000000000" pitchFamily="2" charset="2"/>
              <a:buChar char="Ø"/>
            </a:pPr>
            <a:r>
              <a:rPr lang="en-GB" sz="1600" dirty="0"/>
              <a:t>It’s a key part of building your first professional CV and will be looked at by employers, whether for a part-time job alongside study or full-time employment after the Sixth Form.  Employers WANT to see it</a:t>
            </a:r>
          </a:p>
          <a:p>
            <a:pPr>
              <a:lnSpc>
                <a:spcPct val="90000"/>
              </a:lnSpc>
              <a:buFont typeface="Wingdings" panose="05000000000000000000" pitchFamily="2" charset="2"/>
              <a:buChar char="Ø"/>
            </a:pPr>
            <a:r>
              <a:rPr lang="en-GB" sz="1600" dirty="0"/>
              <a:t>You gain an insight into the world of work - this may help to inform your choices post-18</a:t>
            </a:r>
          </a:p>
          <a:p>
            <a:pPr>
              <a:lnSpc>
                <a:spcPct val="90000"/>
              </a:lnSpc>
              <a:buFont typeface="Wingdings" panose="05000000000000000000" pitchFamily="2" charset="2"/>
              <a:buChar char="Ø"/>
            </a:pPr>
            <a:r>
              <a:rPr lang="en-GB" sz="1600" dirty="0"/>
              <a:t>You gain a variety of </a:t>
            </a:r>
            <a:r>
              <a:rPr lang="en-GB" sz="1600" b="1" dirty="0"/>
              <a:t>transferable skills</a:t>
            </a:r>
            <a:r>
              <a:rPr lang="en-GB" sz="1600" dirty="0"/>
              <a:t> which can include customer service, project management, organisation, communication and team-building</a:t>
            </a:r>
          </a:p>
          <a:p>
            <a:pPr>
              <a:lnSpc>
                <a:spcPct val="90000"/>
              </a:lnSpc>
              <a:buFont typeface="Wingdings" panose="05000000000000000000" pitchFamily="2" charset="2"/>
              <a:buChar char="Ø"/>
            </a:pPr>
            <a:r>
              <a:rPr lang="en-GB" sz="1600" dirty="0"/>
              <a:t>You have the opportunity to establish relationships with employers which may lead to further opportunities</a:t>
            </a:r>
          </a:p>
        </p:txBody>
      </p:sp>
    </p:spTree>
    <p:extLst>
      <p:ext uri="{BB962C8B-B14F-4D97-AF65-F5344CB8AC3E}">
        <p14:creationId xmlns:p14="http://schemas.microsoft.com/office/powerpoint/2010/main" val="2063488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GB" b="1">
                <a:solidFill>
                  <a:srgbClr val="FFFFFF"/>
                </a:solidFill>
              </a:rPr>
              <a:t>Bear in mind…</a:t>
            </a:r>
          </a:p>
        </p:txBody>
      </p:sp>
      <p:sp>
        <p:nvSpPr>
          <p:cNvPr id="3" name="Content Placeholder 2"/>
          <p:cNvSpPr>
            <a:spLocks noGrp="1"/>
          </p:cNvSpPr>
          <p:nvPr>
            <p:ph idx="1"/>
          </p:nvPr>
        </p:nvSpPr>
        <p:spPr>
          <a:xfrm>
            <a:off x="5353665" y="1519084"/>
            <a:ext cx="5769947" cy="4955458"/>
          </a:xfrm>
        </p:spPr>
        <p:txBody>
          <a:bodyPr vert="horz" lIns="91440" tIns="45720" rIns="91440" bIns="45720" rtlCol="0">
            <a:normAutofit lnSpcReduction="10000"/>
          </a:bodyPr>
          <a:lstStyle/>
          <a:p>
            <a:pPr>
              <a:lnSpc>
                <a:spcPct val="90000"/>
              </a:lnSpc>
              <a:buFont typeface="Wingdings" panose="05000000000000000000" pitchFamily="2" charset="2"/>
              <a:buChar char="Ø"/>
            </a:pPr>
            <a:r>
              <a:rPr lang="en-GB" sz="1600" dirty="0"/>
              <a:t>Work experience is always particularly beneficial if you choose a placement that is </a:t>
            </a:r>
            <a:r>
              <a:rPr lang="en-GB" sz="1600" b="1" dirty="0"/>
              <a:t>relevant to your future aspirations and interests</a:t>
            </a:r>
            <a:r>
              <a:rPr lang="en-GB" sz="1600" dirty="0"/>
              <a:t> so have a good think about what might be </a:t>
            </a:r>
            <a:r>
              <a:rPr lang="en-GB" sz="1600" b="1" u="sng" dirty="0"/>
              <a:t>appropriate for you.</a:t>
            </a:r>
            <a:r>
              <a:rPr lang="en-GB" sz="1600" b="1" dirty="0"/>
              <a:t>  Don’t just do extra hours at your Saturday job.</a:t>
            </a:r>
          </a:p>
          <a:p>
            <a:pPr marL="0" indent="0">
              <a:lnSpc>
                <a:spcPct val="90000"/>
              </a:lnSpc>
              <a:buNone/>
            </a:pPr>
            <a:endParaRPr lang="en-GB" sz="1600" b="1" u="sng" dirty="0"/>
          </a:p>
          <a:p>
            <a:pPr>
              <a:lnSpc>
                <a:spcPct val="90000"/>
              </a:lnSpc>
              <a:buFont typeface="Wingdings" panose="05000000000000000000" pitchFamily="2" charset="2"/>
              <a:buChar char="Ø"/>
            </a:pPr>
            <a:r>
              <a:rPr lang="en-GB" sz="1600" dirty="0"/>
              <a:t>Be </a:t>
            </a:r>
            <a:r>
              <a:rPr lang="en-GB" sz="1600" b="1" dirty="0"/>
              <a:t>pro-active</a:t>
            </a:r>
            <a:r>
              <a:rPr lang="en-GB" sz="1600" dirty="0"/>
              <a:t>. It can be competitive finding and securing a placement. Many other students both from WHS and other local schools will be looking in this area so </a:t>
            </a:r>
            <a:r>
              <a:rPr lang="en-GB" sz="1600" b="1" dirty="0"/>
              <a:t>act efficiently </a:t>
            </a:r>
            <a:r>
              <a:rPr lang="en-GB" sz="1600" dirty="0"/>
              <a:t>and </a:t>
            </a:r>
            <a:r>
              <a:rPr lang="en-GB" sz="1600" b="1" dirty="0"/>
              <a:t>follow up </a:t>
            </a:r>
            <a:r>
              <a:rPr lang="en-GB" sz="1600" dirty="0"/>
              <a:t>routinely if you don’t receive a response.</a:t>
            </a:r>
          </a:p>
          <a:p>
            <a:pPr>
              <a:lnSpc>
                <a:spcPct val="90000"/>
              </a:lnSpc>
              <a:buFont typeface="Wingdings" panose="05000000000000000000" pitchFamily="2" charset="2"/>
              <a:buChar char="Ø"/>
            </a:pPr>
            <a:endParaRPr lang="en-GB" sz="1600" dirty="0"/>
          </a:p>
          <a:p>
            <a:pPr>
              <a:lnSpc>
                <a:spcPct val="90000"/>
              </a:lnSpc>
              <a:buFont typeface="Wingdings" panose="05000000000000000000" pitchFamily="2" charset="2"/>
              <a:buChar char="Ø"/>
            </a:pPr>
            <a:r>
              <a:rPr lang="en-GB" sz="1600" dirty="0"/>
              <a:t>Employers </a:t>
            </a:r>
            <a:r>
              <a:rPr lang="en-GB" sz="1600" b="1" dirty="0"/>
              <a:t>WANT</a:t>
            </a:r>
            <a:r>
              <a:rPr lang="en-GB" sz="1600" dirty="0"/>
              <a:t> to welcome young people – they see the value of work experience placements and will have you if they can manage it.</a:t>
            </a:r>
          </a:p>
          <a:p>
            <a:pPr marL="0" indent="0">
              <a:lnSpc>
                <a:spcPct val="90000"/>
              </a:lnSpc>
              <a:buNone/>
            </a:pPr>
            <a:endParaRPr lang="en-GB" sz="1600" dirty="0"/>
          </a:p>
          <a:p>
            <a:pPr>
              <a:lnSpc>
                <a:spcPct val="90000"/>
              </a:lnSpc>
            </a:pPr>
            <a:r>
              <a:rPr lang="en-GB" sz="1600" dirty="0"/>
              <a:t>However, with more people working from home, companies sometimes find it harder to sort out placements than they’ve done in the past so getting a request in early is ESSENTIAL.</a:t>
            </a:r>
          </a:p>
          <a:p>
            <a:pPr>
              <a:lnSpc>
                <a:spcPct val="90000"/>
              </a:lnSpc>
              <a:buFont typeface="Wingdings" panose="05000000000000000000" pitchFamily="2" charset="2"/>
              <a:buChar char="Ø"/>
            </a:pPr>
            <a:endParaRPr lang="en-GB" sz="1300" dirty="0"/>
          </a:p>
        </p:txBody>
      </p:sp>
    </p:spTree>
    <p:extLst>
      <p:ext uri="{BB962C8B-B14F-4D97-AF65-F5344CB8AC3E}">
        <p14:creationId xmlns:p14="http://schemas.microsoft.com/office/powerpoint/2010/main" val="6153221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06195" y="804672"/>
            <a:ext cx="3521359" cy="5248656"/>
          </a:xfrm>
        </p:spPr>
        <p:txBody>
          <a:bodyPr anchor="ctr">
            <a:normAutofit/>
          </a:bodyPr>
          <a:lstStyle/>
          <a:p>
            <a:pPr algn="ctr"/>
            <a:r>
              <a:rPr lang="en-GB" b="1"/>
              <a:t>When can I complete Work Experience?</a:t>
            </a:r>
          </a:p>
        </p:txBody>
      </p:sp>
      <p:sp>
        <p:nvSpPr>
          <p:cNvPr id="3" name="Content Placeholder 2"/>
          <p:cNvSpPr>
            <a:spLocks noGrp="1"/>
          </p:cNvSpPr>
          <p:nvPr>
            <p:ph idx="1"/>
          </p:nvPr>
        </p:nvSpPr>
        <p:spPr>
          <a:xfrm>
            <a:off x="4975861" y="804671"/>
            <a:ext cx="6399930" cy="5248657"/>
          </a:xfrm>
        </p:spPr>
        <p:txBody>
          <a:bodyPr vert="horz" lIns="91440" tIns="45720" rIns="91440" bIns="45720" rtlCol="0" anchor="ctr">
            <a:normAutofit/>
          </a:bodyPr>
          <a:lstStyle/>
          <a:p>
            <a:pPr marL="0" indent="0">
              <a:buNone/>
            </a:pPr>
            <a:r>
              <a:rPr lang="en-GB" dirty="0"/>
              <a:t>We have a week in the school calendar for you to complete a week of work experience</a:t>
            </a:r>
          </a:p>
          <a:p>
            <a:pPr>
              <a:buFont typeface="Wingdings" panose="05000000000000000000" pitchFamily="2" charset="2"/>
              <a:buChar char="§"/>
            </a:pPr>
            <a:r>
              <a:rPr lang="en-GB" b="1" dirty="0"/>
              <a:t>It's the week beginning Monday 6th July 2026</a:t>
            </a:r>
          </a:p>
          <a:p>
            <a:pPr>
              <a:buFont typeface="Wingdings" panose="05000000000000000000" pitchFamily="2" charset="2"/>
              <a:buChar char="§"/>
            </a:pPr>
            <a:endParaRPr lang="en-GB" dirty="0"/>
          </a:p>
          <a:p>
            <a:pPr marL="0" indent="0">
              <a:buNone/>
            </a:pPr>
            <a:r>
              <a:rPr lang="en-GB" dirty="0"/>
              <a:t>You can complete additional work experience during the holidays</a:t>
            </a:r>
          </a:p>
          <a:p>
            <a:pPr>
              <a:buFont typeface="Wingdings" panose="05000000000000000000" pitchFamily="2" charset="2"/>
              <a:buChar char="§"/>
            </a:pPr>
            <a:r>
              <a:rPr lang="en-GB" dirty="0"/>
              <a:t>Easter break (2 weeks although mocks are soon after we come back)</a:t>
            </a:r>
          </a:p>
          <a:p>
            <a:pPr>
              <a:buFont typeface="Wingdings" panose="05000000000000000000" pitchFamily="2" charset="2"/>
              <a:buChar char="§"/>
            </a:pPr>
            <a:r>
              <a:rPr lang="en-GB" dirty="0"/>
              <a:t>May half term break</a:t>
            </a:r>
          </a:p>
          <a:p>
            <a:pPr>
              <a:buFont typeface="Wingdings" panose="05000000000000000000" pitchFamily="2" charset="2"/>
              <a:buChar char="§"/>
            </a:pPr>
            <a:r>
              <a:rPr lang="en-GB" dirty="0"/>
              <a:t>Summer break (6 weeks - approx.)</a:t>
            </a:r>
          </a:p>
          <a:p>
            <a:pPr>
              <a:buFont typeface="Wingdings" panose="05000000000000000000" pitchFamily="2" charset="2"/>
              <a:buChar char="§"/>
            </a:pPr>
            <a:endParaRPr lang="en-GB" dirty="0"/>
          </a:p>
          <a:p>
            <a:pPr>
              <a:buFont typeface="Wingdings" panose="05000000000000000000" pitchFamily="2" charset="2"/>
              <a:buChar char="Ø"/>
            </a:pPr>
            <a:r>
              <a:rPr lang="en-GB" dirty="0"/>
              <a:t>You may also consider evenings, weekends and Wednesday afternoons </a:t>
            </a:r>
          </a:p>
        </p:txBody>
      </p:sp>
    </p:spTree>
    <p:extLst>
      <p:ext uri="{BB962C8B-B14F-4D97-AF65-F5344CB8AC3E}">
        <p14:creationId xmlns:p14="http://schemas.microsoft.com/office/powerpoint/2010/main" val="282357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 name="Freeform: Shape 1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p:cNvSpPr>
            <a:spLocks noGrp="1"/>
          </p:cNvSpPr>
          <p:nvPr>
            <p:ph type="title"/>
          </p:nvPr>
        </p:nvSpPr>
        <p:spPr>
          <a:xfrm>
            <a:off x="1103312" y="452718"/>
            <a:ext cx="8947522" cy="1400530"/>
          </a:xfrm>
        </p:spPr>
        <p:txBody>
          <a:bodyPr anchor="ctr">
            <a:normAutofit/>
          </a:bodyPr>
          <a:lstStyle/>
          <a:p>
            <a:r>
              <a:rPr lang="en-GB" b="1">
                <a:solidFill>
                  <a:srgbClr val="FFFFFF"/>
                </a:solidFill>
              </a:rPr>
              <a:t>How do I find work experience?</a:t>
            </a:r>
          </a:p>
        </p:txBody>
      </p:sp>
      <p:sp>
        <p:nvSpPr>
          <p:cNvPr id="21" name="Content Placeholder 2"/>
          <p:cNvSpPr>
            <a:spLocks noGrp="1"/>
          </p:cNvSpPr>
          <p:nvPr>
            <p:ph idx="1"/>
          </p:nvPr>
        </p:nvSpPr>
        <p:spPr>
          <a:xfrm>
            <a:off x="1103312" y="2763520"/>
            <a:ext cx="8946541" cy="3484879"/>
          </a:xfrm>
        </p:spPr>
        <p:txBody>
          <a:bodyPr>
            <a:normAutofit/>
          </a:bodyPr>
          <a:lstStyle/>
          <a:p>
            <a:pPr marL="0" indent="0">
              <a:buNone/>
            </a:pPr>
            <a:r>
              <a:rPr lang="en-GB" u="sng" dirty="0"/>
              <a:t>Route 1 – independently (self-placing)</a:t>
            </a:r>
          </a:p>
          <a:p>
            <a:pPr>
              <a:buFont typeface="Wingdings" panose="05000000000000000000" pitchFamily="2" charset="2"/>
              <a:buChar char="Ø"/>
            </a:pPr>
            <a:r>
              <a:rPr lang="en-GB" dirty="0"/>
              <a:t>Use a search engine to find local businesses.  E.g. </a:t>
            </a:r>
            <a:r>
              <a:rPr lang="en-GB" b="1" dirty="0"/>
              <a:t>marketing Wilmslow </a:t>
            </a:r>
            <a:r>
              <a:rPr lang="en-GB" dirty="0"/>
              <a:t>or </a:t>
            </a:r>
            <a:r>
              <a:rPr lang="en-GB" b="1" dirty="0"/>
              <a:t>mechanical engineering Manchester </a:t>
            </a:r>
          </a:p>
          <a:p>
            <a:pPr>
              <a:buFont typeface="Wingdings" panose="05000000000000000000" pitchFamily="2" charset="2"/>
              <a:buChar char="Ø"/>
            </a:pPr>
            <a:r>
              <a:rPr lang="en-GB" b="1" dirty="0"/>
              <a:t>Be prepared to spend time researching – it may not be a quick process</a:t>
            </a:r>
          </a:p>
          <a:p>
            <a:pPr>
              <a:buFont typeface="Wingdings" panose="05000000000000000000" pitchFamily="2" charset="2"/>
              <a:buChar char="Ø"/>
            </a:pPr>
            <a:r>
              <a:rPr lang="en-GB" dirty="0"/>
              <a:t>Be </a:t>
            </a:r>
            <a:r>
              <a:rPr lang="en-GB" b="1" dirty="0"/>
              <a:t>professional</a:t>
            </a:r>
            <a:r>
              <a:rPr lang="en-GB" dirty="0"/>
              <a:t>! Send well written e-mails and make confident telephone calls</a:t>
            </a:r>
          </a:p>
          <a:p>
            <a:pPr>
              <a:buFont typeface="Wingdings" panose="05000000000000000000" pitchFamily="2" charset="2"/>
              <a:buChar char="Ø"/>
            </a:pPr>
            <a:r>
              <a:rPr lang="en-GB" dirty="0"/>
              <a:t>Be clever - think of </a:t>
            </a:r>
            <a:r>
              <a:rPr lang="en-GB" b="1" dirty="0"/>
              <a:t>contacts</a:t>
            </a:r>
            <a:r>
              <a:rPr lang="en-GB" dirty="0"/>
              <a:t> you may have in a particular industry or sector who may be able to get you a ‘foot in the door’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136379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C06E-CC95-7201-DA5C-C8DD73CE77C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F320AE3-15EB-13A3-C881-B01F8BD02AA0}"/>
              </a:ext>
            </a:extLst>
          </p:cNvPr>
          <p:cNvPicPr>
            <a:picLocks noGrp="1" noChangeAspect="1"/>
          </p:cNvPicPr>
          <p:nvPr>
            <p:ph idx="1"/>
          </p:nvPr>
        </p:nvPicPr>
        <p:blipFill>
          <a:blip r:embed="rId2"/>
          <a:stretch>
            <a:fillRect/>
          </a:stretch>
        </p:blipFill>
        <p:spPr>
          <a:xfrm>
            <a:off x="0" y="-573437"/>
            <a:ext cx="12336651" cy="7749151"/>
          </a:xfrm>
        </p:spPr>
      </p:pic>
    </p:spTree>
    <p:extLst>
      <p:ext uri="{BB962C8B-B14F-4D97-AF65-F5344CB8AC3E}">
        <p14:creationId xmlns:p14="http://schemas.microsoft.com/office/powerpoint/2010/main" val="11900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53143" y="1645920"/>
            <a:ext cx="3522879" cy="4470821"/>
          </a:xfrm>
        </p:spPr>
        <p:txBody>
          <a:bodyPr>
            <a:normAutofit/>
          </a:bodyPr>
          <a:lstStyle/>
          <a:p>
            <a:pPr algn="r"/>
            <a:r>
              <a:rPr lang="en-GB" b="1">
                <a:solidFill>
                  <a:srgbClr val="FFFFFF"/>
                </a:solidFill>
              </a:rPr>
              <a:t>Sending an email</a:t>
            </a:r>
          </a:p>
        </p:txBody>
      </p:sp>
      <p:sp>
        <p:nvSpPr>
          <p:cNvPr id="3" name="Content Placeholder 2"/>
          <p:cNvSpPr>
            <a:spLocks noGrp="1"/>
          </p:cNvSpPr>
          <p:nvPr>
            <p:ph idx="1"/>
          </p:nvPr>
        </p:nvSpPr>
        <p:spPr>
          <a:xfrm>
            <a:off x="5204109" y="1645920"/>
            <a:ext cx="5919503" cy="4470821"/>
          </a:xfrm>
        </p:spPr>
        <p:txBody>
          <a:bodyPr>
            <a:normAutofit/>
          </a:bodyPr>
          <a:lstStyle/>
          <a:p>
            <a:pPr>
              <a:lnSpc>
                <a:spcPct val="90000"/>
              </a:lnSpc>
            </a:pPr>
            <a:r>
              <a:rPr lang="en-GB" sz="1400" dirty="0"/>
              <a:t>Dear Sir/Madam</a:t>
            </a:r>
          </a:p>
          <a:p>
            <a:pPr>
              <a:lnSpc>
                <a:spcPct val="90000"/>
              </a:lnSpc>
            </a:pPr>
            <a:r>
              <a:rPr lang="en-GB" sz="1400" dirty="0"/>
              <a:t>My name is _______ and I am a Year 12 student at Wilmslow High School.  I am keen to gain some work experience and I was wondering if you would be able to take me on a placement during the week beginning 6</a:t>
            </a:r>
            <a:r>
              <a:rPr lang="en-GB" sz="1400" baseline="30000" dirty="0"/>
              <a:t>th</a:t>
            </a:r>
            <a:r>
              <a:rPr lang="en-GB" sz="1400" dirty="0"/>
              <a:t> July 2026.</a:t>
            </a:r>
          </a:p>
          <a:p>
            <a:pPr>
              <a:lnSpc>
                <a:spcPct val="90000"/>
              </a:lnSpc>
            </a:pPr>
            <a:r>
              <a:rPr lang="en-GB" sz="1400" dirty="0"/>
              <a:t>I am interested in your place of work as___________________.</a:t>
            </a:r>
          </a:p>
          <a:p>
            <a:pPr>
              <a:lnSpc>
                <a:spcPct val="90000"/>
              </a:lnSpc>
            </a:pPr>
            <a:r>
              <a:rPr lang="en-GB" sz="1400" dirty="0"/>
              <a:t>Please see attached my CV which outlines what I am studying, the grades I have achieved so far and what I could bring to your organisation.</a:t>
            </a:r>
          </a:p>
          <a:p>
            <a:pPr>
              <a:lnSpc>
                <a:spcPct val="90000"/>
              </a:lnSpc>
            </a:pPr>
            <a:r>
              <a:rPr lang="en-GB" sz="1400" dirty="0"/>
              <a:t>Kind regards</a:t>
            </a:r>
          </a:p>
          <a:p>
            <a:pPr>
              <a:lnSpc>
                <a:spcPct val="90000"/>
              </a:lnSpc>
            </a:pPr>
            <a:r>
              <a:rPr lang="en-GB" sz="1400" dirty="0"/>
              <a:t>Full name</a:t>
            </a:r>
          </a:p>
          <a:p>
            <a:pPr>
              <a:lnSpc>
                <a:spcPct val="90000"/>
              </a:lnSpc>
            </a:pPr>
            <a:endParaRPr lang="en-GB" sz="1400" dirty="0"/>
          </a:p>
          <a:p>
            <a:pPr>
              <a:lnSpc>
                <a:spcPct val="90000"/>
              </a:lnSpc>
            </a:pPr>
            <a:r>
              <a:rPr lang="en-GB" sz="1400" dirty="0"/>
              <a:t>If you don’t hear anything after a week, follow up with a telephone call.</a:t>
            </a:r>
          </a:p>
        </p:txBody>
      </p:sp>
    </p:spTree>
    <p:extLst>
      <p:ext uri="{BB962C8B-B14F-4D97-AF65-F5344CB8AC3E}">
        <p14:creationId xmlns:p14="http://schemas.microsoft.com/office/powerpoint/2010/main" val="69594993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Freeform: Shape 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p:cNvSpPr>
            <a:spLocks noGrp="1"/>
          </p:cNvSpPr>
          <p:nvPr>
            <p:ph type="title"/>
          </p:nvPr>
        </p:nvSpPr>
        <p:spPr>
          <a:xfrm>
            <a:off x="1103312" y="452718"/>
            <a:ext cx="8947522" cy="1400530"/>
          </a:xfrm>
        </p:spPr>
        <p:txBody>
          <a:bodyPr anchor="ctr">
            <a:normAutofit/>
          </a:bodyPr>
          <a:lstStyle/>
          <a:p>
            <a:r>
              <a:rPr lang="en-GB" b="1">
                <a:solidFill>
                  <a:srgbClr val="FFFFFF"/>
                </a:solidFill>
              </a:rPr>
              <a:t>Making a telephone call</a:t>
            </a:r>
          </a:p>
        </p:txBody>
      </p:sp>
      <p:sp>
        <p:nvSpPr>
          <p:cNvPr id="3" name="Content Placeholder 2"/>
          <p:cNvSpPr>
            <a:spLocks noGrp="1"/>
          </p:cNvSpPr>
          <p:nvPr>
            <p:ph idx="1"/>
          </p:nvPr>
        </p:nvSpPr>
        <p:spPr>
          <a:xfrm>
            <a:off x="1103312" y="2763520"/>
            <a:ext cx="8946541" cy="3484879"/>
          </a:xfrm>
        </p:spPr>
        <p:txBody>
          <a:bodyPr>
            <a:normAutofit/>
          </a:bodyPr>
          <a:lstStyle/>
          <a:p>
            <a:r>
              <a:rPr lang="en-GB" dirty="0"/>
              <a:t>Good morning.  Please you put me through to someone I could speak to about doing some work experience with you?</a:t>
            </a:r>
          </a:p>
          <a:p>
            <a:r>
              <a:rPr lang="en-GB" dirty="0"/>
              <a:t>Good morning.  My name is_______ and I’m in Year 12 at Wilmslow High School.  I’m keen to complete some work experience during the week beginning 6th July 2026 and I was wondering if you would be able to offer me a placement?</a:t>
            </a:r>
          </a:p>
          <a:p>
            <a:r>
              <a:rPr lang="en-GB" dirty="0"/>
              <a:t>I would be happy to send in a CV.</a:t>
            </a:r>
          </a:p>
        </p:txBody>
      </p:sp>
    </p:spTree>
    <p:extLst>
      <p:ext uri="{BB962C8B-B14F-4D97-AF65-F5344CB8AC3E}">
        <p14:creationId xmlns:p14="http://schemas.microsoft.com/office/powerpoint/2010/main" val="39638618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 xmlns="8ef5c83b-e89f-436b-bf27-c322d8ae33f8" xsi:nil="true"/>
    <_Flow_SignoffStatus xmlns="8ef5c83b-e89f-436b-bf27-c322d8ae33f8" xsi:nil="true"/>
    <_x002e_ xmlns="8ef5c83b-e89f-436b-bf27-c322d8ae33f8">
      <Url xsi:nil="true"/>
      <Description xsi:nil="true"/>
    </_x002e_>
    <SharedWithUsers xmlns="e1ee5a5c-1b0c-449d-8620-46bf48c4e7dd">
      <UserInfo>
        <DisplayName>N Hughes</DisplayName>
        <AccountId>77</AccountId>
        <AccountType/>
      </UserInfo>
      <UserInfo>
        <DisplayName>H Williams</DisplayName>
        <AccountId>22</AccountId>
        <AccountType/>
      </UserInfo>
      <UserInfo>
        <DisplayName>A Cragg</DisplayName>
        <AccountId>258</AccountId>
        <AccountType/>
      </UserInfo>
      <UserInfo>
        <DisplayName>D Leask</DisplayName>
        <AccountId>217</AccountId>
        <AccountType/>
      </UserInfo>
      <UserInfo>
        <DisplayName>A Davies</DisplayName>
        <AccountId>122</AccountId>
        <AccountType/>
      </UserInfo>
      <UserInfo>
        <DisplayName>A Battersby</DisplayName>
        <AccountId>2224</AccountId>
        <AccountType/>
      </UserInfo>
      <UserInfo>
        <DisplayName>A Gaskarth</DisplayName>
        <AccountId>88</AccountId>
        <AccountType/>
      </UserInfo>
      <UserInfo>
        <DisplayName>S Dutson</DisplayName>
        <AccountId>162</AccountId>
        <AccountType/>
      </UserInfo>
      <UserInfo>
        <DisplayName>R Bottrill</DisplayName>
        <AccountId>205</AccountId>
        <AccountType/>
      </UserInfo>
      <UserInfo>
        <DisplayName>P Burgess</DisplayName>
        <AccountId>99</AccountId>
        <AccountType/>
      </UserInfo>
      <UserInfo>
        <DisplayName>M Brady</DisplayName>
        <AccountId>114</AccountId>
        <AccountType/>
      </UserInfo>
      <UserInfo>
        <DisplayName>S Jones (Science)</DisplayName>
        <AccountId>151</AccountId>
        <AccountType/>
      </UserInfo>
      <UserInfo>
        <DisplayName>S Richards</DisplayName>
        <AccountId>261</AccountId>
        <AccountType/>
      </UserInfo>
      <UserInfo>
        <DisplayName>J McHarg</DisplayName>
        <AccountId>176</AccountId>
        <AccountType/>
      </UserInfo>
      <UserInfo>
        <DisplayName>H Hardman</DisplayName>
        <AccountId>13</AccountId>
        <AccountType/>
      </UserInfo>
      <UserInfo>
        <DisplayName>K Flannery</DisplayName>
        <AccountId>123</AccountId>
        <AccountType/>
      </UserInfo>
      <UserInfo>
        <DisplayName>H Cook</DisplayName>
        <AccountId>221</AccountId>
        <AccountType/>
      </UserInfo>
      <UserInfo>
        <DisplayName>K Kettlewell</DisplayName>
        <AccountId>108</AccountId>
        <AccountType/>
      </UserInfo>
      <UserInfo>
        <DisplayName>L Lightfoot</DisplayName>
        <AccountId>195</AccountId>
        <AccountType/>
      </UserInfo>
    </SharedWithUsers>
    <lcf76f155ced4ddcb4097134ff3c332f xmlns="8ef5c83b-e89f-436b-bf27-c322d8ae33f8">
      <Terms xmlns="http://schemas.microsoft.com/office/infopath/2007/PartnerControls"/>
    </lcf76f155ced4ddcb4097134ff3c332f>
    <TaxCatchAll xmlns="e1ee5a5c-1b0c-449d-8620-46bf48c4e7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BF37000EF6A74689C02CC0DC2F678B" ma:contentTypeVersion="22" ma:contentTypeDescription="Create a new document." ma:contentTypeScope="" ma:versionID="84f3860ba2bb09d4621c825668cdbd53">
  <xsd:schema xmlns:xsd="http://www.w3.org/2001/XMLSchema" xmlns:xs="http://www.w3.org/2001/XMLSchema" xmlns:p="http://schemas.microsoft.com/office/2006/metadata/properties" xmlns:ns2="e1ee5a5c-1b0c-449d-8620-46bf48c4e7dd" xmlns:ns3="8ef5c83b-e89f-436b-bf27-c322d8ae33f8" targetNamespace="http://schemas.microsoft.com/office/2006/metadata/properties" ma:root="true" ma:fieldsID="ba75c179f8b1cec92b04f28f8591b80b" ns2:_="" ns3:_="">
    <xsd:import namespace="e1ee5a5c-1b0c-449d-8620-46bf48c4e7dd"/>
    <xsd:import namespace="8ef5c83b-e89f-436b-bf27-c322d8ae33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Information" minOccurs="0"/>
                <xsd:element ref="ns3:MediaServiceGenerationTime" minOccurs="0"/>
                <xsd:element ref="ns3:MediaServiceEventHashCode" minOccurs="0"/>
                <xsd:element ref="ns3:_x002e_"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7b9f010-ecd3-425a-b49b-59b0a47b13ce}" ma:internalName="TaxCatchAll" ma:showField="CatchAllData" ma:web="e1ee5a5c-1b0c-449d-8620-46bf48c4e7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5c83b-e89f-436b-bf27-c322d8ae33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Information" ma:index="16" nillable="true" ma:displayName="Information" ma:format="Dropdown" ma:internalName="Information">
      <xsd:simpleType>
        <xsd:restriction base="dms:Text">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002e_" ma:index="19" nillable="true" ma:displayName="." ma:format="Image" ma:internalName="_x002e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10946f2-871d-49b7-964e-fd5a1e125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A9BD30-B612-4EF8-B338-5B9D07FDD9C8}">
  <ds:schemaRefs>
    <ds:schemaRef ds:uri="http://www.w3.org/XML/1998/namespace"/>
    <ds:schemaRef ds:uri="http://purl.org/dc/dcmitype/"/>
    <ds:schemaRef ds:uri="8ef5c83b-e89f-436b-bf27-c322d8ae33f8"/>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e1ee5a5c-1b0c-449d-8620-46bf48c4e7dd"/>
    <ds:schemaRef ds:uri="http://purl.org/dc/terms/"/>
  </ds:schemaRefs>
</ds:datastoreItem>
</file>

<file path=customXml/itemProps2.xml><?xml version="1.0" encoding="utf-8"?>
<ds:datastoreItem xmlns:ds="http://schemas.openxmlformats.org/officeDocument/2006/customXml" ds:itemID="{0541578C-49FE-44D0-9254-3718FCD0B455}">
  <ds:schemaRefs>
    <ds:schemaRef ds:uri="http://schemas.microsoft.com/sharepoint/v3/contenttype/forms"/>
  </ds:schemaRefs>
</ds:datastoreItem>
</file>

<file path=customXml/itemProps3.xml><?xml version="1.0" encoding="utf-8"?>
<ds:datastoreItem xmlns:ds="http://schemas.openxmlformats.org/officeDocument/2006/customXml" ds:itemID="{CF115E77-D12E-489E-BDDA-CEB1AD7B9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e5a5c-1b0c-449d-8620-46bf48c4e7dd"/>
    <ds:schemaRef ds:uri="8ef5c83b-e89f-436b-bf27-c322d8ae33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460</TotalTime>
  <Words>2058</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Segoe UI</vt:lpstr>
      <vt:lpstr>Wingdings</vt:lpstr>
      <vt:lpstr>Wingdings 3</vt:lpstr>
      <vt:lpstr>Ion</vt:lpstr>
      <vt:lpstr>Work Experience Year 12 2026 </vt:lpstr>
      <vt:lpstr>AIMS of this presentation:</vt:lpstr>
      <vt:lpstr>Why complete work experience?</vt:lpstr>
      <vt:lpstr>Bear in mind…</vt:lpstr>
      <vt:lpstr>When can I complete Work Experience?</vt:lpstr>
      <vt:lpstr>How do I find work experience?</vt:lpstr>
      <vt:lpstr>PowerPoint Presentation</vt:lpstr>
      <vt:lpstr>Sending an email</vt:lpstr>
      <vt:lpstr>Making a telephone call</vt:lpstr>
      <vt:lpstr>How do I find work experience?</vt:lpstr>
      <vt:lpstr>IMPORTANT IF YOU ARE SELF-PLACING</vt:lpstr>
      <vt:lpstr>Key information:</vt:lpstr>
      <vt:lpstr>Example paragraphs from personal statements</vt:lpstr>
      <vt:lpstr>Example paragraphs from personal statements</vt:lpstr>
      <vt:lpstr>Example paragraphs from personal statements</vt:lpstr>
      <vt:lpstr>What if I don’t bother to organise a placement?</vt:lpstr>
      <vt:lpstr>Administration 2026 </vt:lpstr>
      <vt:lpstr>Administration 2026</vt:lpstr>
      <vt:lpstr>FAQs</vt:lpstr>
      <vt:lpstr>FAQs</vt:lpstr>
      <vt:lpstr>Advice from current Year 13 students:</vt:lpstr>
      <vt:lpstr>Good Luck,Year 12!</vt:lpstr>
      <vt:lpstr>With your tutor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2016-2017</dc:title>
  <dc:creator>E Finemore</dc:creator>
  <cp:lastModifiedBy>H Cook</cp:lastModifiedBy>
  <cp:revision>2</cp:revision>
  <cp:lastPrinted>2019-01-08T13:13:55Z</cp:lastPrinted>
  <dcterms:created xsi:type="dcterms:W3CDTF">2016-05-11T10:44:20Z</dcterms:created>
  <dcterms:modified xsi:type="dcterms:W3CDTF">2025-10-01T13:02:04Z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0x010100B9BF37000EF6A74689C02CC0DC2F678B</vt:lpwstr>
  </property>
  <property fmtid="{D5CDD505-2E9C-101B-9397-08002B2CF9AE}" pid="3" name="MediaServiceImageTags">
    <vt:lpwstr/>
  </property>
</Properties>
</file>