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57" r:id="rId6"/>
    <p:sldId id="258" r:id="rId7"/>
    <p:sldId id="282" r:id="rId8"/>
    <p:sldId id="259" r:id="rId9"/>
    <p:sldId id="260" r:id="rId10"/>
    <p:sldId id="261" r:id="rId11"/>
    <p:sldId id="262" r:id="rId12"/>
    <p:sldId id="283" r:id="rId13"/>
    <p:sldId id="285" r:id="rId14"/>
    <p:sldId id="289" r:id="rId15"/>
    <p:sldId id="264" r:id="rId16"/>
    <p:sldId id="263" r:id="rId17"/>
    <p:sldId id="268" r:id="rId18"/>
    <p:sldId id="265" r:id="rId19"/>
    <p:sldId id="266" r:id="rId20"/>
    <p:sldId id="270" r:id="rId21"/>
    <p:sldId id="272" r:id="rId22"/>
    <p:sldId id="274" r:id="rId23"/>
    <p:sldId id="276" r:id="rId24"/>
    <p:sldId id="278" r:id="rId25"/>
    <p:sldId id="279" r:id="rId26"/>
    <p:sldId id="280" r:id="rId27"/>
    <p:sldId id="290" r:id="rId28"/>
    <p:sldId id="281" r:id="rId29"/>
    <p:sldId id="286" r:id="rId30"/>
    <p:sldId id="287" r:id="rId31"/>
    <p:sldId id="288"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66FFCC"/>
    <a:srgbClr val="269A8F"/>
    <a:srgbClr val="288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84"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Cook" userId="8e2a4d77-4606-4c25-b8ff-f849e56f82b2" providerId="ADAL" clId="{1989C83D-F8A8-4C47-9627-35AB0C095113}"/>
    <pc:docChg chg="undo custSel addSld modSld">
      <pc:chgData name="H Cook" userId="8e2a4d77-4606-4c25-b8ff-f849e56f82b2" providerId="ADAL" clId="{1989C83D-F8A8-4C47-9627-35AB0C095113}" dt="2026-03-10T13:01:22.709" v="812" actId="20577"/>
      <pc:docMkLst>
        <pc:docMk/>
      </pc:docMkLst>
      <pc:sldChg chg="addSp delSp modSp mod setBg delDesignElem">
        <pc:chgData name="H Cook" userId="8e2a4d77-4606-4c25-b8ff-f849e56f82b2" providerId="ADAL" clId="{1989C83D-F8A8-4C47-9627-35AB0C095113}" dt="2026-03-10T12:45:01.246" v="149"/>
        <pc:sldMkLst>
          <pc:docMk/>
          <pc:sldMk cId="1784953019" sldId="256"/>
        </pc:sldMkLst>
        <pc:spChg chg="mod ord">
          <ac:chgData name="H Cook" userId="8e2a4d77-4606-4c25-b8ff-f849e56f82b2" providerId="ADAL" clId="{1989C83D-F8A8-4C47-9627-35AB0C095113}" dt="2026-03-10T08:40:10.311" v="8" actId="26606"/>
          <ac:spMkLst>
            <pc:docMk/>
            <pc:sldMk cId="1784953019" sldId="256"/>
            <ac:spMk id="2" creationId="{00000000-0000-0000-0000-000000000000}"/>
          </ac:spMkLst>
        </pc:spChg>
        <pc:spChg chg="ord">
          <ac:chgData name="H Cook" userId="8e2a4d77-4606-4c25-b8ff-f849e56f82b2" providerId="ADAL" clId="{1989C83D-F8A8-4C47-9627-35AB0C095113}" dt="2026-03-10T08:40:10.311" v="8" actId="26606"/>
          <ac:spMkLst>
            <pc:docMk/>
            <pc:sldMk cId="1784953019" sldId="256"/>
            <ac:spMk id="3" creationId="{00000000-0000-0000-0000-000000000000}"/>
          </ac:spMkLst>
        </pc:spChg>
        <pc:picChg chg="mod">
          <ac:chgData name="H Cook" userId="8e2a4d77-4606-4c25-b8ff-f849e56f82b2" providerId="ADAL" clId="{1989C83D-F8A8-4C47-9627-35AB0C095113}" dt="2026-03-10T08:40:10.311" v="8" actId="26606"/>
          <ac:picMkLst>
            <pc:docMk/>
            <pc:sldMk cId="1784953019" sldId="256"/>
            <ac:picMk id="4" creationId="{00000000-0000-0000-0000-000000000000}"/>
          </ac:picMkLst>
        </pc:picChg>
        <pc:picChg chg="mod">
          <ac:chgData name="H Cook" userId="8e2a4d77-4606-4c25-b8ff-f849e56f82b2" providerId="ADAL" clId="{1989C83D-F8A8-4C47-9627-35AB0C095113}" dt="2026-03-10T08:40:10.311" v="8" actId="26606"/>
          <ac:picMkLst>
            <pc:docMk/>
            <pc:sldMk cId="1784953019" sldId="256"/>
            <ac:picMk id="1026" creationId="{00000000-0000-0000-0000-000000000000}"/>
          </ac:picMkLst>
        </pc:picChg>
      </pc:sldChg>
      <pc:sldChg chg="addSp delSp modSp mod setBg delDesignElem">
        <pc:chgData name="H Cook" userId="8e2a4d77-4606-4c25-b8ff-f849e56f82b2" providerId="ADAL" clId="{1989C83D-F8A8-4C47-9627-35AB0C095113}" dt="2026-03-10T12:49:30.171" v="302" actId="26606"/>
        <pc:sldMkLst>
          <pc:docMk/>
          <pc:sldMk cId="459599493" sldId="257"/>
        </pc:sldMkLst>
        <pc:spChg chg="mod">
          <ac:chgData name="H Cook" userId="8e2a4d77-4606-4c25-b8ff-f849e56f82b2" providerId="ADAL" clId="{1989C83D-F8A8-4C47-9627-35AB0C095113}" dt="2026-03-10T08:40:26.817" v="9" actId="26606"/>
          <ac:spMkLst>
            <pc:docMk/>
            <pc:sldMk cId="459599493" sldId="257"/>
            <ac:spMk id="2" creationId="{00000000-0000-0000-0000-000000000000}"/>
          </ac:spMkLst>
        </pc:spChg>
        <pc:spChg chg="mod">
          <ac:chgData name="H Cook" userId="8e2a4d77-4606-4c25-b8ff-f849e56f82b2" providerId="ADAL" clId="{1989C83D-F8A8-4C47-9627-35AB0C095113}" dt="2026-03-10T08:40:26.817" v="9" actId="26606"/>
          <ac:spMkLst>
            <pc:docMk/>
            <pc:sldMk cId="459599493" sldId="257"/>
            <ac:spMk id="3" creationId="{00000000-0000-0000-0000-000000000000}"/>
          </ac:spMkLst>
        </pc:spChg>
        <pc:spChg chg="add">
          <ac:chgData name="H Cook" userId="8e2a4d77-4606-4c25-b8ff-f849e56f82b2" providerId="ADAL" clId="{1989C83D-F8A8-4C47-9627-35AB0C095113}" dt="2026-03-10T12:49:30.171" v="302" actId="26606"/>
          <ac:spMkLst>
            <pc:docMk/>
            <pc:sldMk cId="459599493" sldId="257"/>
            <ac:spMk id="5" creationId="{907EF6B7-1338-4443-8C46-6A318D952DFD}"/>
          </ac:spMkLst>
        </pc:spChg>
        <pc:spChg chg="add">
          <ac:chgData name="H Cook" userId="8e2a4d77-4606-4c25-b8ff-f849e56f82b2" providerId="ADAL" clId="{1989C83D-F8A8-4C47-9627-35AB0C095113}" dt="2026-03-10T12:49:30.171" v="302" actId="26606"/>
          <ac:spMkLst>
            <pc:docMk/>
            <pc:sldMk cId="459599493" sldId="257"/>
            <ac:spMk id="6" creationId="{DAAE4CDD-124C-4DCF-9584-B6033B545DD5}"/>
          </ac:spMkLst>
        </pc:spChg>
        <pc:spChg chg="add">
          <ac:chgData name="H Cook" userId="8e2a4d77-4606-4c25-b8ff-f849e56f82b2" providerId="ADAL" clId="{1989C83D-F8A8-4C47-9627-35AB0C095113}" dt="2026-03-10T12:49:30.171" v="302" actId="26606"/>
          <ac:spMkLst>
            <pc:docMk/>
            <pc:sldMk cId="459599493" sldId="257"/>
            <ac:spMk id="7" creationId="{081E4A58-353D-44AE-B2FC-2A74E2E400F7}"/>
          </ac:spMkLst>
        </pc:spChg>
      </pc:sldChg>
      <pc:sldChg chg="addSp delSp modSp mod setBg delDesignElem">
        <pc:chgData name="H Cook" userId="8e2a4d77-4606-4c25-b8ff-f849e56f82b2" providerId="ADAL" clId="{1989C83D-F8A8-4C47-9627-35AB0C095113}" dt="2026-03-10T12:49:33.199" v="303" actId="26606"/>
        <pc:sldMkLst>
          <pc:docMk/>
          <pc:sldMk cId="1701517873" sldId="258"/>
        </pc:sldMkLst>
        <pc:spChg chg="mod">
          <ac:chgData name="H Cook" userId="8e2a4d77-4606-4c25-b8ff-f849e56f82b2" providerId="ADAL" clId="{1989C83D-F8A8-4C47-9627-35AB0C095113}" dt="2026-03-10T12:49:33.199" v="303" actId="26606"/>
          <ac:spMkLst>
            <pc:docMk/>
            <pc:sldMk cId="1701517873" sldId="258"/>
            <ac:spMk id="2" creationId="{00000000-0000-0000-0000-000000000000}"/>
          </ac:spMkLst>
        </pc:spChg>
        <pc:spChg chg="mod">
          <ac:chgData name="H Cook" userId="8e2a4d77-4606-4c25-b8ff-f849e56f82b2" providerId="ADAL" clId="{1989C83D-F8A8-4C47-9627-35AB0C095113}" dt="2026-03-10T12:49:33.199" v="303" actId="26606"/>
          <ac:spMkLst>
            <pc:docMk/>
            <pc:sldMk cId="1701517873" sldId="258"/>
            <ac:spMk id="3" creationId="{00000000-0000-0000-0000-000000000000}"/>
          </ac:spMkLst>
        </pc:spChg>
        <pc:spChg chg="add">
          <ac:chgData name="H Cook" userId="8e2a4d77-4606-4c25-b8ff-f849e56f82b2" providerId="ADAL" clId="{1989C83D-F8A8-4C47-9627-35AB0C095113}" dt="2026-03-10T12:49:33.199" v="303" actId="26606"/>
          <ac:spMkLst>
            <pc:docMk/>
            <pc:sldMk cId="1701517873" sldId="258"/>
            <ac:spMk id="5" creationId="{907EF6B7-1338-4443-8C46-6A318D952DFD}"/>
          </ac:spMkLst>
        </pc:spChg>
        <pc:spChg chg="add">
          <ac:chgData name="H Cook" userId="8e2a4d77-4606-4c25-b8ff-f849e56f82b2" providerId="ADAL" clId="{1989C83D-F8A8-4C47-9627-35AB0C095113}" dt="2026-03-10T12:49:33.199" v="303" actId="26606"/>
          <ac:spMkLst>
            <pc:docMk/>
            <pc:sldMk cId="1701517873" sldId="258"/>
            <ac:spMk id="6" creationId="{DAAE4CDD-124C-4DCF-9584-B6033B545DD5}"/>
          </ac:spMkLst>
        </pc:spChg>
        <pc:spChg chg="add">
          <ac:chgData name="H Cook" userId="8e2a4d77-4606-4c25-b8ff-f849e56f82b2" providerId="ADAL" clId="{1989C83D-F8A8-4C47-9627-35AB0C095113}" dt="2026-03-10T12:49:33.199" v="303" actId="26606"/>
          <ac:spMkLst>
            <pc:docMk/>
            <pc:sldMk cId="1701517873" sldId="258"/>
            <ac:spMk id="7" creationId="{081E4A58-353D-44AE-B2FC-2A74E2E400F7}"/>
          </ac:spMkLst>
        </pc:spChg>
      </pc:sldChg>
      <pc:sldChg chg="addSp delSp modSp mod setBg delDesignElem">
        <pc:chgData name="H Cook" userId="8e2a4d77-4606-4c25-b8ff-f849e56f82b2" providerId="ADAL" clId="{1989C83D-F8A8-4C47-9627-35AB0C095113}" dt="2026-03-10T12:49:39.749" v="305" actId="26606"/>
        <pc:sldMkLst>
          <pc:docMk/>
          <pc:sldMk cId="1481404891" sldId="259"/>
        </pc:sldMkLst>
        <pc:spChg chg="mod">
          <ac:chgData name="H Cook" userId="8e2a4d77-4606-4c25-b8ff-f849e56f82b2" providerId="ADAL" clId="{1989C83D-F8A8-4C47-9627-35AB0C095113}" dt="2026-03-10T12:43:14.082" v="35" actId="26606"/>
          <ac:spMkLst>
            <pc:docMk/>
            <pc:sldMk cId="1481404891" sldId="259"/>
            <ac:spMk id="2" creationId="{00000000-0000-0000-0000-000000000000}"/>
          </ac:spMkLst>
        </pc:spChg>
        <pc:spChg chg="mod">
          <ac:chgData name="H Cook" userId="8e2a4d77-4606-4c25-b8ff-f849e56f82b2" providerId="ADAL" clId="{1989C83D-F8A8-4C47-9627-35AB0C095113}" dt="2026-03-10T08:40:48.869" v="12" actId="26606"/>
          <ac:spMkLst>
            <pc:docMk/>
            <pc:sldMk cId="1481404891" sldId="259"/>
            <ac:spMk id="3" creationId="{00000000-0000-0000-0000-000000000000}"/>
          </ac:spMkLst>
        </pc:spChg>
        <pc:spChg chg="add">
          <ac:chgData name="H Cook" userId="8e2a4d77-4606-4c25-b8ff-f849e56f82b2" providerId="ADAL" clId="{1989C83D-F8A8-4C47-9627-35AB0C095113}" dt="2026-03-10T12:49:39.749" v="305" actId="26606"/>
          <ac:spMkLst>
            <pc:docMk/>
            <pc:sldMk cId="1481404891" sldId="259"/>
            <ac:spMk id="5" creationId="{907EF6B7-1338-4443-8C46-6A318D952DFD}"/>
          </ac:spMkLst>
        </pc:spChg>
        <pc:spChg chg="add">
          <ac:chgData name="H Cook" userId="8e2a4d77-4606-4c25-b8ff-f849e56f82b2" providerId="ADAL" clId="{1989C83D-F8A8-4C47-9627-35AB0C095113}" dt="2026-03-10T12:49:39.749" v="305" actId="26606"/>
          <ac:spMkLst>
            <pc:docMk/>
            <pc:sldMk cId="1481404891" sldId="259"/>
            <ac:spMk id="6" creationId="{DAAE4CDD-124C-4DCF-9584-B6033B545DD5}"/>
          </ac:spMkLst>
        </pc:spChg>
        <pc:spChg chg="add">
          <ac:chgData name="H Cook" userId="8e2a4d77-4606-4c25-b8ff-f849e56f82b2" providerId="ADAL" clId="{1989C83D-F8A8-4C47-9627-35AB0C095113}" dt="2026-03-10T12:49:39.749" v="305" actId="26606"/>
          <ac:spMkLst>
            <pc:docMk/>
            <pc:sldMk cId="1481404891" sldId="259"/>
            <ac:spMk id="7" creationId="{081E4A58-353D-44AE-B2FC-2A74E2E400F7}"/>
          </ac:spMkLst>
        </pc:spChg>
      </pc:sldChg>
      <pc:sldChg chg="addSp delSp modSp mod setBg delDesignElem">
        <pc:chgData name="H Cook" userId="8e2a4d77-4606-4c25-b8ff-f849e56f82b2" providerId="ADAL" clId="{1989C83D-F8A8-4C47-9627-35AB0C095113}" dt="2026-03-10T12:49:42.260" v="306" actId="26606"/>
        <pc:sldMkLst>
          <pc:docMk/>
          <pc:sldMk cId="3063901594" sldId="260"/>
        </pc:sldMkLst>
        <pc:spChg chg="mod">
          <ac:chgData name="H Cook" userId="8e2a4d77-4606-4c25-b8ff-f849e56f82b2" providerId="ADAL" clId="{1989C83D-F8A8-4C47-9627-35AB0C095113}" dt="2026-03-10T12:49:42.260" v="306" actId="26606"/>
          <ac:spMkLst>
            <pc:docMk/>
            <pc:sldMk cId="3063901594" sldId="260"/>
            <ac:spMk id="2" creationId="{00000000-0000-0000-0000-000000000000}"/>
          </ac:spMkLst>
        </pc:spChg>
        <pc:spChg chg="mod">
          <ac:chgData name="H Cook" userId="8e2a4d77-4606-4c25-b8ff-f849e56f82b2" providerId="ADAL" clId="{1989C83D-F8A8-4C47-9627-35AB0C095113}" dt="2026-03-10T08:40:55.649" v="13" actId="26606"/>
          <ac:spMkLst>
            <pc:docMk/>
            <pc:sldMk cId="3063901594" sldId="260"/>
            <ac:spMk id="3" creationId="{00000000-0000-0000-0000-000000000000}"/>
          </ac:spMkLst>
        </pc:spChg>
        <pc:spChg chg="add">
          <ac:chgData name="H Cook" userId="8e2a4d77-4606-4c25-b8ff-f849e56f82b2" providerId="ADAL" clId="{1989C83D-F8A8-4C47-9627-35AB0C095113}" dt="2026-03-10T12:49:42.260" v="306" actId="26606"/>
          <ac:spMkLst>
            <pc:docMk/>
            <pc:sldMk cId="3063901594" sldId="260"/>
            <ac:spMk id="5" creationId="{907EF6B7-1338-4443-8C46-6A318D952DFD}"/>
          </ac:spMkLst>
        </pc:spChg>
        <pc:spChg chg="add">
          <ac:chgData name="H Cook" userId="8e2a4d77-4606-4c25-b8ff-f849e56f82b2" providerId="ADAL" clId="{1989C83D-F8A8-4C47-9627-35AB0C095113}" dt="2026-03-10T12:49:42.260" v="306" actId="26606"/>
          <ac:spMkLst>
            <pc:docMk/>
            <pc:sldMk cId="3063901594" sldId="260"/>
            <ac:spMk id="6" creationId="{DAAE4CDD-124C-4DCF-9584-B6033B545DD5}"/>
          </ac:spMkLst>
        </pc:spChg>
        <pc:spChg chg="add">
          <ac:chgData name="H Cook" userId="8e2a4d77-4606-4c25-b8ff-f849e56f82b2" providerId="ADAL" clId="{1989C83D-F8A8-4C47-9627-35AB0C095113}" dt="2026-03-10T12:49:42.260" v="306" actId="26606"/>
          <ac:spMkLst>
            <pc:docMk/>
            <pc:sldMk cId="3063901594" sldId="260"/>
            <ac:spMk id="7" creationId="{081E4A58-353D-44AE-B2FC-2A74E2E400F7}"/>
          </ac:spMkLst>
        </pc:spChg>
      </pc:sldChg>
      <pc:sldChg chg="addSp delSp modSp mod setBg delDesignElem">
        <pc:chgData name="H Cook" userId="8e2a4d77-4606-4c25-b8ff-f849e56f82b2" providerId="ADAL" clId="{1989C83D-F8A8-4C47-9627-35AB0C095113}" dt="2026-03-10T12:58:55.039" v="791" actId="20577"/>
        <pc:sldMkLst>
          <pc:docMk/>
          <pc:sldMk cId="3406347678" sldId="261"/>
        </pc:sldMkLst>
        <pc:spChg chg="mod">
          <ac:chgData name="H Cook" userId="8e2a4d77-4606-4c25-b8ff-f849e56f82b2" providerId="ADAL" clId="{1989C83D-F8A8-4C47-9627-35AB0C095113}" dt="2026-03-10T12:08:18.511" v="14" actId="26606"/>
          <ac:spMkLst>
            <pc:docMk/>
            <pc:sldMk cId="3406347678" sldId="261"/>
            <ac:spMk id="2" creationId="{00000000-0000-0000-0000-000000000000}"/>
          </ac:spMkLst>
        </pc:spChg>
        <pc:spChg chg="mod">
          <ac:chgData name="H Cook" userId="8e2a4d77-4606-4c25-b8ff-f849e56f82b2" providerId="ADAL" clId="{1989C83D-F8A8-4C47-9627-35AB0C095113}" dt="2026-03-10T12:58:55.039" v="791" actId="20577"/>
          <ac:spMkLst>
            <pc:docMk/>
            <pc:sldMk cId="3406347678" sldId="261"/>
            <ac:spMk id="3" creationId="{00000000-0000-0000-0000-000000000000}"/>
          </ac:spMkLst>
        </pc:spChg>
        <pc:spChg chg="add">
          <ac:chgData name="H Cook" userId="8e2a4d77-4606-4c25-b8ff-f849e56f82b2" providerId="ADAL" clId="{1989C83D-F8A8-4C47-9627-35AB0C095113}" dt="2026-03-10T12:49:45.314" v="307" actId="26606"/>
          <ac:spMkLst>
            <pc:docMk/>
            <pc:sldMk cId="3406347678" sldId="261"/>
            <ac:spMk id="5" creationId="{907EF6B7-1338-4443-8C46-6A318D952DFD}"/>
          </ac:spMkLst>
        </pc:spChg>
        <pc:spChg chg="add">
          <ac:chgData name="H Cook" userId="8e2a4d77-4606-4c25-b8ff-f849e56f82b2" providerId="ADAL" clId="{1989C83D-F8A8-4C47-9627-35AB0C095113}" dt="2026-03-10T12:49:45.314" v="307" actId="26606"/>
          <ac:spMkLst>
            <pc:docMk/>
            <pc:sldMk cId="3406347678" sldId="261"/>
            <ac:spMk id="6" creationId="{DAAE4CDD-124C-4DCF-9584-B6033B545DD5}"/>
          </ac:spMkLst>
        </pc:spChg>
        <pc:spChg chg="add">
          <ac:chgData name="H Cook" userId="8e2a4d77-4606-4c25-b8ff-f849e56f82b2" providerId="ADAL" clId="{1989C83D-F8A8-4C47-9627-35AB0C095113}" dt="2026-03-10T12:49:45.314" v="307" actId="26606"/>
          <ac:spMkLst>
            <pc:docMk/>
            <pc:sldMk cId="3406347678" sldId="261"/>
            <ac:spMk id="7" creationId="{081E4A58-353D-44AE-B2FC-2A74E2E400F7}"/>
          </ac:spMkLst>
        </pc:spChg>
      </pc:sldChg>
      <pc:sldChg chg="addSp delSp modSp mod setBg delDesignElem">
        <pc:chgData name="H Cook" userId="8e2a4d77-4606-4c25-b8ff-f849e56f82b2" providerId="ADAL" clId="{1989C83D-F8A8-4C47-9627-35AB0C095113}" dt="2026-03-10T12:49:55.846" v="312" actId="26606"/>
        <pc:sldMkLst>
          <pc:docMk/>
          <pc:sldMk cId="764750846" sldId="262"/>
        </pc:sldMkLst>
        <pc:spChg chg="mod">
          <ac:chgData name="H Cook" userId="8e2a4d77-4606-4c25-b8ff-f849e56f82b2" providerId="ADAL" clId="{1989C83D-F8A8-4C47-9627-35AB0C095113}" dt="2026-03-10T12:49:55.846" v="312" actId="26606"/>
          <ac:spMkLst>
            <pc:docMk/>
            <pc:sldMk cId="764750846" sldId="262"/>
            <ac:spMk id="2" creationId="{00000000-0000-0000-0000-000000000000}"/>
          </ac:spMkLst>
        </pc:spChg>
        <pc:spChg chg="add">
          <ac:chgData name="H Cook" userId="8e2a4d77-4606-4c25-b8ff-f849e56f82b2" providerId="ADAL" clId="{1989C83D-F8A8-4C47-9627-35AB0C095113}" dt="2026-03-10T12:49:55.846" v="312" actId="26606"/>
          <ac:spMkLst>
            <pc:docMk/>
            <pc:sldMk cId="764750846" sldId="262"/>
            <ac:spMk id="21" creationId="{DCC231C8-C761-4B31-9B1C-C6D19248C6B3}"/>
          </ac:spMkLst>
        </pc:spChg>
        <pc:graphicFrameChg chg="add mod modGraphic">
          <ac:chgData name="H Cook" userId="8e2a4d77-4606-4c25-b8ff-f849e56f82b2" providerId="ADAL" clId="{1989C83D-F8A8-4C47-9627-35AB0C095113}" dt="2026-03-10T12:49:55.846" v="312" actId="26606"/>
          <ac:graphicFrameMkLst>
            <pc:docMk/>
            <pc:sldMk cId="764750846" sldId="262"/>
            <ac:graphicFrameMk id="5" creationId="{7583C2DC-89A5-C340-1D2F-C7EB351D1504}"/>
          </ac:graphicFrameMkLst>
        </pc:graphicFrameChg>
      </pc:sldChg>
      <pc:sldChg chg="addSp delSp modSp mod setBg delDesignElem">
        <pc:chgData name="H Cook" userId="8e2a4d77-4606-4c25-b8ff-f849e56f82b2" providerId="ADAL" clId="{1989C83D-F8A8-4C47-9627-35AB0C095113}" dt="2026-03-10T12:49:10.821" v="298" actId="26606"/>
        <pc:sldMkLst>
          <pc:docMk/>
          <pc:sldMk cId="3446673219" sldId="263"/>
        </pc:sldMkLst>
        <pc:spChg chg="mod">
          <ac:chgData name="H Cook" userId="8e2a4d77-4606-4c25-b8ff-f849e56f82b2" providerId="ADAL" clId="{1989C83D-F8A8-4C47-9627-35AB0C095113}" dt="2026-03-10T12:12:35.943" v="32" actId="26606"/>
          <ac:spMkLst>
            <pc:docMk/>
            <pc:sldMk cId="3446673219" sldId="263"/>
            <ac:spMk id="2" creationId="{00000000-0000-0000-0000-000000000000}"/>
          </ac:spMkLst>
        </pc:spChg>
        <pc:spChg chg="mod">
          <ac:chgData name="H Cook" userId="8e2a4d77-4606-4c25-b8ff-f849e56f82b2" providerId="ADAL" clId="{1989C83D-F8A8-4C47-9627-35AB0C095113}" dt="2026-03-10T12:49:10.821" v="298" actId="26606"/>
          <ac:spMkLst>
            <pc:docMk/>
            <pc:sldMk cId="3446673219" sldId="263"/>
            <ac:spMk id="3" creationId="{00000000-0000-0000-0000-000000000000}"/>
          </ac:spMkLst>
        </pc:spChg>
        <pc:spChg chg="add">
          <ac:chgData name="H Cook" userId="8e2a4d77-4606-4c25-b8ff-f849e56f82b2" providerId="ADAL" clId="{1989C83D-F8A8-4C47-9627-35AB0C095113}" dt="2026-03-10T12:49:10.821" v="298" actId="26606"/>
          <ac:spMkLst>
            <pc:docMk/>
            <pc:sldMk cId="3446673219" sldId="263"/>
            <ac:spMk id="5" creationId="{907EF6B7-1338-4443-8C46-6A318D952DFD}"/>
          </ac:spMkLst>
        </pc:spChg>
        <pc:spChg chg="add">
          <ac:chgData name="H Cook" userId="8e2a4d77-4606-4c25-b8ff-f849e56f82b2" providerId="ADAL" clId="{1989C83D-F8A8-4C47-9627-35AB0C095113}" dt="2026-03-10T12:49:10.821" v="298" actId="26606"/>
          <ac:spMkLst>
            <pc:docMk/>
            <pc:sldMk cId="3446673219" sldId="263"/>
            <ac:spMk id="6" creationId="{DAAE4CDD-124C-4DCF-9584-B6033B545DD5}"/>
          </ac:spMkLst>
        </pc:spChg>
        <pc:spChg chg="add">
          <ac:chgData name="H Cook" userId="8e2a4d77-4606-4c25-b8ff-f849e56f82b2" providerId="ADAL" clId="{1989C83D-F8A8-4C47-9627-35AB0C095113}" dt="2026-03-10T12:49:10.821" v="298" actId="26606"/>
          <ac:spMkLst>
            <pc:docMk/>
            <pc:sldMk cId="3446673219" sldId="263"/>
            <ac:spMk id="7" creationId="{081E4A58-353D-44AE-B2FC-2A74E2E400F7}"/>
          </ac:spMkLst>
        </pc:spChg>
      </pc:sldChg>
      <pc:sldChg chg="addSp delSp modSp mod setBg delDesignElem">
        <pc:chgData name="H Cook" userId="8e2a4d77-4606-4c25-b8ff-f849e56f82b2" providerId="ADAL" clId="{1989C83D-F8A8-4C47-9627-35AB0C095113}" dt="2026-03-10T12:59:44.909" v="800" actId="20577"/>
        <pc:sldMkLst>
          <pc:docMk/>
          <pc:sldMk cId="785260966" sldId="264"/>
        </pc:sldMkLst>
        <pc:spChg chg="mod">
          <ac:chgData name="H Cook" userId="8e2a4d77-4606-4c25-b8ff-f849e56f82b2" providerId="ADAL" clId="{1989C83D-F8A8-4C47-9627-35AB0C095113}" dt="2026-03-10T12:11:53.973" v="30" actId="26606"/>
          <ac:spMkLst>
            <pc:docMk/>
            <pc:sldMk cId="785260966" sldId="264"/>
            <ac:spMk id="2" creationId="{00000000-0000-0000-0000-000000000000}"/>
          </ac:spMkLst>
        </pc:spChg>
        <pc:spChg chg="mod">
          <ac:chgData name="H Cook" userId="8e2a4d77-4606-4c25-b8ff-f849e56f82b2" providerId="ADAL" clId="{1989C83D-F8A8-4C47-9627-35AB0C095113}" dt="2026-03-10T12:59:44.909" v="800" actId="20577"/>
          <ac:spMkLst>
            <pc:docMk/>
            <pc:sldMk cId="785260966" sldId="264"/>
            <ac:spMk id="3" creationId="{00000000-0000-0000-0000-000000000000}"/>
          </ac:spMkLst>
        </pc:spChg>
        <pc:spChg chg="add">
          <ac:chgData name="H Cook" userId="8e2a4d77-4606-4c25-b8ff-f849e56f82b2" providerId="ADAL" clId="{1989C83D-F8A8-4C47-9627-35AB0C095113}" dt="2026-03-10T12:49:07.695" v="297" actId="26606"/>
          <ac:spMkLst>
            <pc:docMk/>
            <pc:sldMk cId="785260966" sldId="264"/>
            <ac:spMk id="5" creationId="{907EF6B7-1338-4443-8C46-6A318D952DFD}"/>
          </ac:spMkLst>
        </pc:spChg>
        <pc:spChg chg="add">
          <ac:chgData name="H Cook" userId="8e2a4d77-4606-4c25-b8ff-f849e56f82b2" providerId="ADAL" clId="{1989C83D-F8A8-4C47-9627-35AB0C095113}" dt="2026-03-10T12:49:07.695" v="297" actId="26606"/>
          <ac:spMkLst>
            <pc:docMk/>
            <pc:sldMk cId="785260966" sldId="264"/>
            <ac:spMk id="6" creationId="{DAAE4CDD-124C-4DCF-9584-B6033B545DD5}"/>
          </ac:spMkLst>
        </pc:spChg>
        <pc:spChg chg="add">
          <ac:chgData name="H Cook" userId="8e2a4d77-4606-4c25-b8ff-f849e56f82b2" providerId="ADAL" clId="{1989C83D-F8A8-4C47-9627-35AB0C095113}" dt="2026-03-10T12:49:07.695" v="297" actId="26606"/>
          <ac:spMkLst>
            <pc:docMk/>
            <pc:sldMk cId="785260966" sldId="264"/>
            <ac:spMk id="7" creationId="{081E4A58-353D-44AE-B2FC-2A74E2E400F7}"/>
          </ac:spMkLst>
        </pc:spChg>
      </pc:sldChg>
      <pc:sldChg chg="addSp delSp modSp mod setBg delDesignElem">
        <pc:chgData name="H Cook" userId="8e2a4d77-4606-4c25-b8ff-f849e56f82b2" providerId="ADAL" clId="{1989C83D-F8A8-4C47-9627-35AB0C095113}" dt="2026-03-10T13:00:16.159" v="801" actId="113"/>
        <pc:sldMkLst>
          <pc:docMk/>
          <pc:sldMk cId="4009440001" sldId="265"/>
        </pc:sldMkLst>
        <pc:spChg chg="mod">
          <ac:chgData name="H Cook" userId="8e2a4d77-4606-4c25-b8ff-f849e56f82b2" providerId="ADAL" clId="{1989C83D-F8A8-4C47-9627-35AB0C095113}" dt="2026-03-10T12:43:09.748" v="34" actId="26606"/>
          <ac:spMkLst>
            <pc:docMk/>
            <pc:sldMk cId="4009440001" sldId="265"/>
            <ac:spMk id="2" creationId="{00000000-0000-0000-0000-000000000000}"/>
          </ac:spMkLst>
        </pc:spChg>
        <pc:spChg chg="mod">
          <ac:chgData name="H Cook" userId="8e2a4d77-4606-4c25-b8ff-f849e56f82b2" providerId="ADAL" clId="{1989C83D-F8A8-4C47-9627-35AB0C095113}" dt="2026-03-10T13:00:16.159" v="801" actId="113"/>
          <ac:spMkLst>
            <pc:docMk/>
            <pc:sldMk cId="4009440001" sldId="265"/>
            <ac:spMk id="3" creationId="{00000000-0000-0000-0000-000000000000}"/>
          </ac:spMkLst>
        </pc:spChg>
        <pc:spChg chg="add">
          <ac:chgData name="H Cook" userId="8e2a4d77-4606-4c25-b8ff-f849e56f82b2" providerId="ADAL" clId="{1989C83D-F8A8-4C47-9627-35AB0C095113}" dt="2026-03-10T12:49:17.571" v="300" actId="26606"/>
          <ac:spMkLst>
            <pc:docMk/>
            <pc:sldMk cId="4009440001" sldId="265"/>
            <ac:spMk id="5" creationId="{907EF6B7-1338-4443-8C46-6A318D952DFD}"/>
          </ac:spMkLst>
        </pc:spChg>
        <pc:spChg chg="add">
          <ac:chgData name="H Cook" userId="8e2a4d77-4606-4c25-b8ff-f849e56f82b2" providerId="ADAL" clId="{1989C83D-F8A8-4C47-9627-35AB0C095113}" dt="2026-03-10T12:49:17.571" v="300" actId="26606"/>
          <ac:spMkLst>
            <pc:docMk/>
            <pc:sldMk cId="4009440001" sldId="265"/>
            <ac:spMk id="6" creationId="{DAAE4CDD-124C-4DCF-9584-B6033B545DD5}"/>
          </ac:spMkLst>
        </pc:spChg>
        <pc:spChg chg="add">
          <ac:chgData name="H Cook" userId="8e2a4d77-4606-4c25-b8ff-f849e56f82b2" providerId="ADAL" clId="{1989C83D-F8A8-4C47-9627-35AB0C095113}" dt="2026-03-10T12:49:17.571" v="300" actId="26606"/>
          <ac:spMkLst>
            <pc:docMk/>
            <pc:sldMk cId="4009440001" sldId="265"/>
            <ac:spMk id="7" creationId="{081E4A58-353D-44AE-B2FC-2A74E2E400F7}"/>
          </ac:spMkLst>
        </pc:spChg>
      </pc:sldChg>
      <pc:sldChg chg="addSp delSp modSp mod setBg delDesignElem">
        <pc:chgData name="H Cook" userId="8e2a4d77-4606-4c25-b8ff-f849e56f82b2" providerId="ADAL" clId="{1989C83D-F8A8-4C47-9627-35AB0C095113}" dt="2026-03-10T13:00:23.523" v="802" actId="113"/>
        <pc:sldMkLst>
          <pc:docMk/>
          <pc:sldMk cId="2694926842" sldId="266"/>
        </pc:sldMkLst>
        <pc:spChg chg="mod">
          <ac:chgData name="H Cook" userId="8e2a4d77-4606-4c25-b8ff-f849e56f82b2" providerId="ADAL" clId="{1989C83D-F8A8-4C47-9627-35AB0C095113}" dt="2026-03-10T12:43:20.244" v="36" actId="26606"/>
          <ac:spMkLst>
            <pc:docMk/>
            <pc:sldMk cId="2694926842" sldId="266"/>
            <ac:spMk id="2" creationId="{00000000-0000-0000-0000-000000000000}"/>
          </ac:spMkLst>
        </pc:spChg>
        <pc:spChg chg="mod">
          <ac:chgData name="H Cook" userId="8e2a4d77-4606-4c25-b8ff-f849e56f82b2" providerId="ADAL" clId="{1989C83D-F8A8-4C47-9627-35AB0C095113}" dt="2026-03-10T13:00:23.523" v="802" actId="113"/>
          <ac:spMkLst>
            <pc:docMk/>
            <pc:sldMk cId="2694926842" sldId="266"/>
            <ac:spMk id="3" creationId="{00000000-0000-0000-0000-000000000000}"/>
          </ac:spMkLst>
        </pc:spChg>
        <pc:spChg chg="add">
          <ac:chgData name="H Cook" userId="8e2a4d77-4606-4c25-b8ff-f849e56f82b2" providerId="ADAL" clId="{1989C83D-F8A8-4C47-9627-35AB0C095113}" dt="2026-03-10T12:49:19.923" v="301" actId="26606"/>
          <ac:spMkLst>
            <pc:docMk/>
            <pc:sldMk cId="2694926842" sldId="266"/>
            <ac:spMk id="5" creationId="{907EF6B7-1338-4443-8C46-6A318D952DFD}"/>
          </ac:spMkLst>
        </pc:spChg>
        <pc:spChg chg="add">
          <ac:chgData name="H Cook" userId="8e2a4d77-4606-4c25-b8ff-f849e56f82b2" providerId="ADAL" clId="{1989C83D-F8A8-4C47-9627-35AB0C095113}" dt="2026-03-10T12:49:19.923" v="301" actId="26606"/>
          <ac:spMkLst>
            <pc:docMk/>
            <pc:sldMk cId="2694926842" sldId="266"/>
            <ac:spMk id="6" creationId="{DAAE4CDD-124C-4DCF-9584-B6033B545DD5}"/>
          </ac:spMkLst>
        </pc:spChg>
        <pc:spChg chg="add">
          <ac:chgData name="H Cook" userId="8e2a4d77-4606-4c25-b8ff-f849e56f82b2" providerId="ADAL" clId="{1989C83D-F8A8-4C47-9627-35AB0C095113}" dt="2026-03-10T12:49:19.923" v="301" actId="26606"/>
          <ac:spMkLst>
            <pc:docMk/>
            <pc:sldMk cId="2694926842" sldId="266"/>
            <ac:spMk id="7" creationId="{081E4A58-353D-44AE-B2FC-2A74E2E400F7}"/>
          </ac:spMkLst>
        </pc:spChg>
      </pc:sldChg>
      <pc:sldChg chg="addSp delSp modSp mod setBg delDesignElem">
        <pc:chgData name="H Cook" userId="8e2a4d77-4606-4c25-b8ff-f849e56f82b2" providerId="ADAL" clId="{1989C83D-F8A8-4C47-9627-35AB0C095113}" dt="2026-03-10T12:49:15.138" v="299" actId="26606"/>
        <pc:sldMkLst>
          <pc:docMk/>
          <pc:sldMk cId="2972807625" sldId="268"/>
        </pc:sldMkLst>
        <pc:spChg chg="mod">
          <ac:chgData name="H Cook" userId="8e2a4d77-4606-4c25-b8ff-f849e56f82b2" providerId="ADAL" clId="{1989C83D-F8A8-4C47-9627-35AB0C095113}" dt="2026-03-10T12:43:02.981" v="33" actId="26606"/>
          <ac:spMkLst>
            <pc:docMk/>
            <pc:sldMk cId="2972807625" sldId="268"/>
            <ac:spMk id="2" creationId="{00000000-0000-0000-0000-000000000000}"/>
          </ac:spMkLst>
        </pc:spChg>
        <pc:spChg chg="mod">
          <ac:chgData name="H Cook" userId="8e2a4d77-4606-4c25-b8ff-f849e56f82b2" providerId="ADAL" clId="{1989C83D-F8A8-4C47-9627-35AB0C095113}" dt="2026-03-10T12:43:02.981" v="33" actId="26606"/>
          <ac:spMkLst>
            <pc:docMk/>
            <pc:sldMk cId="2972807625" sldId="268"/>
            <ac:spMk id="3" creationId="{00000000-0000-0000-0000-000000000000}"/>
          </ac:spMkLst>
        </pc:spChg>
        <pc:spChg chg="add">
          <ac:chgData name="H Cook" userId="8e2a4d77-4606-4c25-b8ff-f849e56f82b2" providerId="ADAL" clId="{1989C83D-F8A8-4C47-9627-35AB0C095113}" dt="2026-03-10T12:49:15.138" v="299" actId="26606"/>
          <ac:spMkLst>
            <pc:docMk/>
            <pc:sldMk cId="2972807625" sldId="268"/>
            <ac:spMk id="5" creationId="{907EF6B7-1338-4443-8C46-6A318D952DFD}"/>
          </ac:spMkLst>
        </pc:spChg>
        <pc:spChg chg="add">
          <ac:chgData name="H Cook" userId="8e2a4d77-4606-4c25-b8ff-f849e56f82b2" providerId="ADAL" clId="{1989C83D-F8A8-4C47-9627-35AB0C095113}" dt="2026-03-10T12:49:15.138" v="299" actId="26606"/>
          <ac:spMkLst>
            <pc:docMk/>
            <pc:sldMk cId="2972807625" sldId="268"/>
            <ac:spMk id="6" creationId="{DAAE4CDD-124C-4DCF-9584-B6033B545DD5}"/>
          </ac:spMkLst>
        </pc:spChg>
        <pc:spChg chg="add">
          <ac:chgData name="H Cook" userId="8e2a4d77-4606-4c25-b8ff-f849e56f82b2" providerId="ADAL" clId="{1989C83D-F8A8-4C47-9627-35AB0C095113}" dt="2026-03-10T12:49:15.138" v="299" actId="26606"/>
          <ac:spMkLst>
            <pc:docMk/>
            <pc:sldMk cId="2972807625" sldId="268"/>
            <ac:spMk id="7" creationId="{081E4A58-353D-44AE-B2FC-2A74E2E400F7}"/>
          </ac:spMkLst>
        </pc:spChg>
      </pc:sldChg>
      <pc:sldChg chg="addSp delSp modSp mod setBg delDesignElem">
        <pc:chgData name="H Cook" userId="8e2a4d77-4606-4c25-b8ff-f849e56f82b2" providerId="ADAL" clId="{1989C83D-F8A8-4C47-9627-35AB0C095113}" dt="2026-03-10T12:45:01.246" v="149"/>
        <pc:sldMkLst>
          <pc:docMk/>
          <pc:sldMk cId="3611538018" sldId="270"/>
        </pc:sldMkLst>
        <pc:spChg chg="mod">
          <ac:chgData name="H Cook" userId="8e2a4d77-4606-4c25-b8ff-f849e56f82b2" providerId="ADAL" clId="{1989C83D-F8A8-4C47-9627-35AB0C095113}" dt="2026-03-10T12:43:52.994" v="45" actId="26606"/>
          <ac:spMkLst>
            <pc:docMk/>
            <pc:sldMk cId="3611538018" sldId="270"/>
            <ac:spMk id="2" creationId="{00000000-0000-0000-0000-000000000000}"/>
          </ac:spMkLst>
        </pc:spChg>
        <pc:spChg chg="mod">
          <ac:chgData name="H Cook" userId="8e2a4d77-4606-4c25-b8ff-f849e56f82b2" providerId="ADAL" clId="{1989C83D-F8A8-4C47-9627-35AB0C095113}" dt="2026-03-10T12:44:21.484" v="131" actId="255"/>
          <ac:spMkLst>
            <pc:docMk/>
            <pc:sldMk cId="3611538018" sldId="270"/>
            <ac:spMk id="3" creationId="{00000000-0000-0000-0000-000000000000}"/>
          </ac:spMkLst>
        </pc:spChg>
        <pc:picChg chg="mod ord">
          <ac:chgData name="H Cook" userId="8e2a4d77-4606-4c25-b8ff-f849e56f82b2" providerId="ADAL" clId="{1989C83D-F8A8-4C47-9627-35AB0C095113}" dt="2026-03-10T12:43:52.994" v="45" actId="26606"/>
          <ac:picMkLst>
            <pc:docMk/>
            <pc:sldMk cId="3611538018" sldId="270"/>
            <ac:picMk id="6" creationId="{00000000-0000-0000-0000-000000000000}"/>
          </ac:picMkLst>
        </pc:picChg>
      </pc:sldChg>
      <pc:sldChg chg="modSp">
        <pc:chgData name="H Cook" userId="8e2a4d77-4606-4c25-b8ff-f849e56f82b2" providerId="ADAL" clId="{1989C83D-F8A8-4C47-9627-35AB0C095113}" dt="2026-03-10T12:45:01.246" v="149"/>
        <pc:sldMkLst>
          <pc:docMk/>
          <pc:sldMk cId="3265891561" sldId="279"/>
        </pc:sldMkLst>
        <pc:spChg chg="mod">
          <ac:chgData name="H Cook" userId="8e2a4d77-4606-4c25-b8ff-f849e56f82b2" providerId="ADAL" clId="{1989C83D-F8A8-4C47-9627-35AB0C095113}" dt="2026-03-10T12:45:01.246" v="149"/>
          <ac:spMkLst>
            <pc:docMk/>
            <pc:sldMk cId="3265891561" sldId="279"/>
            <ac:spMk id="2" creationId="{00000000-0000-0000-0000-000000000000}"/>
          </ac:spMkLst>
        </pc:spChg>
      </pc:sldChg>
      <pc:sldChg chg="addSp modSp mod setBg">
        <pc:chgData name="H Cook" userId="8e2a4d77-4606-4c25-b8ff-f849e56f82b2" providerId="ADAL" clId="{1989C83D-F8A8-4C47-9627-35AB0C095113}" dt="2026-03-10T13:01:22.709" v="812" actId="20577"/>
        <pc:sldMkLst>
          <pc:docMk/>
          <pc:sldMk cId="1114273045" sldId="280"/>
        </pc:sldMkLst>
        <pc:spChg chg="mod">
          <ac:chgData name="H Cook" userId="8e2a4d77-4606-4c25-b8ff-f849e56f82b2" providerId="ADAL" clId="{1989C83D-F8A8-4C47-9627-35AB0C095113}" dt="2026-03-10T12:45:58.711" v="152" actId="26606"/>
          <ac:spMkLst>
            <pc:docMk/>
            <pc:sldMk cId="1114273045" sldId="280"/>
            <ac:spMk id="2" creationId="{00000000-0000-0000-0000-000000000000}"/>
          </ac:spMkLst>
        </pc:spChg>
        <pc:spChg chg="mod">
          <ac:chgData name="H Cook" userId="8e2a4d77-4606-4c25-b8ff-f849e56f82b2" providerId="ADAL" clId="{1989C83D-F8A8-4C47-9627-35AB0C095113}" dt="2026-03-10T13:01:22.709" v="812" actId="20577"/>
          <ac:spMkLst>
            <pc:docMk/>
            <pc:sldMk cId="1114273045" sldId="280"/>
            <ac:spMk id="3" creationId="{00000000-0000-0000-0000-000000000000}"/>
          </ac:spMkLst>
        </pc:spChg>
        <pc:spChg chg="add">
          <ac:chgData name="H Cook" userId="8e2a4d77-4606-4c25-b8ff-f849e56f82b2" providerId="ADAL" clId="{1989C83D-F8A8-4C47-9627-35AB0C095113}" dt="2026-03-10T12:45:58.711" v="152" actId="26606"/>
          <ac:spMkLst>
            <pc:docMk/>
            <pc:sldMk cId="1114273045" sldId="280"/>
            <ac:spMk id="8" creationId="{907EF6B7-1338-4443-8C46-6A318D952DFD}"/>
          </ac:spMkLst>
        </pc:spChg>
        <pc:spChg chg="add">
          <ac:chgData name="H Cook" userId="8e2a4d77-4606-4c25-b8ff-f849e56f82b2" providerId="ADAL" clId="{1989C83D-F8A8-4C47-9627-35AB0C095113}" dt="2026-03-10T12:45:58.711" v="152" actId="26606"/>
          <ac:spMkLst>
            <pc:docMk/>
            <pc:sldMk cId="1114273045" sldId="280"/>
            <ac:spMk id="10" creationId="{DAAE4CDD-124C-4DCF-9584-B6033B545DD5}"/>
          </ac:spMkLst>
        </pc:spChg>
        <pc:spChg chg="add">
          <ac:chgData name="H Cook" userId="8e2a4d77-4606-4c25-b8ff-f849e56f82b2" providerId="ADAL" clId="{1989C83D-F8A8-4C47-9627-35AB0C095113}" dt="2026-03-10T12:45:58.711" v="152" actId="26606"/>
          <ac:spMkLst>
            <pc:docMk/>
            <pc:sldMk cId="1114273045" sldId="280"/>
            <ac:spMk id="12" creationId="{081E4A58-353D-44AE-B2FC-2A74E2E400F7}"/>
          </ac:spMkLst>
        </pc:spChg>
      </pc:sldChg>
      <pc:sldChg chg="addSp modSp mod setBg">
        <pc:chgData name="H Cook" userId="8e2a4d77-4606-4c25-b8ff-f849e56f82b2" providerId="ADAL" clId="{1989C83D-F8A8-4C47-9627-35AB0C095113}" dt="2026-03-10T12:46:09.053" v="154" actId="14100"/>
        <pc:sldMkLst>
          <pc:docMk/>
          <pc:sldMk cId="1538309378" sldId="281"/>
        </pc:sldMkLst>
        <pc:spChg chg="mod">
          <ac:chgData name="H Cook" userId="8e2a4d77-4606-4c25-b8ff-f849e56f82b2" providerId="ADAL" clId="{1989C83D-F8A8-4C47-9627-35AB0C095113}" dt="2026-03-10T12:46:02.842" v="153" actId="26606"/>
          <ac:spMkLst>
            <pc:docMk/>
            <pc:sldMk cId="1538309378" sldId="281"/>
            <ac:spMk id="2" creationId="{00000000-0000-0000-0000-000000000000}"/>
          </ac:spMkLst>
        </pc:spChg>
        <pc:spChg chg="mod">
          <ac:chgData name="H Cook" userId="8e2a4d77-4606-4c25-b8ff-f849e56f82b2" providerId="ADAL" clId="{1989C83D-F8A8-4C47-9627-35AB0C095113}" dt="2026-03-10T12:46:09.053" v="154" actId="14100"/>
          <ac:spMkLst>
            <pc:docMk/>
            <pc:sldMk cId="1538309378" sldId="281"/>
            <ac:spMk id="3" creationId="{00000000-0000-0000-0000-000000000000}"/>
          </ac:spMkLst>
        </pc:spChg>
        <pc:spChg chg="add">
          <ac:chgData name="H Cook" userId="8e2a4d77-4606-4c25-b8ff-f849e56f82b2" providerId="ADAL" clId="{1989C83D-F8A8-4C47-9627-35AB0C095113}" dt="2026-03-10T12:46:02.842" v="153" actId="26606"/>
          <ac:spMkLst>
            <pc:docMk/>
            <pc:sldMk cId="1538309378" sldId="281"/>
            <ac:spMk id="8" creationId="{907EF6B7-1338-4443-8C46-6A318D952DFD}"/>
          </ac:spMkLst>
        </pc:spChg>
        <pc:spChg chg="add">
          <ac:chgData name="H Cook" userId="8e2a4d77-4606-4c25-b8ff-f849e56f82b2" providerId="ADAL" clId="{1989C83D-F8A8-4C47-9627-35AB0C095113}" dt="2026-03-10T12:46:02.842" v="153" actId="26606"/>
          <ac:spMkLst>
            <pc:docMk/>
            <pc:sldMk cId="1538309378" sldId="281"/>
            <ac:spMk id="10" creationId="{DAAE4CDD-124C-4DCF-9584-B6033B545DD5}"/>
          </ac:spMkLst>
        </pc:spChg>
        <pc:spChg chg="add">
          <ac:chgData name="H Cook" userId="8e2a4d77-4606-4c25-b8ff-f849e56f82b2" providerId="ADAL" clId="{1989C83D-F8A8-4C47-9627-35AB0C095113}" dt="2026-03-10T12:46:02.842" v="153" actId="26606"/>
          <ac:spMkLst>
            <pc:docMk/>
            <pc:sldMk cId="1538309378" sldId="281"/>
            <ac:spMk id="12" creationId="{081E4A58-353D-44AE-B2FC-2A74E2E400F7}"/>
          </ac:spMkLst>
        </pc:spChg>
      </pc:sldChg>
      <pc:sldChg chg="addSp delSp modSp mod setBg delDesignElem">
        <pc:chgData name="H Cook" userId="8e2a4d77-4606-4c25-b8ff-f849e56f82b2" providerId="ADAL" clId="{1989C83D-F8A8-4C47-9627-35AB0C095113}" dt="2026-03-10T12:49:35.965" v="304" actId="26606"/>
        <pc:sldMkLst>
          <pc:docMk/>
          <pc:sldMk cId="3519741641" sldId="282"/>
        </pc:sldMkLst>
        <pc:spChg chg="mod">
          <ac:chgData name="H Cook" userId="8e2a4d77-4606-4c25-b8ff-f849e56f82b2" providerId="ADAL" clId="{1989C83D-F8A8-4C47-9627-35AB0C095113}" dt="2026-03-10T08:40:42.047" v="11" actId="26606"/>
          <ac:spMkLst>
            <pc:docMk/>
            <pc:sldMk cId="3519741641" sldId="282"/>
            <ac:spMk id="2" creationId="{46E35466-3AAD-4619-AC6C-B1BD8DA80872}"/>
          </ac:spMkLst>
        </pc:spChg>
        <pc:spChg chg="mod">
          <ac:chgData name="H Cook" userId="8e2a4d77-4606-4c25-b8ff-f849e56f82b2" providerId="ADAL" clId="{1989C83D-F8A8-4C47-9627-35AB0C095113}" dt="2026-03-10T08:40:42.047" v="11" actId="26606"/>
          <ac:spMkLst>
            <pc:docMk/>
            <pc:sldMk cId="3519741641" sldId="282"/>
            <ac:spMk id="3" creationId="{363CC897-44E3-46B5-9829-36D0EDDAC864}"/>
          </ac:spMkLst>
        </pc:spChg>
        <pc:spChg chg="add">
          <ac:chgData name="H Cook" userId="8e2a4d77-4606-4c25-b8ff-f849e56f82b2" providerId="ADAL" clId="{1989C83D-F8A8-4C47-9627-35AB0C095113}" dt="2026-03-10T12:49:35.965" v="304" actId="26606"/>
          <ac:spMkLst>
            <pc:docMk/>
            <pc:sldMk cId="3519741641" sldId="282"/>
            <ac:spMk id="5" creationId="{907EF6B7-1338-4443-8C46-6A318D952DFD}"/>
          </ac:spMkLst>
        </pc:spChg>
        <pc:spChg chg="add">
          <ac:chgData name="H Cook" userId="8e2a4d77-4606-4c25-b8ff-f849e56f82b2" providerId="ADAL" clId="{1989C83D-F8A8-4C47-9627-35AB0C095113}" dt="2026-03-10T12:49:35.965" v="304" actId="26606"/>
          <ac:spMkLst>
            <pc:docMk/>
            <pc:sldMk cId="3519741641" sldId="282"/>
            <ac:spMk id="6" creationId="{DAAE4CDD-124C-4DCF-9584-B6033B545DD5}"/>
          </ac:spMkLst>
        </pc:spChg>
        <pc:spChg chg="add">
          <ac:chgData name="H Cook" userId="8e2a4d77-4606-4c25-b8ff-f849e56f82b2" providerId="ADAL" clId="{1989C83D-F8A8-4C47-9627-35AB0C095113}" dt="2026-03-10T12:49:35.965" v="304" actId="26606"/>
          <ac:spMkLst>
            <pc:docMk/>
            <pc:sldMk cId="3519741641" sldId="282"/>
            <ac:spMk id="7" creationId="{081E4A58-353D-44AE-B2FC-2A74E2E400F7}"/>
          </ac:spMkLst>
        </pc:spChg>
      </pc:sldChg>
      <pc:sldChg chg="addSp delSp modSp mod setBg delDesignElem">
        <pc:chgData name="H Cook" userId="8e2a4d77-4606-4c25-b8ff-f849e56f82b2" providerId="ADAL" clId="{1989C83D-F8A8-4C47-9627-35AB0C095113}" dt="2026-03-10T12:45:01.246" v="149"/>
        <pc:sldMkLst>
          <pc:docMk/>
          <pc:sldMk cId="430298544" sldId="283"/>
        </pc:sldMkLst>
        <pc:picChg chg="add mod">
          <ac:chgData name="H Cook" userId="8e2a4d77-4606-4c25-b8ff-f849e56f82b2" providerId="ADAL" clId="{1989C83D-F8A8-4C47-9627-35AB0C095113}" dt="2026-03-10T12:09:43.125" v="24" actId="26606"/>
          <ac:picMkLst>
            <pc:docMk/>
            <pc:sldMk cId="430298544" sldId="283"/>
            <ac:picMk id="7" creationId="{29AAA47B-80C7-6EE5-9D1B-8C50A7091326}"/>
          </ac:picMkLst>
        </pc:picChg>
      </pc:sldChg>
      <pc:sldChg chg="modSp">
        <pc:chgData name="H Cook" userId="8e2a4d77-4606-4c25-b8ff-f849e56f82b2" providerId="ADAL" clId="{1989C83D-F8A8-4C47-9627-35AB0C095113}" dt="2026-03-10T12:45:01.246" v="149"/>
        <pc:sldMkLst>
          <pc:docMk/>
          <pc:sldMk cId="3279422638" sldId="284"/>
        </pc:sldMkLst>
        <pc:spChg chg="mod">
          <ac:chgData name="H Cook" userId="8e2a4d77-4606-4c25-b8ff-f849e56f82b2" providerId="ADAL" clId="{1989C83D-F8A8-4C47-9627-35AB0C095113}" dt="2026-03-10T12:45:01.246" v="149"/>
          <ac:spMkLst>
            <pc:docMk/>
            <pc:sldMk cId="3279422638" sldId="284"/>
            <ac:spMk id="2" creationId="{33840518-2487-9B2A-7185-4BF72FAAF044}"/>
          </ac:spMkLst>
        </pc:spChg>
        <pc:spChg chg="mod">
          <ac:chgData name="H Cook" userId="8e2a4d77-4606-4c25-b8ff-f849e56f82b2" providerId="ADAL" clId="{1989C83D-F8A8-4C47-9627-35AB0C095113}" dt="2026-03-10T12:45:01.246" v="149"/>
          <ac:spMkLst>
            <pc:docMk/>
            <pc:sldMk cId="3279422638" sldId="284"/>
            <ac:spMk id="3" creationId="{D4552179-2001-75D6-C2C2-11CDDDC80F9E}"/>
          </ac:spMkLst>
        </pc:spChg>
      </pc:sldChg>
      <pc:sldChg chg="addSp delSp modSp mod setBg delDesignElem">
        <pc:chgData name="H Cook" userId="8e2a4d77-4606-4c25-b8ff-f849e56f82b2" providerId="ADAL" clId="{1989C83D-F8A8-4C47-9627-35AB0C095113}" dt="2026-03-10T12:45:01.246" v="149"/>
        <pc:sldMkLst>
          <pc:docMk/>
          <pc:sldMk cId="916813725" sldId="285"/>
        </pc:sldMkLst>
        <pc:picChg chg="add mod ord">
          <ac:chgData name="H Cook" userId="8e2a4d77-4606-4c25-b8ff-f849e56f82b2" providerId="ADAL" clId="{1989C83D-F8A8-4C47-9627-35AB0C095113}" dt="2026-03-10T12:11:45.637" v="29" actId="14100"/>
          <ac:picMkLst>
            <pc:docMk/>
            <pc:sldMk cId="916813725" sldId="285"/>
            <ac:picMk id="7" creationId="{460638B6-3733-A8AC-EBBF-B4910D56FE88}"/>
          </ac:picMkLst>
        </pc:picChg>
      </pc:sldChg>
      <pc:sldChg chg="addSp modSp mod setBg">
        <pc:chgData name="H Cook" userId="8e2a4d77-4606-4c25-b8ff-f849e56f82b2" providerId="ADAL" clId="{1989C83D-F8A8-4C47-9627-35AB0C095113}" dt="2026-03-10T12:46:34.079" v="158" actId="26606"/>
        <pc:sldMkLst>
          <pc:docMk/>
          <pc:sldMk cId="2949101817" sldId="286"/>
        </pc:sldMkLst>
        <pc:spChg chg="mod">
          <ac:chgData name="H Cook" userId="8e2a4d77-4606-4c25-b8ff-f849e56f82b2" providerId="ADAL" clId="{1989C83D-F8A8-4C47-9627-35AB0C095113}" dt="2026-03-10T12:46:34.079" v="158" actId="26606"/>
          <ac:spMkLst>
            <pc:docMk/>
            <pc:sldMk cId="2949101817" sldId="286"/>
            <ac:spMk id="2" creationId="{B4BADBF7-4995-8741-5EF1-57C20C5DDB06}"/>
          </ac:spMkLst>
        </pc:spChg>
        <pc:spChg chg="mod">
          <ac:chgData name="H Cook" userId="8e2a4d77-4606-4c25-b8ff-f849e56f82b2" providerId="ADAL" clId="{1989C83D-F8A8-4C47-9627-35AB0C095113}" dt="2026-03-10T12:46:34.079" v="158" actId="26606"/>
          <ac:spMkLst>
            <pc:docMk/>
            <pc:sldMk cId="2949101817" sldId="286"/>
            <ac:spMk id="3" creationId="{CD33F548-C211-923C-94B7-2AF789AF88CB}"/>
          </ac:spMkLst>
        </pc:spChg>
        <pc:spChg chg="add">
          <ac:chgData name="H Cook" userId="8e2a4d77-4606-4c25-b8ff-f849e56f82b2" providerId="ADAL" clId="{1989C83D-F8A8-4C47-9627-35AB0C095113}" dt="2026-03-10T12:46:34.079" v="158" actId="26606"/>
          <ac:spMkLst>
            <pc:docMk/>
            <pc:sldMk cId="2949101817" sldId="286"/>
            <ac:spMk id="8" creationId="{907EF6B7-1338-4443-8C46-6A318D952DFD}"/>
          </ac:spMkLst>
        </pc:spChg>
        <pc:spChg chg="add">
          <ac:chgData name="H Cook" userId="8e2a4d77-4606-4c25-b8ff-f849e56f82b2" providerId="ADAL" clId="{1989C83D-F8A8-4C47-9627-35AB0C095113}" dt="2026-03-10T12:46:34.079" v="158" actId="26606"/>
          <ac:spMkLst>
            <pc:docMk/>
            <pc:sldMk cId="2949101817" sldId="286"/>
            <ac:spMk id="10" creationId="{DAAE4CDD-124C-4DCF-9584-B6033B545DD5}"/>
          </ac:spMkLst>
        </pc:spChg>
        <pc:spChg chg="add">
          <ac:chgData name="H Cook" userId="8e2a4d77-4606-4c25-b8ff-f849e56f82b2" providerId="ADAL" clId="{1989C83D-F8A8-4C47-9627-35AB0C095113}" dt="2026-03-10T12:46:34.079" v="158" actId="26606"/>
          <ac:spMkLst>
            <pc:docMk/>
            <pc:sldMk cId="2949101817" sldId="286"/>
            <ac:spMk id="12" creationId="{081E4A58-353D-44AE-B2FC-2A74E2E400F7}"/>
          </ac:spMkLst>
        </pc:spChg>
      </pc:sldChg>
      <pc:sldChg chg="delSp delDesignElem">
        <pc:chgData name="H Cook" userId="8e2a4d77-4606-4c25-b8ff-f849e56f82b2" providerId="ADAL" clId="{1989C83D-F8A8-4C47-9627-35AB0C095113}" dt="2026-03-10T12:45:01.246" v="149"/>
        <pc:sldMkLst>
          <pc:docMk/>
          <pc:sldMk cId="4193272039" sldId="287"/>
        </pc:sldMkLst>
      </pc:sldChg>
      <pc:sldChg chg="addSp modSp mod setBg">
        <pc:chgData name="H Cook" userId="8e2a4d77-4606-4c25-b8ff-f849e56f82b2" providerId="ADAL" clId="{1989C83D-F8A8-4C47-9627-35AB0C095113}" dt="2026-03-10T12:48:21.512" v="161" actId="26606"/>
        <pc:sldMkLst>
          <pc:docMk/>
          <pc:sldMk cId="893872189" sldId="288"/>
        </pc:sldMkLst>
        <pc:spChg chg="mod">
          <ac:chgData name="H Cook" userId="8e2a4d77-4606-4c25-b8ff-f849e56f82b2" providerId="ADAL" clId="{1989C83D-F8A8-4C47-9627-35AB0C095113}" dt="2026-03-10T12:48:21.512" v="161" actId="26606"/>
          <ac:spMkLst>
            <pc:docMk/>
            <pc:sldMk cId="893872189" sldId="288"/>
            <ac:spMk id="2" creationId="{B3ED2013-6F43-55D9-90E0-BF98688EE8E8}"/>
          </ac:spMkLst>
        </pc:spChg>
        <pc:spChg chg="mod">
          <ac:chgData name="H Cook" userId="8e2a4d77-4606-4c25-b8ff-f849e56f82b2" providerId="ADAL" clId="{1989C83D-F8A8-4C47-9627-35AB0C095113}" dt="2026-03-10T12:48:21.512" v="161" actId="26606"/>
          <ac:spMkLst>
            <pc:docMk/>
            <pc:sldMk cId="893872189" sldId="288"/>
            <ac:spMk id="3" creationId="{58E69752-BD4A-F5F2-E177-6168AABF143D}"/>
          </ac:spMkLst>
        </pc:spChg>
        <pc:spChg chg="add">
          <ac:chgData name="H Cook" userId="8e2a4d77-4606-4c25-b8ff-f849e56f82b2" providerId="ADAL" clId="{1989C83D-F8A8-4C47-9627-35AB0C095113}" dt="2026-03-10T12:48:21.512" v="161" actId="26606"/>
          <ac:spMkLst>
            <pc:docMk/>
            <pc:sldMk cId="893872189" sldId="288"/>
            <ac:spMk id="8" creationId="{907EF6B7-1338-4443-8C46-6A318D952DFD}"/>
          </ac:spMkLst>
        </pc:spChg>
        <pc:spChg chg="add">
          <ac:chgData name="H Cook" userId="8e2a4d77-4606-4c25-b8ff-f849e56f82b2" providerId="ADAL" clId="{1989C83D-F8A8-4C47-9627-35AB0C095113}" dt="2026-03-10T12:48:21.512" v="161" actId="26606"/>
          <ac:spMkLst>
            <pc:docMk/>
            <pc:sldMk cId="893872189" sldId="288"/>
            <ac:spMk id="10" creationId="{DAAE4CDD-124C-4DCF-9584-B6033B545DD5}"/>
          </ac:spMkLst>
        </pc:spChg>
        <pc:spChg chg="add">
          <ac:chgData name="H Cook" userId="8e2a4d77-4606-4c25-b8ff-f849e56f82b2" providerId="ADAL" clId="{1989C83D-F8A8-4C47-9627-35AB0C095113}" dt="2026-03-10T12:48:21.512" v="161" actId="26606"/>
          <ac:spMkLst>
            <pc:docMk/>
            <pc:sldMk cId="893872189" sldId="288"/>
            <ac:spMk id="12" creationId="{081E4A58-353D-44AE-B2FC-2A74E2E400F7}"/>
          </ac:spMkLst>
        </pc:spChg>
      </pc:sldChg>
      <pc:sldChg chg="addSp modSp new mod setBg">
        <pc:chgData name="H Cook" userId="8e2a4d77-4606-4c25-b8ff-f849e56f82b2" providerId="ADAL" clId="{1989C83D-F8A8-4C47-9627-35AB0C095113}" dt="2026-03-10T12:57:50.631" v="778" actId="14100"/>
        <pc:sldMkLst>
          <pc:docMk/>
          <pc:sldMk cId="3901297436" sldId="289"/>
        </pc:sldMkLst>
        <pc:spChg chg="mod">
          <ac:chgData name="H Cook" userId="8e2a4d77-4606-4c25-b8ff-f849e56f82b2" providerId="ADAL" clId="{1989C83D-F8A8-4C47-9627-35AB0C095113}" dt="2026-03-10T12:50:25.121" v="357" actId="5793"/>
          <ac:spMkLst>
            <pc:docMk/>
            <pc:sldMk cId="3901297436" sldId="289"/>
            <ac:spMk id="2" creationId="{722B30A4-4119-44DC-400F-6DB5EE590EE1}"/>
          </ac:spMkLst>
        </pc:spChg>
        <pc:spChg chg="mod">
          <ac:chgData name="H Cook" userId="8e2a4d77-4606-4c25-b8ff-f849e56f82b2" providerId="ADAL" clId="{1989C83D-F8A8-4C47-9627-35AB0C095113}" dt="2026-03-10T12:57:50.631" v="778" actId="14100"/>
          <ac:spMkLst>
            <pc:docMk/>
            <pc:sldMk cId="3901297436" sldId="289"/>
            <ac:spMk id="3" creationId="{54391A89-99FC-E27C-B420-496092AEC5BB}"/>
          </ac:spMkLst>
        </pc:spChg>
        <pc:spChg chg="add">
          <ac:chgData name="H Cook" userId="8e2a4d77-4606-4c25-b8ff-f849e56f82b2" providerId="ADAL" clId="{1989C83D-F8A8-4C47-9627-35AB0C095113}" dt="2026-03-10T12:50:13.902" v="314" actId="26606"/>
          <ac:spMkLst>
            <pc:docMk/>
            <pc:sldMk cId="3901297436" sldId="289"/>
            <ac:spMk id="8" creationId="{907EF6B7-1338-4443-8C46-6A318D952DFD}"/>
          </ac:spMkLst>
        </pc:spChg>
        <pc:spChg chg="add">
          <ac:chgData name="H Cook" userId="8e2a4d77-4606-4c25-b8ff-f849e56f82b2" providerId="ADAL" clId="{1989C83D-F8A8-4C47-9627-35AB0C095113}" dt="2026-03-10T12:50:13.902" v="314" actId="26606"/>
          <ac:spMkLst>
            <pc:docMk/>
            <pc:sldMk cId="3901297436" sldId="289"/>
            <ac:spMk id="10" creationId="{DAAE4CDD-124C-4DCF-9584-B6033B545DD5}"/>
          </ac:spMkLst>
        </pc:spChg>
        <pc:spChg chg="add">
          <ac:chgData name="H Cook" userId="8e2a4d77-4606-4c25-b8ff-f849e56f82b2" providerId="ADAL" clId="{1989C83D-F8A8-4C47-9627-35AB0C095113}" dt="2026-03-10T12:50:13.902" v="314" actId="26606"/>
          <ac:spMkLst>
            <pc:docMk/>
            <pc:sldMk cId="3901297436" sldId="289"/>
            <ac:spMk id="12" creationId="{081E4A58-353D-44AE-B2FC-2A74E2E400F7}"/>
          </ac:spMkLst>
        </pc:spChg>
      </pc:sldChg>
    </pc:docChg>
  </pc:docChgLst>
  <pc:docChgLst>
    <pc:chgData name="H Cook" userId="8e2a4d77-4606-4c25-b8ff-f849e56f82b2" providerId="ADAL" clId="{FCB809D8-BBFD-4977-B331-75F325F35E55}"/>
    <pc:docChg chg="custSel addSld modSld">
      <pc:chgData name="H Cook" userId="8e2a4d77-4606-4c25-b8ff-f849e56f82b2" providerId="ADAL" clId="{FCB809D8-BBFD-4977-B331-75F325F35E55}" dt="2026-03-12T07:32:47.819" v="337" actId="113"/>
      <pc:docMkLst>
        <pc:docMk/>
      </pc:docMkLst>
      <pc:sldChg chg="addSp modSp new mod setBg">
        <pc:chgData name="H Cook" userId="8e2a4d77-4606-4c25-b8ff-f849e56f82b2" providerId="ADAL" clId="{FCB809D8-BBFD-4977-B331-75F325F35E55}" dt="2026-03-12T07:32:47.819" v="337" actId="113"/>
        <pc:sldMkLst>
          <pc:docMk/>
          <pc:sldMk cId="1500672677" sldId="290"/>
        </pc:sldMkLst>
        <pc:spChg chg="mod">
          <ac:chgData name="H Cook" userId="8e2a4d77-4606-4c25-b8ff-f849e56f82b2" providerId="ADAL" clId="{FCB809D8-BBFD-4977-B331-75F325F35E55}" dt="2026-03-12T07:32:47.819" v="337" actId="113"/>
          <ac:spMkLst>
            <pc:docMk/>
            <pc:sldMk cId="1500672677" sldId="290"/>
            <ac:spMk id="2" creationId="{A4B71E3E-56EB-5D6A-2EF1-D54BC79E74DC}"/>
          </ac:spMkLst>
        </pc:spChg>
        <pc:spChg chg="mod">
          <ac:chgData name="H Cook" userId="8e2a4d77-4606-4c25-b8ff-f849e56f82b2" providerId="ADAL" clId="{FCB809D8-BBFD-4977-B331-75F325F35E55}" dt="2026-03-12T07:32:39.772" v="335" actId="14100"/>
          <ac:spMkLst>
            <pc:docMk/>
            <pc:sldMk cId="1500672677" sldId="290"/>
            <ac:spMk id="3" creationId="{82CDC359-64F1-E0F6-62B7-211E5FAFA0F2}"/>
          </ac:spMkLst>
        </pc:spChg>
        <pc:spChg chg="add">
          <ac:chgData name="H Cook" userId="8e2a4d77-4606-4c25-b8ff-f849e56f82b2" providerId="ADAL" clId="{FCB809D8-BBFD-4977-B331-75F325F35E55}" dt="2026-03-12T07:30:54.834" v="1" actId="26606"/>
          <ac:spMkLst>
            <pc:docMk/>
            <pc:sldMk cId="1500672677" sldId="290"/>
            <ac:spMk id="8" creationId="{C2554CA6-288E-4202-BC52-2E5A8F0C0AED}"/>
          </ac:spMkLst>
        </pc:spChg>
        <pc:spChg chg="add">
          <ac:chgData name="H Cook" userId="8e2a4d77-4606-4c25-b8ff-f849e56f82b2" providerId="ADAL" clId="{FCB809D8-BBFD-4977-B331-75F325F35E55}" dt="2026-03-12T07:30:54.834" v="1" actId="26606"/>
          <ac:spMkLst>
            <pc:docMk/>
            <pc:sldMk cId="1500672677" sldId="290"/>
            <ac:spMk id="10" creationId="{B10BB131-AC8E-4A8E-A5D1-36260F720C3B}"/>
          </ac:spMkLst>
        </pc:spChg>
        <pc:spChg chg="add">
          <ac:chgData name="H Cook" userId="8e2a4d77-4606-4c25-b8ff-f849e56f82b2" providerId="ADAL" clId="{FCB809D8-BBFD-4977-B331-75F325F35E55}" dt="2026-03-12T07:30:54.834" v="1" actId="26606"/>
          <ac:spMkLst>
            <pc:docMk/>
            <pc:sldMk cId="1500672677" sldId="290"/>
            <ac:spMk id="12" creationId="{5B7778FC-632E-4DCA-A7CB-0D7731CCF970}"/>
          </ac:spMkLst>
        </pc:spChg>
        <pc:spChg chg="add">
          <ac:chgData name="H Cook" userId="8e2a4d77-4606-4c25-b8ff-f849e56f82b2" providerId="ADAL" clId="{FCB809D8-BBFD-4977-B331-75F325F35E55}" dt="2026-03-12T07:30:54.834" v="1" actId="26606"/>
          <ac:spMkLst>
            <pc:docMk/>
            <pc:sldMk cId="1500672677" sldId="290"/>
            <ac:spMk id="14" creationId="{FA23A907-97FB-4A8F-880A-DD77401C429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2814E-451A-476B-8531-6F8E514C26F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845659D-E569-42EB-BA42-58C76A935EC2}">
      <dgm:prSet/>
      <dgm:spPr/>
      <dgm:t>
        <a:bodyPr/>
        <a:lstStyle/>
        <a:p>
          <a:pPr>
            <a:lnSpc>
              <a:spcPct val="100000"/>
            </a:lnSpc>
          </a:pPr>
          <a:r>
            <a:rPr lang="en-GB" b="1"/>
            <a:t>Firstly, you need to find out when they are.</a:t>
          </a:r>
          <a:endParaRPr lang="en-US"/>
        </a:p>
      </dgm:t>
    </dgm:pt>
    <dgm:pt modelId="{EC82FBFE-AA7F-4946-9B0C-AE211CF5D2BC}" type="parTrans" cxnId="{24D6049B-3F09-4275-9372-B5A7B844C599}">
      <dgm:prSet/>
      <dgm:spPr/>
      <dgm:t>
        <a:bodyPr/>
        <a:lstStyle/>
        <a:p>
          <a:endParaRPr lang="en-US"/>
        </a:p>
      </dgm:t>
    </dgm:pt>
    <dgm:pt modelId="{669A27B9-8D03-4E49-8D25-50F56AAA22E7}" type="sibTrans" cxnId="{24D6049B-3F09-4275-9372-B5A7B844C599}">
      <dgm:prSet/>
      <dgm:spPr/>
      <dgm:t>
        <a:bodyPr/>
        <a:lstStyle/>
        <a:p>
          <a:endParaRPr lang="en-US"/>
        </a:p>
      </dgm:t>
    </dgm:pt>
    <dgm:pt modelId="{0AAEC807-17DE-42BC-8A83-8FCE59D96350}">
      <dgm:prSet/>
      <dgm:spPr/>
      <dgm:t>
        <a:bodyPr/>
        <a:lstStyle/>
        <a:p>
          <a:pPr>
            <a:lnSpc>
              <a:spcPct val="100000"/>
            </a:lnSpc>
          </a:pPr>
          <a:r>
            <a:rPr lang="en-GB" b="1"/>
            <a:t>You can do this through:</a:t>
          </a:r>
          <a:endParaRPr lang="en-US"/>
        </a:p>
      </dgm:t>
    </dgm:pt>
    <dgm:pt modelId="{3994B469-272B-424A-A41F-47F8AEFB2F2C}" type="parTrans" cxnId="{EBE03076-6993-4E63-A67E-9BCAF8F60DC4}">
      <dgm:prSet/>
      <dgm:spPr/>
      <dgm:t>
        <a:bodyPr/>
        <a:lstStyle/>
        <a:p>
          <a:endParaRPr lang="en-US"/>
        </a:p>
      </dgm:t>
    </dgm:pt>
    <dgm:pt modelId="{4B3D44D6-0374-4F49-8A29-EE67069FC26A}" type="sibTrans" cxnId="{EBE03076-6993-4E63-A67E-9BCAF8F60DC4}">
      <dgm:prSet/>
      <dgm:spPr/>
      <dgm:t>
        <a:bodyPr/>
        <a:lstStyle/>
        <a:p>
          <a:endParaRPr lang="en-US"/>
        </a:p>
      </dgm:t>
    </dgm:pt>
    <dgm:pt modelId="{9FBFBB4E-1A64-4CBE-8338-FC7D1F0CC9B4}">
      <dgm:prSet/>
      <dgm:spPr/>
      <dgm:t>
        <a:bodyPr/>
        <a:lstStyle/>
        <a:p>
          <a:pPr>
            <a:lnSpc>
              <a:spcPct val="100000"/>
            </a:lnSpc>
          </a:pPr>
          <a:r>
            <a:rPr lang="en-GB"/>
            <a:t>Opendays.com – click on their calendar</a:t>
          </a:r>
          <a:endParaRPr lang="en-US"/>
        </a:p>
      </dgm:t>
    </dgm:pt>
    <dgm:pt modelId="{52B16845-AEAF-4DDC-9AD1-E55FF35C775C}" type="parTrans" cxnId="{4C97F2CB-E915-4347-9F44-DEA02B855925}">
      <dgm:prSet/>
      <dgm:spPr/>
      <dgm:t>
        <a:bodyPr/>
        <a:lstStyle/>
        <a:p>
          <a:endParaRPr lang="en-US"/>
        </a:p>
      </dgm:t>
    </dgm:pt>
    <dgm:pt modelId="{180461CD-E020-43D0-8ECE-2306053765C9}" type="sibTrans" cxnId="{4C97F2CB-E915-4347-9F44-DEA02B855925}">
      <dgm:prSet/>
      <dgm:spPr/>
      <dgm:t>
        <a:bodyPr/>
        <a:lstStyle/>
        <a:p>
          <a:endParaRPr lang="en-US"/>
        </a:p>
      </dgm:t>
    </dgm:pt>
    <dgm:pt modelId="{84D72921-5BFD-46CE-88C9-6929756EA555}">
      <dgm:prSet/>
      <dgm:spPr/>
      <dgm:t>
        <a:bodyPr/>
        <a:lstStyle/>
        <a:p>
          <a:pPr>
            <a:lnSpc>
              <a:spcPct val="100000"/>
            </a:lnSpc>
          </a:pPr>
          <a:r>
            <a:rPr lang="en-GB"/>
            <a:t>The universities’ own websites</a:t>
          </a:r>
          <a:endParaRPr lang="en-US"/>
        </a:p>
      </dgm:t>
    </dgm:pt>
    <dgm:pt modelId="{4B371DF7-F1A7-4DF7-97D4-A57CFA612C3F}" type="parTrans" cxnId="{1474880B-5089-480A-A1CE-3A56F9265914}">
      <dgm:prSet/>
      <dgm:spPr/>
      <dgm:t>
        <a:bodyPr/>
        <a:lstStyle/>
        <a:p>
          <a:endParaRPr lang="en-US"/>
        </a:p>
      </dgm:t>
    </dgm:pt>
    <dgm:pt modelId="{BA7AD590-FC5C-4263-92BE-2F867F3A2202}" type="sibTrans" cxnId="{1474880B-5089-480A-A1CE-3A56F9265914}">
      <dgm:prSet/>
      <dgm:spPr/>
      <dgm:t>
        <a:bodyPr/>
        <a:lstStyle/>
        <a:p>
          <a:endParaRPr lang="en-US"/>
        </a:p>
      </dgm:t>
    </dgm:pt>
    <dgm:pt modelId="{68AEADFA-CB50-4B3F-9B44-7CFEC93D7AE5}">
      <dgm:prSet/>
      <dgm:spPr/>
      <dgm:t>
        <a:bodyPr/>
        <a:lstStyle/>
        <a:p>
          <a:pPr>
            <a:lnSpc>
              <a:spcPct val="100000"/>
            </a:lnSpc>
          </a:pPr>
          <a:r>
            <a:rPr lang="en-GB"/>
            <a:t>UCAS</a:t>
          </a:r>
          <a:endParaRPr lang="en-US"/>
        </a:p>
      </dgm:t>
    </dgm:pt>
    <dgm:pt modelId="{728871E5-76C1-43D9-970A-5E4D4147FF7F}" type="parTrans" cxnId="{5849DEF1-35ED-465A-9A2B-560EB2B9CEC8}">
      <dgm:prSet/>
      <dgm:spPr/>
      <dgm:t>
        <a:bodyPr/>
        <a:lstStyle/>
        <a:p>
          <a:endParaRPr lang="en-US"/>
        </a:p>
      </dgm:t>
    </dgm:pt>
    <dgm:pt modelId="{76DDEF0B-9050-4D62-ABCF-423BA51D9D9F}" type="sibTrans" cxnId="{5849DEF1-35ED-465A-9A2B-560EB2B9CEC8}">
      <dgm:prSet/>
      <dgm:spPr/>
      <dgm:t>
        <a:bodyPr/>
        <a:lstStyle/>
        <a:p>
          <a:endParaRPr lang="en-US"/>
        </a:p>
      </dgm:t>
    </dgm:pt>
    <dgm:pt modelId="{BA3DE6C1-8DCE-4D24-9874-4FEE8D9A3406}" type="pres">
      <dgm:prSet presAssocID="{08F2814E-451A-476B-8531-6F8E514C26F7}" presName="vert0" presStyleCnt="0">
        <dgm:presLayoutVars>
          <dgm:dir/>
          <dgm:animOne val="branch"/>
          <dgm:animLvl val="lvl"/>
        </dgm:presLayoutVars>
      </dgm:prSet>
      <dgm:spPr/>
    </dgm:pt>
    <dgm:pt modelId="{252E621B-39CF-429F-8390-1613C3C98552}" type="pres">
      <dgm:prSet presAssocID="{F845659D-E569-42EB-BA42-58C76A935EC2}" presName="thickLine" presStyleLbl="alignNode1" presStyleIdx="0" presStyleCnt="5"/>
      <dgm:spPr/>
    </dgm:pt>
    <dgm:pt modelId="{EAFE4233-0D7C-4214-A1D1-D4762E542696}" type="pres">
      <dgm:prSet presAssocID="{F845659D-E569-42EB-BA42-58C76A935EC2}" presName="horz1" presStyleCnt="0"/>
      <dgm:spPr/>
    </dgm:pt>
    <dgm:pt modelId="{BBAF9FAA-F562-4B3D-A1CF-6CBD58D77DE7}" type="pres">
      <dgm:prSet presAssocID="{F845659D-E569-42EB-BA42-58C76A935EC2}" presName="tx1" presStyleLbl="revTx" presStyleIdx="0" presStyleCnt="5"/>
      <dgm:spPr/>
    </dgm:pt>
    <dgm:pt modelId="{F57BE19E-DA0E-4B2A-85A9-0B2AEC04B55A}" type="pres">
      <dgm:prSet presAssocID="{F845659D-E569-42EB-BA42-58C76A935EC2}" presName="vert1" presStyleCnt="0"/>
      <dgm:spPr/>
    </dgm:pt>
    <dgm:pt modelId="{39270E5C-07DF-4B37-B652-2A302DAC5EB8}" type="pres">
      <dgm:prSet presAssocID="{0AAEC807-17DE-42BC-8A83-8FCE59D96350}" presName="thickLine" presStyleLbl="alignNode1" presStyleIdx="1" presStyleCnt="5"/>
      <dgm:spPr/>
    </dgm:pt>
    <dgm:pt modelId="{3C65F003-29FC-4BFE-9065-E7BE4C3955C5}" type="pres">
      <dgm:prSet presAssocID="{0AAEC807-17DE-42BC-8A83-8FCE59D96350}" presName="horz1" presStyleCnt="0"/>
      <dgm:spPr/>
    </dgm:pt>
    <dgm:pt modelId="{3E0B01CD-60FA-4ABC-9DC0-E83FC241E089}" type="pres">
      <dgm:prSet presAssocID="{0AAEC807-17DE-42BC-8A83-8FCE59D96350}" presName="tx1" presStyleLbl="revTx" presStyleIdx="1" presStyleCnt="5"/>
      <dgm:spPr/>
    </dgm:pt>
    <dgm:pt modelId="{7A01665A-E83A-41B0-A9B0-69D48ACD030D}" type="pres">
      <dgm:prSet presAssocID="{0AAEC807-17DE-42BC-8A83-8FCE59D96350}" presName="vert1" presStyleCnt="0"/>
      <dgm:spPr/>
    </dgm:pt>
    <dgm:pt modelId="{0FEAF36B-5BE8-4533-B3EB-9DC586DD8307}" type="pres">
      <dgm:prSet presAssocID="{9FBFBB4E-1A64-4CBE-8338-FC7D1F0CC9B4}" presName="thickLine" presStyleLbl="alignNode1" presStyleIdx="2" presStyleCnt="5"/>
      <dgm:spPr/>
    </dgm:pt>
    <dgm:pt modelId="{BB2F242A-FFE2-46A2-88E3-31A5EA04D605}" type="pres">
      <dgm:prSet presAssocID="{9FBFBB4E-1A64-4CBE-8338-FC7D1F0CC9B4}" presName="horz1" presStyleCnt="0"/>
      <dgm:spPr/>
    </dgm:pt>
    <dgm:pt modelId="{9879E4E2-F26D-4360-9783-BFACF4216E50}" type="pres">
      <dgm:prSet presAssocID="{9FBFBB4E-1A64-4CBE-8338-FC7D1F0CC9B4}" presName="tx1" presStyleLbl="revTx" presStyleIdx="2" presStyleCnt="5"/>
      <dgm:spPr/>
    </dgm:pt>
    <dgm:pt modelId="{6B2936B0-B818-41F0-813C-4292FD447A2D}" type="pres">
      <dgm:prSet presAssocID="{9FBFBB4E-1A64-4CBE-8338-FC7D1F0CC9B4}" presName="vert1" presStyleCnt="0"/>
      <dgm:spPr/>
    </dgm:pt>
    <dgm:pt modelId="{60CA51C0-54C3-4CEC-AECB-D11DC850209A}" type="pres">
      <dgm:prSet presAssocID="{84D72921-5BFD-46CE-88C9-6929756EA555}" presName="thickLine" presStyleLbl="alignNode1" presStyleIdx="3" presStyleCnt="5"/>
      <dgm:spPr/>
    </dgm:pt>
    <dgm:pt modelId="{1E465FBA-3246-4D6A-A3F6-2E40BBE266A0}" type="pres">
      <dgm:prSet presAssocID="{84D72921-5BFD-46CE-88C9-6929756EA555}" presName="horz1" presStyleCnt="0"/>
      <dgm:spPr/>
    </dgm:pt>
    <dgm:pt modelId="{62F7DF5E-050D-43D4-80AB-316BF60106BE}" type="pres">
      <dgm:prSet presAssocID="{84D72921-5BFD-46CE-88C9-6929756EA555}" presName="tx1" presStyleLbl="revTx" presStyleIdx="3" presStyleCnt="5"/>
      <dgm:spPr/>
    </dgm:pt>
    <dgm:pt modelId="{73A2BE43-5AC5-4198-9EDF-1B90F2DE6458}" type="pres">
      <dgm:prSet presAssocID="{84D72921-5BFD-46CE-88C9-6929756EA555}" presName="vert1" presStyleCnt="0"/>
      <dgm:spPr/>
    </dgm:pt>
    <dgm:pt modelId="{5E3D846D-6BE1-4B3B-B37D-4A4B0C5E70B5}" type="pres">
      <dgm:prSet presAssocID="{68AEADFA-CB50-4B3F-9B44-7CFEC93D7AE5}" presName="thickLine" presStyleLbl="alignNode1" presStyleIdx="4" presStyleCnt="5"/>
      <dgm:spPr/>
    </dgm:pt>
    <dgm:pt modelId="{D4A9D273-128D-41C2-BCC3-C90F5F128746}" type="pres">
      <dgm:prSet presAssocID="{68AEADFA-CB50-4B3F-9B44-7CFEC93D7AE5}" presName="horz1" presStyleCnt="0"/>
      <dgm:spPr/>
    </dgm:pt>
    <dgm:pt modelId="{39DB1149-5906-4257-9D23-0C063DACCC5A}" type="pres">
      <dgm:prSet presAssocID="{68AEADFA-CB50-4B3F-9B44-7CFEC93D7AE5}" presName="tx1" presStyleLbl="revTx" presStyleIdx="4" presStyleCnt="5"/>
      <dgm:spPr/>
    </dgm:pt>
    <dgm:pt modelId="{8D62E38F-8503-44C9-ABCC-C78731483EED}" type="pres">
      <dgm:prSet presAssocID="{68AEADFA-CB50-4B3F-9B44-7CFEC93D7AE5}" presName="vert1" presStyleCnt="0"/>
      <dgm:spPr/>
    </dgm:pt>
  </dgm:ptLst>
  <dgm:cxnLst>
    <dgm:cxn modelId="{1474880B-5089-480A-A1CE-3A56F9265914}" srcId="{08F2814E-451A-476B-8531-6F8E514C26F7}" destId="{84D72921-5BFD-46CE-88C9-6929756EA555}" srcOrd="3" destOrd="0" parTransId="{4B371DF7-F1A7-4DF7-97D4-A57CFA612C3F}" sibTransId="{BA7AD590-FC5C-4263-92BE-2F867F3A2202}"/>
    <dgm:cxn modelId="{DA561E1F-A55A-4FAE-97F9-B28E7C40CC5D}" type="presOf" srcId="{9FBFBB4E-1A64-4CBE-8338-FC7D1F0CC9B4}" destId="{9879E4E2-F26D-4360-9783-BFACF4216E50}" srcOrd="0" destOrd="0" presId="urn:microsoft.com/office/officeart/2008/layout/LinedList"/>
    <dgm:cxn modelId="{B558AC3A-E495-4CFF-A3DE-6577BB125A41}" type="presOf" srcId="{84D72921-5BFD-46CE-88C9-6929756EA555}" destId="{62F7DF5E-050D-43D4-80AB-316BF60106BE}" srcOrd="0" destOrd="0" presId="urn:microsoft.com/office/officeart/2008/layout/LinedList"/>
    <dgm:cxn modelId="{6A757E4A-4228-42A4-ADFF-DEAE78DD77F1}" type="presOf" srcId="{68AEADFA-CB50-4B3F-9B44-7CFEC93D7AE5}" destId="{39DB1149-5906-4257-9D23-0C063DACCC5A}" srcOrd="0" destOrd="0" presId="urn:microsoft.com/office/officeart/2008/layout/LinedList"/>
    <dgm:cxn modelId="{EBE03076-6993-4E63-A67E-9BCAF8F60DC4}" srcId="{08F2814E-451A-476B-8531-6F8E514C26F7}" destId="{0AAEC807-17DE-42BC-8A83-8FCE59D96350}" srcOrd="1" destOrd="0" parTransId="{3994B469-272B-424A-A41F-47F8AEFB2F2C}" sibTransId="{4B3D44D6-0374-4F49-8A29-EE67069FC26A}"/>
    <dgm:cxn modelId="{24D6049B-3F09-4275-9372-B5A7B844C599}" srcId="{08F2814E-451A-476B-8531-6F8E514C26F7}" destId="{F845659D-E569-42EB-BA42-58C76A935EC2}" srcOrd="0" destOrd="0" parTransId="{EC82FBFE-AA7F-4946-9B0C-AE211CF5D2BC}" sibTransId="{669A27B9-8D03-4E49-8D25-50F56AAA22E7}"/>
    <dgm:cxn modelId="{4C97F2CB-E915-4347-9F44-DEA02B855925}" srcId="{08F2814E-451A-476B-8531-6F8E514C26F7}" destId="{9FBFBB4E-1A64-4CBE-8338-FC7D1F0CC9B4}" srcOrd="2" destOrd="0" parTransId="{52B16845-AEAF-4DDC-9AD1-E55FF35C775C}" sibTransId="{180461CD-E020-43D0-8ECE-2306053765C9}"/>
    <dgm:cxn modelId="{C8872BCF-0303-4945-9304-7A2B6957B602}" type="presOf" srcId="{F845659D-E569-42EB-BA42-58C76A935EC2}" destId="{BBAF9FAA-F562-4B3D-A1CF-6CBD58D77DE7}" srcOrd="0" destOrd="0" presId="urn:microsoft.com/office/officeart/2008/layout/LinedList"/>
    <dgm:cxn modelId="{3BF93AE0-9944-48F5-9923-98D8D944E377}" type="presOf" srcId="{08F2814E-451A-476B-8531-6F8E514C26F7}" destId="{BA3DE6C1-8DCE-4D24-9874-4FEE8D9A3406}" srcOrd="0" destOrd="0" presId="urn:microsoft.com/office/officeart/2008/layout/LinedList"/>
    <dgm:cxn modelId="{B28D0FE3-FAAA-421B-A3A3-E1A1C1B38804}" type="presOf" srcId="{0AAEC807-17DE-42BC-8A83-8FCE59D96350}" destId="{3E0B01CD-60FA-4ABC-9DC0-E83FC241E089}" srcOrd="0" destOrd="0" presId="urn:microsoft.com/office/officeart/2008/layout/LinedList"/>
    <dgm:cxn modelId="{5849DEF1-35ED-465A-9A2B-560EB2B9CEC8}" srcId="{08F2814E-451A-476B-8531-6F8E514C26F7}" destId="{68AEADFA-CB50-4B3F-9B44-7CFEC93D7AE5}" srcOrd="4" destOrd="0" parTransId="{728871E5-76C1-43D9-970A-5E4D4147FF7F}" sibTransId="{76DDEF0B-9050-4D62-ABCF-423BA51D9D9F}"/>
    <dgm:cxn modelId="{7D99C2D9-6677-4C48-910F-82DF210B2A66}" type="presParOf" srcId="{BA3DE6C1-8DCE-4D24-9874-4FEE8D9A3406}" destId="{252E621B-39CF-429F-8390-1613C3C98552}" srcOrd="0" destOrd="0" presId="urn:microsoft.com/office/officeart/2008/layout/LinedList"/>
    <dgm:cxn modelId="{D0830E39-2F50-433A-8E3D-00D82ED63F4C}" type="presParOf" srcId="{BA3DE6C1-8DCE-4D24-9874-4FEE8D9A3406}" destId="{EAFE4233-0D7C-4214-A1D1-D4762E542696}" srcOrd="1" destOrd="0" presId="urn:microsoft.com/office/officeart/2008/layout/LinedList"/>
    <dgm:cxn modelId="{4C969ADA-7C64-4659-9183-C7C98A9B85E1}" type="presParOf" srcId="{EAFE4233-0D7C-4214-A1D1-D4762E542696}" destId="{BBAF9FAA-F562-4B3D-A1CF-6CBD58D77DE7}" srcOrd="0" destOrd="0" presId="urn:microsoft.com/office/officeart/2008/layout/LinedList"/>
    <dgm:cxn modelId="{A59B35E4-9719-4446-9B70-B78B976362DD}" type="presParOf" srcId="{EAFE4233-0D7C-4214-A1D1-D4762E542696}" destId="{F57BE19E-DA0E-4B2A-85A9-0B2AEC04B55A}" srcOrd="1" destOrd="0" presId="urn:microsoft.com/office/officeart/2008/layout/LinedList"/>
    <dgm:cxn modelId="{B4283AEC-5D5E-4EF4-A9D2-3E3AAD3F3B98}" type="presParOf" srcId="{BA3DE6C1-8DCE-4D24-9874-4FEE8D9A3406}" destId="{39270E5C-07DF-4B37-B652-2A302DAC5EB8}" srcOrd="2" destOrd="0" presId="urn:microsoft.com/office/officeart/2008/layout/LinedList"/>
    <dgm:cxn modelId="{EC459CDD-D240-41B3-B976-D7E0EE7C171E}" type="presParOf" srcId="{BA3DE6C1-8DCE-4D24-9874-4FEE8D9A3406}" destId="{3C65F003-29FC-4BFE-9065-E7BE4C3955C5}" srcOrd="3" destOrd="0" presId="urn:microsoft.com/office/officeart/2008/layout/LinedList"/>
    <dgm:cxn modelId="{2AE68413-2FE3-4BD3-9A41-7C7E88FC7BB8}" type="presParOf" srcId="{3C65F003-29FC-4BFE-9065-E7BE4C3955C5}" destId="{3E0B01CD-60FA-4ABC-9DC0-E83FC241E089}" srcOrd="0" destOrd="0" presId="urn:microsoft.com/office/officeart/2008/layout/LinedList"/>
    <dgm:cxn modelId="{EB2DE60E-8276-4A76-A1E2-0812A6BA13BD}" type="presParOf" srcId="{3C65F003-29FC-4BFE-9065-E7BE4C3955C5}" destId="{7A01665A-E83A-41B0-A9B0-69D48ACD030D}" srcOrd="1" destOrd="0" presId="urn:microsoft.com/office/officeart/2008/layout/LinedList"/>
    <dgm:cxn modelId="{46538A6F-1BA8-4201-9572-70080A9D5F2F}" type="presParOf" srcId="{BA3DE6C1-8DCE-4D24-9874-4FEE8D9A3406}" destId="{0FEAF36B-5BE8-4533-B3EB-9DC586DD8307}" srcOrd="4" destOrd="0" presId="urn:microsoft.com/office/officeart/2008/layout/LinedList"/>
    <dgm:cxn modelId="{1DF2216B-A01A-4B49-BDB9-94404683B6F6}" type="presParOf" srcId="{BA3DE6C1-8DCE-4D24-9874-4FEE8D9A3406}" destId="{BB2F242A-FFE2-46A2-88E3-31A5EA04D605}" srcOrd="5" destOrd="0" presId="urn:microsoft.com/office/officeart/2008/layout/LinedList"/>
    <dgm:cxn modelId="{94C3D2A6-DAA4-45BC-8F8A-6F43166FA084}" type="presParOf" srcId="{BB2F242A-FFE2-46A2-88E3-31A5EA04D605}" destId="{9879E4E2-F26D-4360-9783-BFACF4216E50}" srcOrd="0" destOrd="0" presId="urn:microsoft.com/office/officeart/2008/layout/LinedList"/>
    <dgm:cxn modelId="{4DC39F33-5BFC-4CF0-B368-EEF927D82387}" type="presParOf" srcId="{BB2F242A-FFE2-46A2-88E3-31A5EA04D605}" destId="{6B2936B0-B818-41F0-813C-4292FD447A2D}" srcOrd="1" destOrd="0" presId="urn:microsoft.com/office/officeart/2008/layout/LinedList"/>
    <dgm:cxn modelId="{C1A96AE3-0781-44C0-82E1-386CA210FF98}" type="presParOf" srcId="{BA3DE6C1-8DCE-4D24-9874-4FEE8D9A3406}" destId="{60CA51C0-54C3-4CEC-AECB-D11DC850209A}" srcOrd="6" destOrd="0" presId="urn:microsoft.com/office/officeart/2008/layout/LinedList"/>
    <dgm:cxn modelId="{738B70FD-667D-4C90-84C7-4A38BA115D18}" type="presParOf" srcId="{BA3DE6C1-8DCE-4D24-9874-4FEE8D9A3406}" destId="{1E465FBA-3246-4D6A-A3F6-2E40BBE266A0}" srcOrd="7" destOrd="0" presId="urn:microsoft.com/office/officeart/2008/layout/LinedList"/>
    <dgm:cxn modelId="{E4F43B87-02EB-4FF0-AB39-79539923CC9F}" type="presParOf" srcId="{1E465FBA-3246-4D6A-A3F6-2E40BBE266A0}" destId="{62F7DF5E-050D-43D4-80AB-316BF60106BE}" srcOrd="0" destOrd="0" presId="urn:microsoft.com/office/officeart/2008/layout/LinedList"/>
    <dgm:cxn modelId="{00220F22-AFDB-4D1D-ACC3-87508E21836C}" type="presParOf" srcId="{1E465FBA-3246-4D6A-A3F6-2E40BBE266A0}" destId="{73A2BE43-5AC5-4198-9EDF-1B90F2DE6458}" srcOrd="1" destOrd="0" presId="urn:microsoft.com/office/officeart/2008/layout/LinedList"/>
    <dgm:cxn modelId="{5905D791-9667-4C71-BEB2-0DEA9E24CB6C}" type="presParOf" srcId="{BA3DE6C1-8DCE-4D24-9874-4FEE8D9A3406}" destId="{5E3D846D-6BE1-4B3B-B37D-4A4B0C5E70B5}" srcOrd="8" destOrd="0" presId="urn:microsoft.com/office/officeart/2008/layout/LinedList"/>
    <dgm:cxn modelId="{0947AB2D-66D3-4576-8FC8-C473B75A9AE2}" type="presParOf" srcId="{BA3DE6C1-8DCE-4D24-9874-4FEE8D9A3406}" destId="{D4A9D273-128D-41C2-BCC3-C90F5F128746}" srcOrd="9" destOrd="0" presId="urn:microsoft.com/office/officeart/2008/layout/LinedList"/>
    <dgm:cxn modelId="{F7C06443-03E0-43F2-9BBD-FAE738A64064}" type="presParOf" srcId="{D4A9D273-128D-41C2-BCC3-C90F5F128746}" destId="{39DB1149-5906-4257-9D23-0C063DACCC5A}" srcOrd="0" destOrd="0" presId="urn:microsoft.com/office/officeart/2008/layout/LinedList"/>
    <dgm:cxn modelId="{7EDEB7D7-3D15-4BB1-8913-C3504591455B}" type="presParOf" srcId="{D4A9D273-128D-41C2-BCC3-C90F5F128746}" destId="{8D62E38F-8503-44C9-ABCC-C78731483E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E621B-39CF-429F-8390-1613C3C98552}">
      <dsp:nvSpPr>
        <dsp:cNvPr id="0" name=""/>
        <dsp:cNvSpPr/>
      </dsp:nvSpPr>
      <dsp:spPr>
        <a:xfrm>
          <a:off x="0" y="671"/>
          <a:ext cx="626364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F9FAA-F562-4B3D-A1CF-6CBD58D77DE7}">
      <dsp:nvSpPr>
        <dsp:cNvPr id="0" name=""/>
        <dsp:cNvSpPr/>
      </dsp:nvSpPr>
      <dsp:spPr>
        <a:xfrm>
          <a:off x="0" y="671"/>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b="1" kern="1200"/>
            <a:t>Firstly, you need to find out when they are.</a:t>
          </a:r>
          <a:endParaRPr lang="en-US" sz="2800" kern="1200"/>
        </a:p>
      </dsp:txBody>
      <dsp:txXfrm>
        <a:off x="0" y="671"/>
        <a:ext cx="6263640" cy="1100668"/>
      </dsp:txXfrm>
    </dsp:sp>
    <dsp:sp modelId="{39270E5C-07DF-4B37-B652-2A302DAC5EB8}">
      <dsp:nvSpPr>
        <dsp:cNvPr id="0" name=""/>
        <dsp:cNvSpPr/>
      </dsp:nvSpPr>
      <dsp:spPr>
        <a:xfrm>
          <a:off x="0" y="1101340"/>
          <a:ext cx="626364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B01CD-60FA-4ABC-9DC0-E83FC241E089}">
      <dsp:nvSpPr>
        <dsp:cNvPr id="0" name=""/>
        <dsp:cNvSpPr/>
      </dsp:nvSpPr>
      <dsp:spPr>
        <a:xfrm>
          <a:off x="0" y="1101340"/>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b="1" kern="1200"/>
            <a:t>You can do this through:</a:t>
          </a:r>
          <a:endParaRPr lang="en-US" sz="2800" kern="1200"/>
        </a:p>
      </dsp:txBody>
      <dsp:txXfrm>
        <a:off x="0" y="1101340"/>
        <a:ext cx="6263640" cy="1100668"/>
      </dsp:txXfrm>
    </dsp:sp>
    <dsp:sp modelId="{0FEAF36B-5BE8-4533-B3EB-9DC586DD8307}">
      <dsp:nvSpPr>
        <dsp:cNvPr id="0" name=""/>
        <dsp:cNvSpPr/>
      </dsp:nvSpPr>
      <dsp:spPr>
        <a:xfrm>
          <a:off x="0" y="2202009"/>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9E4E2-F26D-4360-9783-BFACF4216E50}">
      <dsp:nvSpPr>
        <dsp:cNvPr id="0" name=""/>
        <dsp:cNvSpPr/>
      </dsp:nvSpPr>
      <dsp:spPr>
        <a:xfrm>
          <a:off x="0" y="2202009"/>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kern="1200"/>
            <a:t>Opendays.com – click on their calendar</a:t>
          </a:r>
          <a:endParaRPr lang="en-US" sz="2800" kern="1200"/>
        </a:p>
      </dsp:txBody>
      <dsp:txXfrm>
        <a:off x="0" y="2202009"/>
        <a:ext cx="6263640" cy="1100668"/>
      </dsp:txXfrm>
    </dsp:sp>
    <dsp:sp modelId="{60CA51C0-54C3-4CEC-AECB-D11DC850209A}">
      <dsp:nvSpPr>
        <dsp:cNvPr id="0" name=""/>
        <dsp:cNvSpPr/>
      </dsp:nvSpPr>
      <dsp:spPr>
        <a:xfrm>
          <a:off x="0" y="3302678"/>
          <a:ext cx="626364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7DF5E-050D-43D4-80AB-316BF60106BE}">
      <dsp:nvSpPr>
        <dsp:cNvPr id="0" name=""/>
        <dsp:cNvSpPr/>
      </dsp:nvSpPr>
      <dsp:spPr>
        <a:xfrm>
          <a:off x="0" y="3302678"/>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kern="1200"/>
            <a:t>The universities’ own websites</a:t>
          </a:r>
          <a:endParaRPr lang="en-US" sz="2800" kern="1200"/>
        </a:p>
      </dsp:txBody>
      <dsp:txXfrm>
        <a:off x="0" y="3302678"/>
        <a:ext cx="6263640" cy="1100668"/>
      </dsp:txXfrm>
    </dsp:sp>
    <dsp:sp modelId="{5E3D846D-6BE1-4B3B-B37D-4A4B0C5E70B5}">
      <dsp:nvSpPr>
        <dsp:cNvPr id="0" name=""/>
        <dsp:cNvSpPr/>
      </dsp:nvSpPr>
      <dsp:spPr>
        <a:xfrm>
          <a:off x="0" y="4403347"/>
          <a:ext cx="626364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B1149-5906-4257-9D23-0C063DACCC5A}">
      <dsp:nvSpPr>
        <dsp:cNvPr id="0" name=""/>
        <dsp:cNvSpPr/>
      </dsp:nvSpPr>
      <dsp:spPr>
        <a:xfrm>
          <a:off x="0" y="4403347"/>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GB" sz="2800" kern="1200"/>
            <a:t>UCAS</a:t>
          </a:r>
          <a:endParaRPr lang="en-US" sz="2800" kern="1200"/>
        </a:p>
      </dsp:txBody>
      <dsp:txXfrm>
        <a:off x="0" y="4403347"/>
        <a:ext cx="6263640" cy="11006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7509F-FA7E-4C1C-8190-657839792A7A}" type="datetimeFigureOut">
              <a:rPr lang="en-GB" smtClean="0"/>
              <a:t>12/03/2026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AC1BF-B1DA-40BC-91BC-1C2C60BCC9F3}" type="slidenum">
              <a:rPr lang="en-GB" smtClean="0"/>
              <a:t>‹#›</a:t>
            </a:fld>
            <a:endParaRPr lang="en-GB"/>
          </a:p>
        </p:txBody>
      </p:sp>
    </p:spTree>
    <p:extLst>
      <p:ext uri="{BB962C8B-B14F-4D97-AF65-F5344CB8AC3E}">
        <p14:creationId xmlns:p14="http://schemas.microsoft.com/office/powerpoint/2010/main" val="54904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9AC1BF-B1DA-40BC-91BC-1C2C60BCC9F3}" type="slidenum">
              <a:rPr lang="en-GB" smtClean="0"/>
              <a:t>27</a:t>
            </a:fld>
            <a:endParaRPr lang="en-GB"/>
          </a:p>
        </p:txBody>
      </p:sp>
    </p:spTree>
    <p:extLst>
      <p:ext uri="{BB962C8B-B14F-4D97-AF65-F5344CB8AC3E}">
        <p14:creationId xmlns:p14="http://schemas.microsoft.com/office/powerpoint/2010/main" val="69116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3665-1F02-3430-B552-85AEC39682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896F7C-290E-2895-7A0D-D9372B2F5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818302-5C9D-C1E7-9E90-B95500ADCB18}"/>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5" name="Footer Placeholder 4">
            <a:extLst>
              <a:ext uri="{FF2B5EF4-FFF2-40B4-BE49-F238E27FC236}">
                <a16:creationId xmlns:a16="http://schemas.microsoft.com/office/drawing/2014/main" id="{9A2ED5EE-FF67-39BE-F1A2-6776CCCE2F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1740B4-8919-BA66-6171-45548CF00408}"/>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103124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BF5C-13F4-A4B2-79F7-3346A7F8AF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43E517-A197-2FAC-E90B-9862461CAE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582DDA-5FDC-C1A2-C8BE-D60F785F507C}"/>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5" name="Footer Placeholder 4">
            <a:extLst>
              <a:ext uri="{FF2B5EF4-FFF2-40B4-BE49-F238E27FC236}">
                <a16:creationId xmlns:a16="http://schemas.microsoft.com/office/drawing/2014/main" id="{6FFAAE36-8C10-84EE-C56B-4711D179CB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E46D5-AA27-7A0F-CCE7-17E81EDEA54C}"/>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135279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BA343E-597B-99A2-5B05-132057D3FB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F2DF83-4781-DB22-A1A0-A8393EFCF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348B2F-7696-72D7-41BC-8D8D78BE8309}"/>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5" name="Footer Placeholder 4">
            <a:extLst>
              <a:ext uri="{FF2B5EF4-FFF2-40B4-BE49-F238E27FC236}">
                <a16:creationId xmlns:a16="http://schemas.microsoft.com/office/drawing/2014/main" id="{01795B9C-990D-F3CB-C3A7-6C3FB769AD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C1189-4BAF-0E38-8D6B-F6631E4FE2AB}"/>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304958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455C-C184-4102-56EC-43546BE361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6E8FD3-C42A-A58B-FA3A-1E37B9190F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D55A6-36E8-84F7-8C2D-FE8331D420AE}"/>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5" name="Footer Placeholder 4">
            <a:extLst>
              <a:ext uri="{FF2B5EF4-FFF2-40B4-BE49-F238E27FC236}">
                <a16:creationId xmlns:a16="http://schemas.microsoft.com/office/drawing/2014/main" id="{FB6A8BA0-CE4F-A9A4-C360-3DD6DDAE1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C9FAA-CFE1-8298-701D-D0FEB1FE0C04}"/>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341510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48E4-73F3-3E00-D107-CA1E87ADD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AD6B5A-B850-CCFD-238B-8C7917DE2C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48FEA-AE7F-8028-9564-A7D288A4523C}"/>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5" name="Footer Placeholder 4">
            <a:extLst>
              <a:ext uri="{FF2B5EF4-FFF2-40B4-BE49-F238E27FC236}">
                <a16:creationId xmlns:a16="http://schemas.microsoft.com/office/drawing/2014/main" id="{24284595-90C6-A121-DEF7-21D1C0FE01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50169-6100-5436-C26D-B82524A0A208}"/>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398618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44CE-2154-92B1-96C9-4F355A794A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6ABB33-BF46-4BCD-B796-6B5FC40F77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4F5341-1233-1B27-3F74-9FEBDD60EF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BA914D-FD47-E6B5-023A-933112164428}"/>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6" name="Footer Placeholder 5">
            <a:extLst>
              <a:ext uri="{FF2B5EF4-FFF2-40B4-BE49-F238E27FC236}">
                <a16:creationId xmlns:a16="http://schemas.microsoft.com/office/drawing/2014/main" id="{81C33556-97C9-4EE8-3336-A4A8D116D5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567B70-4060-5607-F4DE-4A0BE80F28D4}"/>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325940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1F07-9346-EDDA-710E-A6E200AB2D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32D521-46CC-6506-FF0B-1DA601F8B1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182C85-6BC4-BC88-7CFB-72501946D9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55F252-E631-5CC6-0D5B-15E0470323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A92CEC-1142-09C8-F0A7-1EB7E4D043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7BD416-0F51-FD37-672A-AE1CBF5F434B}"/>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8" name="Footer Placeholder 7">
            <a:extLst>
              <a:ext uri="{FF2B5EF4-FFF2-40B4-BE49-F238E27FC236}">
                <a16:creationId xmlns:a16="http://schemas.microsoft.com/office/drawing/2014/main" id="{6AAE762E-A69B-94FC-A640-B76FC05F4C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4567-4B9D-C206-229E-E07A3891E9B5}"/>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121329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EB40-0CD5-67B5-5CCC-B1957D084D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977641-EA0B-24EF-1F3C-5D545D8F6089}"/>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4" name="Footer Placeholder 3">
            <a:extLst>
              <a:ext uri="{FF2B5EF4-FFF2-40B4-BE49-F238E27FC236}">
                <a16:creationId xmlns:a16="http://schemas.microsoft.com/office/drawing/2014/main" id="{1054D862-ED40-D53B-CCA4-10C9C37395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179B2A-57FE-47F2-1B8E-A5A9B50905E8}"/>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22326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A403B-4B51-F1C1-C29C-96A2CF56EAE5}"/>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3" name="Footer Placeholder 2">
            <a:extLst>
              <a:ext uri="{FF2B5EF4-FFF2-40B4-BE49-F238E27FC236}">
                <a16:creationId xmlns:a16="http://schemas.microsoft.com/office/drawing/2014/main" id="{330EB220-D761-0308-F509-FC1952B26D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F14C1E-C08A-BAA6-CE41-65335714EF3D}"/>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173699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F7C7-A4C0-F32A-654F-7F6F1F962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4AA501-4169-BD2C-5728-2CC7AF1DD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E6E777-4DC6-7912-2162-3B32A37AB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CEB1F-62A6-0F1A-960C-944C1367FFE4}"/>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6" name="Footer Placeholder 5">
            <a:extLst>
              <a:ext uri="{FF2B5EF4-FFF2-40B4-BE49-F238E27FC236}">
                <a16:creationId xmlns:a16="http://schemas.microsoft.com/office/drawing/2014/main" id="{06508C9B-AF70-CF43-D8C7-43B1BA1B4B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685BCF-F846-2F59-DEAF-B0BFAB0FEDDB}"/>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216839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93B9-4C20-E54C-089F-5A7A7C0D1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68B445-76AB-9057-AB56-79E810788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199E0D-9625-BC0E-839E-3B8EDC607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AED01B-23E4-CE3B-E93B-E4E586D0A941}"/>
              </a:ext>
            </a:extLst>
          </p:cNvPr>
          <p:cNvSpPr>
            <a:spLocks noGrp="1"/>
          </p:cNvSpPr>
          <p:nvPr>
            <p:ph type="dt" sz="half" idx="10"/>
          </p:nvPr>
        </p:nvSpPr>
        <p:spPr/>
        <p:txBody>
          <a:bodyPr/>
          <a:lstStyle/>
          <a:p>
            <a:fld id="{59C011CD-9F17-448C-9D0F-F8EBE52CCECB}" type="datetimeFigureOut">
              <a:rPr lang="en-GB" smtClean="0"/>
              <a:t>12/03/2026</a:t>
            </a:fld>
            <a:endParaRPr lang="en-GB"/>
          </a:p>
        </p:txBody>
      </p:sp>
      <p:sp>
        <p:nvSpPr>
          <p:cNvPr id="6" name="Footer Placeholder 5">
            <a:extLst>
              <a:ext uri="{FF2B5EF4-FFF2-40B4-BE49-F238E27FC236}">
                <a16:creationId xmlns:a16="http://schemas.microsoft.com/office/drawing/2014/main" id="{01DCC56F-D651-7608-D773-36F768441E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F525D2-90B3-7DE6-6829-9CA07F7AF85A}"/>
              </a:ext>
            </a:extLst>
          </p:cNvPr>
          <p:cNvSpPr>
            <a:spLocks noGrp="1"/>
          </p:cNvSpPr>
          <p:nvPr>
            <p:ph type="sldNum" sz="quarter" idx="12"/>
          </p:nvPr>
        </p:nvSpPr>
        <p:spPr/>
        <p:txBody>
          <a:bodyPr/>
          <a:lstStyle/>
          <a:p>
            <a:fld id="{795095BD-D8A9-450F-9AFF-AEF41703F9F1}" type="slidenum">
              <a:rPr lang="en-GB" smtClean="0"/>
              <a:t>‹#›</a:t>
            </a:fld>
            <a:endParaRPr lang="en-GB"/>
          </a:p>
        </p:txBody>
      </p:sp>
    </p:spTree>
    <p:extLst>
      <p:ext uri="{BB962C8B-B14F-4D97-AF65-F5344CB8AC3E}">
        <p14:creationId xmlns:p14="http://schemas.microsoft.com/office/powerpoint/2010/main" val="348423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AECF9-34A7-C746-F433-175FDB0AB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6FB2F-A09F-DF6C-F96A-11C6FD4A0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DF799-9B4C-512C-2F37-7ABF580E9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C011CD-9F17-448C-9D0F-F8EBE52CCECB}" type="datetimeFigureOut">
              <a:rPr lang="en-GB" smtClean="0"/>
              <a:t>12/03/2026</a:t>
            </a:fld>
            <a:endParaRPr lang="en-GB"/>
          </a:p>
        </p:txBody>
      </p:sp>
      <p:sp>
        <p:nvSpPr>
          <p:cNvPr id="5" name="Footer Placeholder 4">
            <a:extLst>
              <a:ext uri="{FF2B5EF4-FFF2-40B4-BE49-F238E27FC236}">
                <a16:creationId xmlns:a16="http://schemas.microsoft.com/office/drawing/2014/main" id="{BDCAE125-1E3D-DC23-9A9A-483F06368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CC32F43-7ADC-C33F-D76D-07313684A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5095BD-D8A9-450F-9AFF-AEF41703F9F1}" type="slidenum">
              <a:rPr lang="en-GB" smtClean="0"/>
              <a:t>‹#›</a:t>
            </a:fld>
            <a:endParaRPr lang="en-GB"/>
          </a:p>
        </p:txBody>
      </p:sp>
    </p:spTree>
    <p:extLst>
      <p:ext uri="{BB962C8B-B14F-4D97-AF65-F5344CB8AC3E}">
        <p14:creationId xmlns:p14="http://schemas.microsoft.com/office/powerpoint/2010/main" val="182242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igital.ucas.com/coursedisplay/results/courses?studyYear=2024&amp;destination=Undergraduate&amp;postcodeDistanceSystem=imperial&amp;pageNumber=1&amp;sort=MostRelevant&amp;clearingPreference=No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university of durham"/>
          <p:cNvPicPr>
            <a:picLocks noChangeAspect="1" noChangeArrowheads="1"/>
          </p:cNvPicPr>
          <p:nvPr/>
        </p:nvPicPr>
        <p:blipFill>
          <a:blip r:embed="rId2" cstate="print">
            <a:extLst>
              <a:ext uri="{28A0092B-C50C-407E-A947-70E740481C1C}">
                <a14:useLocalDpi xmlns:a14="http://schemas.microsoft.com/office/drawing/2010/main" val="0"/>
              </a:ext>
            </a:extLst>
          </a:blip>
          <a:srcRect t="13305" r="-2" b="4846"/>
          <a:stretch>
            <a:fillRect/>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Image result for universities"/>
          <p:cNvPicPr>
            <a:picLocks noChangeAspect="1" noChangeArrowheads="1"/>
          </p:cNvPicPr>
          <p:nvPr/>
        </p:nvPicPr>
        <p:blipFill>
          <a:blip r:embed="rId3">
            <a:extLst>
              <a:ext uri="{28A0092B-C50C-407E-A947-70E740481C1C}">
                <a14:useLocalDpi xmlns:a14="http://schemas.microsoft.com/office/drawing/2010/main" val="0"/>
              </a:ext>
            </a:extLst>
          </a:blip>
          <a:srcRect t="12601" r="-2" b="4443"/>
          <a:stretch>
            <a:fillRect/>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38912" y="1524659"/>
            <a:ext cx="5019074" cy="2774088"/>
          </a:xfrm>
        </p:spPr>
        <p:txBody>
          <a:bodyPr>
            <a:normAutofit/>
          </a:bodyPr>
          <a:lstStyle/>
          <a:p>
            <a:pPr algn="l"/>
            <a:r>
              <a:rPr lang="en-GB" sz="5400" b="1"/>
              <a:t>UNIVERSITY OPEN DAYS</a:t>
            </a:r>
            <a:br>
              <a:rPr lang="en-GB" sz="5400" b="1"/>
            </a:br>
            <a:r>
              <a:rPr lang="en-GB" sz="5400" b="1"/>
              <a:t>12</a:t>
            </a:r>
            <a:r>
              <a:rPr lang="en-GB" sz="5400" b="1" baseline="30000"/>
              <a:t>th</a:t>
            </a:r>
            <a:r>
              <a:rPr lang="en-GB" sz="5400" b="1"/>
              <a:t> March 2026</a:t>
            </a:r>
          </a:p>
        </p:txBody>
      </p:sp>
      <p:sp>
        <p:nvSpPr>
          <p:cNvPr id="3" name="Subtitle 2"/>
          <p:cNvSpPr>
            <a:spLocks noGrp="1"/>
          </p:cNvSpPr>
          <p:nvPr>
            <p:ph type="subTitle" idx="1"/>
          </p:nvPr>
        </p:nvSpPr>
        <p:spPr>
          <a:xfrm>
            <a:off x="8116942" y="8736121"/>
            <a:ext cx="8037458" cy="1469235"/>
          </a:xfrm>
        </p:spPr>
        <p:txBody>
          <a:bodyPr/>
          <a:lstStyle/>
          <a:p>
            <a:endParaRPr lang="en-GB"/>
          </a:p>
        </p:txBody>
      </p:sp>
    </p:spTree>
    <p:extLst>
      <p:ext uri="{BB962C8B-B14F-4D97-AF65-F5344CB8AC3E}">
        <p14:creationId xmlns:p14="http://schemas.microsoft.com/office/powerpoint/2010/main" val="178495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0638B6-3733-A8AC-EBBF-B4910D56FE88}"/>
              </a:ext>
            </a:extLst>
          </p:cNvPr>
          <p:cNvPicPr>
            <a:picLocks noGrp="1" noChangeAspect="1"/>
          </p:cNvPicPr>
          <p:nvPr>
            <p:ph idx="1"/>
          </p:nvPr>
        </p:nvPicPr>
        <p:blipFill>
          <a:blip r:embed="rId2"/>
          <a:srcRect t="26946" r="-2" b="18912"/>
          <a:stretch>
            <a:fillRect/>
          </a:stretch>
        </p:blipFill>
        <p:spPr>
          <a:xfrm>
            <a:off x="166255" y="93516"/>
            <a:ext cx="12025744" cy="6764481"/>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91681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B30A4-4119-44DC-400F-6DB5EE590EE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Some popular choices for our students…</a:t>
            </a: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391A89-99FC-E27C-B420-496092AEC5BB}"/>
              </a:ext>
            </a:extLst>
          </p:cNvPr>
          <p:cNvSpPr>
            <a:spLocks noGrp="1"/>
          </p:cNvSpPr>
          <p:nvPr>
            <p:ph idx="1"/>
          </p:nvPr>
        </p:nvSpPr>
        <p:spPr>
          <a:xfrm>
            <a:off x="4571020" y="199506"/>
            <a:ext cx="7233053" cy="5977458"/>
          </a:xfrm>
        </p:spPr>
        <p:txBody>
          <a:bodyPr anchor="ctr">
            <a:normAutofit/>
          </a:bodyPr>
          <a:lstStyle/>
          <a:p>
            <a:r>
              <a:rPr lang="en-US" dirty="0"/>
              <a:t>University of Leeds – Sat 13 June</a:t>
            </a:r>
          </a:p>
          <a:p>
            <a:r>
              <a:rPr lang="en-US" dirty="0"/>
              <a:t>Leeds Beckett – Fri 26 June</a:t>
            </a:r>
          </a:p>
          <a:p>
            <a:r>
              <a:rPr lang="en-US" dirty="0"/>
              <a:t>University of Nottingham – Sat 27 June</a:t>
            </a:r>
          </a:p>
          <a:p>
            <a:r>
              <a:rPr lang="en-US" dirty="0"/>
              <a:t>Nottingham Trent – Sat 27 June</a:t>
            </a:r>
          </a:p>
          <a:p>
            <a:r>
              <a:rPr lang="en-US" dirty="0"/>
              <a:t>University of Liverpool – Sat 20 June</a:t>
            </a:r>
          </a:p>
          <a:p>
            <a:r>
              <a:rPr lang="en-US" dirty="0"/>
              <a:t>Liverpool John </a:t>
            </a:r>
            <a:r>
              <a:rPr lang="en-US" dirty="0" err="1"/>
              <a:t>Moores</a:t>
            </a:r>
            <a:r>
              <a:rPr lang="en-US" dirty="0"/>
              <a:t> – Fri 19 June</a:t>
            </a:r>
          </a:p>
          <a:p>
            <a:r>
              <a:rPr lang="en-US" dirty="0"/>
              <a:t>University of Manchester – Sat 27 June/Sat 4 July</a:t>
            </a:r>
          </a:p>
          <a:p>
            <a:r>
              <a:rPr lang="en-US" dirty="0"/>
              <a:t>MMU – Wednesday 17 June</a:t>
            </a:r>
          </a:p>
        </p:txBody>
      </p:sp>
    </p:spTree>
    <p:extLst>
      <p:ext uri="{BB962C8B-B14F-4D97-AF65-F5344CB8AC3E}">
        <p14:creationId xmlns:p14="http://schemas.microsoft.com/office/powerpoint/2010/main" val="390129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dirty="0">
                <a:solidFill>
                  <a:srgbClr val="FFFFFF"/>
                </a:solidFill>
              </a:rPr>
              <a:t>Organising An Open Day Visit</a:t>
            </a:r>
            <a:endParaRPr lang="en-GB" dirty="0">
              <a:solidFill>
                <a:srgbClr val="FFFFFF"/>
              </a:solidFill>
            </a:endParaRP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514350" indent="-514350">
              <a:buAutoNum type="arabicPeriod" startAt="2"/>
            </a:pPr>
            <a:r>
              <a:rPr lang="en-GB" sz="1800" b="1" dirty="0"/>
              <a:t>Secondly, you need to work out if/when you can go.</a:t>
            </a:r>
          </a:p>
          <a:p>
            <a:pPr marL="0" indent="0">
              <a:buNone/>
            </a:pPr>
            <a:endParaRPr lang="en-GB" sz="1800" b="1" dirty="0"/>
          </a:p>
          <a:p>
            <a:r>
              <a:rPr lang="en-GB" sz="1800" dirty="0"/>
              <a:t>Your exams are straight after Easter so hopefully won’t clash with any open days</a:t>
            </a:r>
            <a:endParaRPr lang="en-GB" sz="1800" b="1" dirty="0"/>
          </a:p>
          <a:p>
            <a:r>
              <a:rPr lang="en-GB" sz="1800" dirty="0"/>
              <a:t>You need to book </a:t>
            </a:r>
            <a:r>
              <a:rPr lang="en-GB" sz="1800" b="1" dirty="0"/>
              <a:t>Saturdays</a:t>
            </a:r>
            <a:r>
              <a:rPr lang="en-GB" sz="1800" dirty="0"/>
              <a:t> – you don’t want to be missing school</a:t>
            </a:r>
          </a:p>
          <a:p>
            <a:r>
              <a:rPr lang="en-GB" sz="1800" dirty="0"/>
              <a:t>If you normally work on a Saturday, you need to book time off in advance</a:t>
            </a:r>
          </a:p>
          <a:p>
            <a:r>
              <a:rPr lang="en-GB" sz="1800" b="1" dirty="0"/>
              <a:t>If you really have no other option other than a weekday, you need to request permission from Mr Williams and your teachers and fill in a form (from Mrs Flannery)</a:t>
            </a:r>
          </a:p>
          <a:p>
            <a:r>
              <a:rPr lang="en-GB" sz="1800" dirty="0"/>
              <a:t>You also need to consider how you are going to get there before booking.  Train?  With parents/carers?  With someone else?  Bus?  Take a friend?</a:t>
            </a:r>
          </a:p>
          <a:p>
            <a:r>
              <a:rPr lang="en-GB" sz="1800" dirty="0"/>
              <a:t>Will you have to stay overnight before?  Scottish universities and Exeter are a long way away and it may not be practical to drive there on the morning of the open day</a:t>
            </a:r>
          </a:p>
          <a:p>
            <a:endParaRPr lang="en-GB" sz="1800" dirty="0"/>
          </a:p>
        </p:txBody>
      </p:sp>
    </p:spTree>
    <p:extLst>
      <p:ext uri="{BB962C8B-B14F-4D97-AF65-F5344CB8AC3E}">
        <p14:creationId xmlns:p14="http://schemas.microsoft.com/office/powerpoint/2010/main" val="78526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Organising An Open Day Visit</a:t>
            </a:r>
            <a:endParaRPr lang="en-GB">
              <a:solidFill>
                <a:srgbClr val="FFFFFF"/>
              </a:solidFill>
            </a:endParaRP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sz="2200" b="1"/>
              <a:t>3.	Thirdly, you need to book.</a:t>
            </a:r>
          </a:p>
          <a:p>
            <a:r>
              <a:rPr lang="en-GB" sz="2200"/>
              <a:t>Some universities use Eventbrite and some use their own systems</a:t>
            </a:r>
          </a:p>
          <a:p>
            <a:r>
              <a:rPr lang="en-GB" sz="2200"/>
              <a:t>Some won’t let you book straight away as booking isn’t yet open.  So, you </a:t>
            </a:r>
            <a:r>
              <a:rPr lang="en-GB" sz="2200" b="1"/>
              <a:t>register your interest </a:t>
            </a:r>
            <a:r>
              <a:rPr lang="en-GB" sz="2200"/>
              <a:t>and they will send you an email when booking is open.  Use your personal/home email address and not your school one.  Once that email comes through, be quick as places for some courses are limited and fill up quite quickly</a:t>
            </a:r>
          </a:p>
          <a:p>
            <a:r>
              <a:rPr lang="en-GB" sz="2200"/>
              <a:t>You normally book on for a subject area of interest.  If you haven’t yet decided between subjects, you should be able to book for more than one</a:t>
            </a:r>
          </a:p>
          <a:p>
            <a:r>
              <a:rPr lang="en-GB" sz="2200"/>
              <a:t>Make sure you book spaces for others going with you</a:t>
            </a:r>
          </a:p>
          <a:p>
            <a:pPr marL="0" indent="0">
              <a:buNone/>
            </a:pPr>
            <a:endParaRPr lang="en-GB" sz="2200"/>
          </a:p>
        </p:txBody>
      </p:sp>
    </p:spTree>
    <p:extLst>
      <p:ext uri="{BB962C8B-B14F-4D97-AF65-F5344CB8AC3E}">
        <p14:creationId xmlns:p14="http://schemas.microsoft.com/office/powerpoint/2010/main" val="344667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Making The Most Of Open Days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b="1"/>
              <a:t>In order to make the most of an open day it is essential to plan in advance; open days are typically very busy and there won’t be time to see and do absolutely everything</a:t>
            </a:r>
          </a:p>
          <a:p>
            <a:pPr marL="571500" indent="-571500"/>
            <a:endParaRPr lang="en-GB" b="1"/>
          </a:p>
          <a:p>
            <a:pPr marL="0" indent="0">
              <a:buNone/>
            </a:pPr>
            <a:r>
              <a:rPr lang="en-GB" b="1"/>
              <a:t>Take pictures and make notes; after Open Day 5, these will help you remember Open Day 1 </a:t>
            </a:r>
          </a:p>
          <a:p>
            <a:endParaRPr lang="en-GB"/>
          </a:p>
        </p:txBody>
      </p:sp>
    </p:spTree>
    <p:extLst>
      <p:ext uri="{BB962C8B-B14F-4D97-AF65-F5344CB8AC3E}">
        <p14:creationId xmlns:p14="http://schemas.microsoft.com/office/powerpoint/2010/main" val="297280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Making The Most Of Open Days</a:t>
            </a:r>
            <a:endParaRPr lang="en-GB">
              <a:solidFill>
                <a:srgbClr val="FFFFFF"/>
              </a:solidFill>
            </a:endParaRP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b="1" dirty="0"/>
              <a:t>Get there on time!</a:t>
            </a:r>
          </a:p>
          <a:p>
            <a:pPr marL="0" indent="0">
              <a:buNone/>
            </a:pPr>
            <a:r>
              <a:rPr lang="en-GB" b="1" dirty="0"/>
              <a:t>Many open days start at 9am and last until 4 or 5pm.  Leave time to find parking.</a:t>
            </a:r>
          </a:p>
          <a:p>
            <a:pPr marL="0" indent="0">
              <a:buNone/>
            </a:pPr>
            <a:endParaRPr lang="en-GB" b="1" dirty="0"/>
          </a:p>
          <a:p>
            <a:pPr marL="0" indent="0">
              <a:buNone/>
            </a:pPr>
            <a:r>
              <a:rPr lang="en-GB" b="1" dirty="0"/>
              <a:t>Make sure your travel arrangements will enable you to experience the whole day.  Otherwise, why bother going all that way?</a:t>
            </a:r>
          </a:p>
        </p:txBody>
      </p:sp>
    </p:spTree>
    <p:extLst>
      <p:ext uri="{BB962C8B-B14F-4D97-AF65-F5344CB8AC3E}">
        <p14:creationId xmlns:p14="http://schemas.microsoft.com/office/powerpoint/2010/main" val="400944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Making The Most Of Open Days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b="1" dirty="0"/>
              <a:t>Areas to visit:</a:t>
            </a:r>
          </a:p>
          <a:p>
            <a:pPr lvl="1">
              <a:buFont typeface="Wingdings" panose="05000000000000000000" pitchFamily="2" charset="2"/>
              <a:buChar char="§"/>
            </a:pPr>
            <a:r>
              <a:rPr lang="en-GB" b="1" dirty="0"/>
              <a:t>General Introduction to the University – Welcome Talk </a:t>
            </a:r>
          </a:p>
          <a:p>
            <a:pPr lvl="1">
              <a:buFont typeface="Wingdings" panose="05000000000000000000" pitchFamily="2" charset="2"/>
              <a:buChar char="§"/>
            </a:pPr>
            <a:r>
              <a:rPr lang="en-GB" b="1" dirty="0"/>
              <a:t>Subject specific talks – very important!</a:t>
            </a:r>
          </a:p>
          <a:p>
            <a:pPr lvl="1">
              <a:buFont typeface="Wingdings" panose="05000000000000000000" pitchFamily="2" charset="2"/>
              <a:buChar char="§"/>
            </a:pPr>
            <a:r>
              <a:rPr lang="en-GB" b="1" dirty="0"/>
              <a:t>Finance</a:t>
            </a:r>
          </a:p>
          <a:p>
            <a:pPr lvl="1">
              <a:buFont typeface="Wingdings" panose="05000000000000000000" pitchFamily="2" charset="2"/>
              <a:buChar char="§"/>
            </a:pPr>
            <a:r>
              <a:rPr lang="en-GB" b="1" dirty="0"/>
              <a:t>Accommodation – make sure you visit accommodation as well as listening to talks. How many students in a flat? Cost?</a:t>
            </a:r>
          </a:p>
          <a:p>
            <a:pPr lvl="1">
              <a:buFont typeface="Wingdings" panose="05000000000000000000" pitchFamily="2" charset="2"/>
              <a:buChar char="§"/>
            </a:pPr>
            <a:r>
              <a:rPr lang="en-GB" b="1" dirty="0"/>
              <a:t>Parent talks</a:t>
            </a:r>
          </a:p>
          <a:p>
            <a:pPr marL="457200" lvl="1" indent="0">
              <a:buNone/>
            </a:pPr>
            <a:endParaRPr lang="en-GB" b="1" dirty="0"/>
          </a:p>
          <a:p>
            <a:pPr marL="0" indent="0">
              <a:buNone/>
            </a:pPr>
            <a:r>
              <a:rPr lang="en-GB" b="1" dirty="0"/>
              <a:t>Also: </a:t>
            </a:r>
          </a:p>
          <a:p>
            <a:pPr lvl="1">
              <a:buFont typeface="Wingdings" panose="05000000000000000000" pitchFamily="2" charset="2"/>
              <a:buChar char="§"/>
            </a:pPr>
            <a:r>
              <a:rPr lang="en-GB" b="1" dirty="0"/>
              <a:t>Personal Statement </a:t>
            </a:r>
          </a:p>
          <a:p>
            <a:pPr lvl="1">
              <a:buFont typeface="Wingdings" panose="05000000000000000000" pitchFamily="2" charset="2"/>
              <a:buChar char="§"/>
            </a:pPr>
            <a:r>
              <a:rPr lang="en-GB" b="1" dirty="0"/>
              <a:t>Student Life</a:t>
            </a:r>
          </a:p>
          <a:p>
            <a:endParaRPr lang="en-GB" dirty="0"/>
          </a:p>
        </p:txBody>
      </p:sp>
    </p:spTree>
    <p:extLst>
      <p:ext uri="{BB962C8B-B14F-4D97-AF65-F5344CB8AC3E}">
        <p14:creationId xmlns:p14="http://schemas.microsoft.com/office/powerpoint/2010/main" val="269492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25369"/>
            <a:ext cx="4368602" cy="1956841"/>
          </a:xfrm>
        </p:spPr>
        <p:txBody>
          <a:bodyPr anchor="b">
            <a:normAutofit/>
          </a:bodyPr>
          <a:lstStyle/>
          <a:p>
            <a:endParaRPr lang="en-GB" sz="5400"/>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r>
              <a:rPr lang="en-US" sz="3600" b="1" dirty="0"/>
              <a:t>There will be lots of current students around to help you if you get lost!</a:t>
            </a:r>
            <a:endParaRPr lang="en-GB" sz="3600" b="1" dirty="0"/>
          </a:p>
        </p:txBody>
      </p:sp>
      <p:pic>
        <p:nvPicPr>
          <p:cNvPr id="6" name="Picture 5"/>
          <p:cNvPicPr>
            <a:picLocks noChangeAspect="1"/>
          </p:cNvPicPr>
          <p:nvPr/>
        </p:nvPicPr>
        <p:blipFill>
          <a:blip r:embed="rId2"/>
          <a:srcRect b="30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p:cNvPicPr>
            <a:picLocks noChangeAspect="1"/>
          </p:cNvPicPr>
          <p:nvPr/>
        </p:nvPicPr>
        <p:blipFill>
          <a:blip r:embed="rId3"/>
          <a:stretch>
            <a:fillRect/>
          </a:stretch>
        </p:blipFill>
        <p:spPr>
          <a:xfrm>
            <a:off x="10799595" y="5707530"/>
            <a:ext cx="1108410" cy="938865"/>
          </a:xfrm>
          <a:prstGeom prst="rect">
            <a:avLst/>
          </a:prstGeom>
        </p:spPr>
      </p:pic>
    </p:spTree>
    <p:extLst>
      <p:ext uri="{BB962C8B-B14F-4D97-AF65-F5344CB8AC3E}">
        <p14:creationId xmlns:p14="http://schemas.microsoft.com/office/powerpoint/2010/main" val="361153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3304"/>
          </a:xfrm>
        </p:spPr>
        <p:txBody>
          <a:bodyPr>
            <a:normAutofit/>
          </a:bodyPr>
          <a:lstStyle/>
          <a:p>
            <a:pPr algn="ctr"/>
            <a:r>
              <a:rPr lang="en-GB" b="1"/>
              <a:t>Timetable</a:t>
            </a:r>
          </a:p>
        </p:txBody>
      </p:sp>
      <p:pic>
        <p:nvPicPr>
          <p:cNvPr id="4" name="Content Placeholder 3"/>
          <p:cNvPicPr>
            <a:picLocks noGrp="1" noChangeAspect="1"/>
          </p:cNvPicPr>
          <p:nvPr>
            <p:ph idx="1"/>
          </p:nvPr>
        </p:nvPicPr>
        <p:blipFill rotWithShape="1">
          <a:blip r:embed="rId2"/>
          <a:srcRect l="51466" t="24366" r="10131" b="19060"/>
          <a:stretch/>
        </p:blipFill>
        <p:spPr>
          <a:xfrm>
            <a:off x="2385391" y="907776"/>
            <a:ext cx="6944140" cy="5751440"/>
          </a:xfrm>
          <a:prstGeom prst="rect">
            <a:avLst/>
          </a:prstGeom>
        </p:spPr>
      </p:pic>
      <p:sp>
        <p:nvSpPr>
          <p:cNvPr id="5" name="Rectangle 4"/>
          <p:cNvSpPr/>
          <p:nvPr/>
        </p:nvSpPr>
        <p:spPr>
          <a:xfrm>
            <a:off x="3750365" y="2796209"/>
            <a:ext cx="1046922" cy="1815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10876722" y="5720351"/>
            <a:ext cx="1066892" cy="938865"/>
          </a:xfrm>
          <a:prstGeom prst="rect">
            <a:avLst/>
          </a:prstGeom>
        </p:spPr>
      </p:pic>
      <p:pic>
        <p:nvPicPr>
          <p:cNvPr id="6" name="Picture 5"/>
          <p:cNvPicPr>
            <a:picLocks noChangeAspect="1"/>
          </p:cNvPicPr>
          <p:nvPr/>
        </p:nvPicPr>
        <p:blipFill>
          <a:blip r:embed="rId4"/>
          <a:stretch>
            <a:fillRect/>
          </a:stretch>
        </p:blipFill>
        <p:spPr>
          <a:xfrm>
            <a:off x="4082855" y="826957"/>
            <a:ext cx="4026290" cy="113952"/>
          </a:xfrm>
          <a:prstGeom prst="rect">
            <a:avLst/>
          </a:prstGeom>
        </p:spPr>
      </p:pic>
      <p:pic>
        <p:nvPicPr>
          <p:cNvPr id="7" name="Picture 6"/>
          <p:cNvPicPr>
            <a:picLocks noChangeAspect="1"/>
          </p:cNvPicPr>
          <p:nvPr/>
        </p:nvPicPr>
        <p:blipFill>
          <a:blip r:embed="rId5"/>
          <a:stretch>
            <a:fillRect/>
          </a:stretch>
        </p:blipFill>
        <p:spPr>
          <a:xfrm>
            <a:off x="1644243" y="2607277"/>
            <a:ext cx="4877223" cy="1579001"/>
          </a:xfrm>
          <a:prstGeom prst="rect">
            <a:avLst/>
          </a:prstGeom>
        </p:spPr>
      </p:pic>
      <p:pic>
        <p:nvPicPr>
          <p:cNvPr id="8" name="Picture 7"/>
          <p:cNvPicPr>
            <a:picLocks noChangeAspect="1"/>
          </p:cNvPicPr>
          <p:nvPr/>
        </p:nvPicPr>
        <p:blipFill>
          <a:blip r:embed="rId6"/>
          <a:stretch>
            <a:fillRect/>
          </a:stretch>
        </p:blipFill>
        <p:spPr>
          <a:xfrm>
            <a:off x="8925518" y="131458"/>
            <a:ext cx="3038475" cy="1504950"/>
          </a:xfrm>
          <a:prstGeom prst="rect">
            <a:avLst/>
          </a:prstGeom>
        </p:spPr>
      </p:pic>
    </p:spTree>
    <p:extLst>
      <p:ext uri="{BB962C8B-B14F-4D97-AF65-F5344CB8AC3E}">
        <p14:creationId xmlns:p14="http://schemas.microsoft.com/office/powerpoint/2010/main" val="269153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9783" t="12349" r="11305" b="5486"/>
          <a:stretch/>
        </p:blipFill>
        <p:spPr>
          <a:xfrm>
            <a:off x="397565" y="175535"/>
            <a:ext cx="6656378" cy="6576116"/>
          </a:xfrm>
          <a:prstGeom prst="rect">
            <a:avLst/>
          </a:prstGeom>
        </p:spPr>
      </p:pic>
      <p:pic>
        <p:nvPicPr>
          <p:cNvPr id="2" name="Picture 1"/>
          <p:cNvPicPr>
            <a:picLocks noChangeAspect="1"/>
          </p:cNvPicPr>
          <p:nvPr/>
        </p:nvPicPr>
        <p:blipFill>
          <a:blip r:embed="rId3"/>
          <a:stretch>
            <a:fillRect/>
          </a:stretch>
        </p:blipFill>
        <p:spPr>
          <a:xfrm>
            <a:off x="10929033" y="5812786"/>
            <a:ext cx="1066892" cy="938865"/>
          </a:xfrm>
          <a:prstGeom prst="rect">
            <a:avLst/>
          </a:prstGeom>
        </p:spPr>
      </p:pic>
      <p:pic>
        <p:nvPicPr>
          <p:cNvPr id="3" name="Picture 2"/>
          <p:cNvPicPr>
            <a:picLocks noChangeAspect="1"/>
          </p:cNvPicPr>
          <p:nvPr/>
        </p:nvPicPr>
        <p:blipFill>
          <a:blip r:embed="rId4"/>
          <a:stretch>
            <a:fillRect/>
          </a:stretch>
        </p:blipFill>
        <p:spPr>
          <a:xfrm>
            <a:off x="397565" y="395063"/>
            <a:ext cx="4877223" cy="1579001"/>
          </a:xfrm>
          <a:prstGeom prst="rect">
            <a:avLst/>
          </a:prstGeom>
        </p:spPr>
      </p:pic>
      <p:pic>
        <p:nvPicPr>
          <p:cNvPr id="6" name="Picture 5"/>
          <p:cNvPicPr>
            <a:picLocks noChangeAspect="1"/>
          </p:cNvPicPr>
          <p:nvPr/>
        </p:nvPicPr>
        <p:blipFill>
          <a:blip r:embed="rId5"/>
          <a:stretch>
            <a:fillRect/>
          </a:stretch>
        </p:blipFill>
        <p:spPr>
          <a:xfrm>
            <a:off x="8081104" y="2093235"/>
            <a:ext cx="3038475" cy="1504950"/>
          </a:xfrm>
          <a:prstGeom prst="rect">
            <a:avLst/>
          </a:prstGeom>
        </p:spPr>
      </p:pic>
    </p:spTree>
    <p:extLst>
      <p:ext uri="{BB962C8B-B14F-4D97-AF65-F5344CB8AC3E}">
        <p14:creationId xmlns:p14="http://schemas.microsoft.com/office/powerpoint/2010/main" val="142435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Choosing courses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285750" indent="-285750"/>
            <a:r>
              <a:rPr lang="en-GB"/>
              <a:t>Nearly 400 institutions offer over 50,000 different courses (according to UCAS)</a:t>
            </a:r>
          </a:p>
          <a:p>
            <a:endParaRPr lang="en-GB"/>
          </a:p>
          <a:p>
            <a:pPr marL="285750" indent="-285750"/>
            <a:r>
              <a:rPr lang="en-GB"/>
              <a:t>Only the USA has more choice for undergraduates (more on that later)</a:t>
            </a:r>
          </a:p>
          <a:p>
            <a:endParaRPr lang="en-GB"/>
          </a:p>
        </p:txBody>
      </p:sp>
    </p:spTree>
    <p:extLst>
      <p:ext uri="{BB962C8B-B14F-4D97-AF65-F5344CB8AC3E}">
        <p14:creationId xmlns:p14="http://schemas.microsoft.com/office/powerpoint/2010/main" val="45959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761" t="11962" r="11196" b="9351"/>
          <a:stretch/>
        </p:blipFill>
        <p:spPr>
          <a:xfrm>
            <a:off x="119562" y="172279"/>
            <a:ext cx="5618336" cy="6533322"/>
          </a:xfrm>
          <a:prstGeom prst="rect">
            <a:avLst/>
          </a:prstGeom>
        </p:spPr>
      </p:pic>
      <p:pic>
        <p:nvPicPr>
          <p:cNvPr id="2" name="Picture 1"/>
          <p:cNvPicPr>
            <a:picLocks noChangeAspect="1"/>
          </p:cNvPicPr>
          <p:nvPr/>
        </p:nvPicPr>
        <p:blipFill>
          <a:blip r:embed="rId3"/>
          <a:stretch>
            <a:fillRect/>
          </a:stretch>
        </p:blipFill>
        <p:spPr>
          <a:xfrm>
            <a:off x="10944023" y="5766736"/>
            <a:ext cx="1066892" cy="938865"/>
          </a:xfrm>
          <a:prstGeom prst="rect">
            <a:avLst/>
          </a:prstGeom>
        </p:spPr>
      </p:pic>
      <p:sp>
        <p:nvSpPr>
          <p:cNvPr id="3" name="TextBox 2"/>
          <p:cNvSpPr txBox="1"/>
          <p:nvPr/>
        </p:nvSpPr>
        <p:spPr>
          <a:xfrm>
            <a:off x="7128164" y="1122218"/>
            <a:ext cx="4426527" cy="5632311"/>
          </a:xfrm>
          <a:prstGeom prst="rect">
            <a:avLst/>
          </a:prstGeom>
          <a:noFill/>
        </p:spPr>
        <p:txBody>
          <a:bodyPr wrap="square" rtlCol="0">
            <a:spAutoFit/>
          </a:bodyPr>
          <a:lstStyle/>
          <a:p>
            <a:r>
              <a:rPr lang="en-GB" sz="3600" b="1"/>
              <a:t>These are extras to the subject talks and well worth a visit; often these are situated in a central location like a big entrance hall so you can walk through on your way to another venue.</a:t>
            </a:r>
          </a:p>
        </p:txBody>
      </p:sp>
    </p:spTree>
    <p:extLst>
      <p:ext uri="{BB962C8B-B14F-4D97-AF65-F5344CB8AC3E}">
        <p14:creationId xmlns:p14="http://schemas.microsoft.com/office/powerpoint/2010/main" val="320751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218" t="19876" r="10435" b="23079"/>
          <a:stretch/>
        </p:blipFill>
        <p:spPr>
          <a:xfrm>
            <a:off x="0" y="123345"/>
            <a:ext cx="8004312" cy="6524302"/>
          </a:xfrm>
          <a:prstGeom prst="rect">
            <a:avLst/>
          </a:prstGeom>
        </p:spPr>
      </p:pic>
      <p:sp>
        <p:nvSpPr>
          <p:cNvPr id="5" name="Rectangle 4"/>
          <p:cNvSpPr/>
          <p:nvPr/>
        </p:nvSpPr>
        <p:spPr>
          <a:xfrm>
            <a:off x="7288696" y="6162261"/>
            <a:ext cx="265043" cy="48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10884062" y="5708782"/>
            <a:ext cx="1066892" cy="938865"/>
          </a:xfrm>
          <a:prstGeom prst="rect">
            <a:avLst/>
          </a:prstGeom>
        </p:spPr>
      </p:pic>
      <p:pic>
        <p:nvPicPr>
          <p:cNvPr id="3" name="Picture 2"/>
          <p:cNvPicPr>
            <a:picLocks noChangeAspect="1"/>
          </p:cNvPicPr>
          <p:nvPr/>
        </p:nvPicPr>
        <p:blipFill>
          <a:blip r:embed="rId4"/>
          <a:stretch>
            <a:fillRect/>
          </a:stretch>
        </p:blipFill>
        <p:spPr>
          <a:xfrm>
            <a:off x="8713545" y="286168"/>
            <a:ext cx="3036071" cy="1505843"/>
          </a:xfrm>
          <a:prstGeom prst="rect">
            <a:avLst/>
          </a:prstGeom>
        </p:spPr>
      </p:pic>
    </p:spTree>
    <p:extLst>
      <p:ext uri="{BB962C8B-B14F-4D97-AF65-F5344CB8AC3E}">
        <p14:creationId xmlns:p14="http://schemas.microsoft.com/office/powerpoint/2010/main" val="299103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a:t>Plan Of The Day</a:t>
            </a:r>
          </a:p>
        </p:txBody>
      </p:sp>
      <p:pic>
        <p:nvPicPr>
          <p:cNvPr id="4" name="Content Placeholder 10"/>
          <p:cNvPicPr>
            <a:picLocks noGrp="1" noChangeAspect="1"/>
          </p:cNvPicPr>
          <p:nvPr>
            <p:ph idx="1"/>
          </p:nvPr>
        </p:nvPicPr>
        <p:blipFill rotWithShape="1">
          <a:blip r:embed="rId2"/>
          <a:srcRect l="14556" t="27145" r="16524" b="14597"/>
          <a:stretch/>
        </p:blipFill>
        <p:spPr>
          <a:xfrm>
            <a:off x="653143" y="1870449"/>
            <a:ext cx="10700657" cy="4840594"/>
          </a:xfrm>
          <a:prstGeom prst="rect">
            <a:avLst/>
          </a:prstGeom>
        </p:spPr>
      </p:pic>
    </p:spTree>
    <p:extLst>
      <p:ext uri="{BB962C8B-B14F-4D97-AF65-F5344CB8AC3E}">
        <p14:creationId xmlns:p14="http://schemas.microsoft.com/office/powerpoint/2010/main" val="326589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Making The Most Of Open Days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sz="1800" b="1" dirty="0"/>
              <a:t>So, you need to:</a:t>
            </a:r>
          </a:p>
          <a:p>
            <a:r>
              <a:rPr lang="en-GB" sz="1800" dirty="0"/>
              <a:t>Organise, book and plan well in advance.  Book Saturdays.  You need to complete a form to request permission to miss a school day and Mr Williams is the only person who can grant your request</a:t>
            </a:r>
          </a:p>
          <a:p>
            <a:r>
              <a:rPr lang="en-GB" sz="1800" dirty="0"/>
              <a:t>Track your open days using the </a:t>
            </a:r>
            <a:r>
              <a:rPr lang="en-GB" sz="1800" dirty="0" err="1"/>
              <a:t>Unifrog</a:t>
            </a:r>
            <a:r>
              <a:rPr lang="en-GB" sz="1800" dirty="0"/>
              <a:t> Interactions tool</a:t>
            </a:r>
          </a:p>
          <a:p>
            <a:r>
              <a:rPr lang="en-GB" sz="1800" b="1" dirty="0"/>
              <a:t>June and July are going to be very busy for some of you.  You may need to attend some open days in the autumn</a:t>
            </a:r>
          </a:p>
          <a:p>
            <a:r>
              <a:rPr lang="en-GB" sz="1800" dirty="0"/>
              <a:t>Once there, speak to as many lecturers and current students as you can.  Remember, though, that </a:t>
            </a:r>
            <a:r>
              <a:rPr lang="en-GB" sz="1800" b="1" dirty="0"/>
              <a:t>they are all trying to sell the university to you!</a:t>
            </a:r>
          </a:p>
          <a:p>
            <a:r>
              <a:rPr lang="en-GB" sz="1800" dirty="0"/>
              <a:t>Visit as much accommodation as you can</a:t>
            </a:r>
          </a:p>
          <a:p>
            <a:r>
              <a:rPr lang="en-GB" sz="1800" dirty="0"/>
              <a:t>Be flexible – remember it’s normal for your opinions to change</a:t>
            </a:r>
          </a:p>
          <a:p>
            <a:r>
              <a:rPr lang="en-GB" sz="1800" dirty="0"/>
              <a:t>Make notes and take photos as you will forget after seeing a few new places</a:t>
            </a:r>
          </a:p>
          <a:p>
            <a:r>
              <a:rPr lang="en-GB" sz="1800" dirty="0"/>
              <a:t>Start to compare universities.  Draw up a table of pros and cons?</a:t>
            </a:r>
          </a:p>
          <a:p>
            <a:r>
              <a:rPr lang="en-GB" sz="1800" dirty="0"/>
              <a:t>Ring the university afterwards if you have any further queries.</a:t>
            </a:r>
          </a:p>
        </p:txBody>
      </p:sp>
    </p:spTree>
    <p:extLst>
      <p:ext uri="{BB962C8B-B14F-4D97-AF65-F5344CB8AC3E}">
        <p14:creationId xmlns:p14="http://schemas.microsoft.com/office/powerpoint/2010/main" val="1114273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71E3E-56EB-5D6A-2EF1-D54BC79E74DC}"/>
              </a:ext>
            </a:extLst>
          </p:cNvPr>
          <p:cNvSpPr>
            <a:spLocks noGrp="1"/>
          </p:cNvSpPr>
          <p:nvPr>
            <p:ph type="title"/>
          </p:nvPr>
        </p:nvSpPr>
        <p:spPr>
          <a:xfrm>
            <a:off x="1171074" y="1396686"/>
            <a:ext cx="2913629" cy="4064628"/>
          </a:xfrm>
        </p:spPr>
        <p:txBody>
          <a:bodyPr>
            <a:normAutofit/>
          </a:bodyPr>
          <a:lstStyle/>
          <a:p>
            <a:r>
              <a:rPr lang="en-US" b="1" dirty="0">
                <a:solidFill>
                  <a:srgbClr val="FFFFFF"/>
                </a:solidFill>
              </a:rPr>
              <a:t>Financial support</a:t>
            </a:r>
            <a:endParaRPr lang="en-GB" b="1"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CDC359-64F1-E0F6-62B7-211E5FAFA0F2}"/>
              </a:ext>
            </a:extLst>
          </p:cNvPr>
          <p:cNvSpPr>
            <a:spLocks noGrp="1"/>
          </p:cNvSpPr>
          <p:nvPr>
            <p:ph idx="1"/>
          </p:nvPr>
        </p:nvSpPr>
        <p:spPr>
          <a:xfrm>
            <a:off x="5370153" y="1396686"/>
            <a:ext cx="5536397" cy="5065533"/>
          </a:xfrm>
        </p:spPr>
        <p:txBody>
          <a:bodyPr>
            <a:normAutofit/>
          </a:bodyPr>
          <a:lstStyle/>
          <a:p>
            <a:pPr marL="0" indent="0">
              <a:buNone/>
            </a:pPr>
            <a:r>
              <a:rPr lang="en-US" b="1" dirty="0"/>
              <a:t>If things are a bit tight financially, many universities offer financial support to contribute towards your travel costs.</a:t>
            </a:r>
          </a:p>
          <a:p>
            <a:pPr marL="0" indent="0">
              <a:buNone/>
            </a:pPr>
            <a:endParaRPr lang="en-US" b="1" dirty="0"/>
          </a:p>
          <a:p>
            <a:pPr marL="0" indent="0">
              <a:buNone/>
            </a:pPr>
            <a:r>
              <a:rPr lang="en-US" b="1" dirty="0"/>
              <a:t>Check their websites to see what they can offer you.</a:t>
            </a:r>
          </a:p>
          <a:p>
            <a:pPr marL="0" indent="0">
              <a:buNone/>
            </a:pPr>
            <a:endParaRPr lang="en-US" b="1" dirty="0"/>
          </a:p>
          <a:p>
            <a:pPr marL="0" indent="0">
              <a:buNone/>
            </a:pPr>
            <a:r>
              <a:rPr lang="en-US" b="1" dirty="0"/>
              <a:t>See </a:t>
            </a:r>
            <a:r>
              <a:rPr lang="en-US" b="1" dirty="0" err="1"/>
              <a:t>Mrs</a:t>
            </a:r>
            <a:r>
              <a:rPr lang="en-US" b="1" dirty="0"/>
              <a:t> Cook if you are struggling to find the information you need.</a:t>
            </a:r>
          </a:p>
        </p:txBody>
      </p:sp>
    </p:spTree>
    <p:extLst>
      <p:ext uri="{BB962C8B-B14F-4D97-AF65-F5344CB8AC3E}">
        <p14:creationId xmlns:p14="http://schemas.microsoft.com/office/powerpoint/2010/main" val="150067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sz="4100" b="1">
                <a:solidFill>
                  <a:srgbClr val="FFFFFF"/>
                </a:solidFill>
              </a:rPr>
              <a:t>Remember…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339244" y="598516"/>
            <a:ext cx="7014555" cy="5578447"/>
          </a:xfrm>
        </p:spPr>
        <p:txBody>
          <a:bodyPr anchor="ctr">
            <a:normAutofit/>
          </a:bodyPr>
          <a:lstStyle/>
          <a:p>
            <a:r>
              <a:rPr lang="en-GB" sz="1800"/>
              <a:t>Gaining a place at university is competitive.  For your year group, there are more 18 year-olds than ever before so more people competing for the same number of places</a:t>
            </a:r>
          </a:p>
          <a:p>
            <a:pPr marL="0" indent="0">
              <a:buNone/>
            </a:pPr>
            <a:endParaRPr lang="en-GB" sz="1800"/>
          </a:p>
          <a:p>
            <a:r>
              <a:rPr lang="en-GB" sz="1800"/>
              <a:t>Going to university will cost you (and probably your parents) a lot of money in the long-run but is likely to increase your earning potential</a:t>
            </a:r>
          </a:p>
          <a:p>
            <a:pPr marL="0" indent="0">
              <a:buNone/>
            </a:pPr>
            <a:endParaRPr lang="en-GB" sz="1800"/>
          </a:p>
          <a:p>
            <a:r>
              <a:rPr lang="en-GB" sz="1800"/>
              <a:t>You don’t want to be stuck somewhere for three years without having visited the place first!</a:t>
            </a:r>
          </a:p>
          <a:p>
            <a:pPr marL="0" indent="0">
              <a:buNone/>
            </a:pPr>
            <a:endParaRPr lang="en-GB" sz="1800"/>
          </a:p>
          <a:p>
            <a:r>
              <a:rPr lang="en-GB" sz="1800" b="1"/>
              <a:t>Find out about year in industry/employment in Year 3.  This will make you more employable when you finish as you will have workplace experience.  This applies no matter which course you are applying for – not just science or business.</a:t>
            </a:r>
          </a:p>
          <a:p>
            <a:pPr marL="0" indent="0">
              <a:buNone/>
            </a:pPr>
            <a:endParaRPr lang="en-GB" sz="1800" b="1"/>
          </a:p>
          <a:p>
            <a:pPr marL="0" indent="0">
              <a:buNone/>
            </a:pPr>
            <a:r>
              <a:rPr lang="en-GB" sz="1800" b="1"/>
              <a:t>RESEARCH IS KEY – it is in nobody’s best interest for you to drop out.</a:t>
            </a:r>
          </a:p>
        </p:txBody>
      </p:sp>
    </p:spTree>
    <p:extLst>
      <p:ext uri="{BB962C8B-B14F-4D97-AF65-F5344CB8AC3E}">
        <p14:creationId xmlns:p14="http://schemas.microsoft.com/office/powerpoint/2010/main" val="153830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531698-8C74-3C95-8648-E5464970ADB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ADBF7-4995-8741-5EF1-57C20C5DDB06}"/>
              </a:ext>
            </a:extLst>
          </p:cNvPr>
          <p:cNvSpPr>
            <a:spLocks noGrp="1"/>
          </p:cNvSpPr>
          <p:nvPr>
            <p:ph type="title"/>
          </p:nvPr>
        </p:nvSpPr>
        <p:spPr>
          <a:xfrm>
            <a:off x="686834" y="1153572"/>
            <a:ext cx="3200400" cy="4461163"/>
          </a:xfrm>
        </p:spPr>
        <p:txBody>
          <a:bodyPr>
            <a:normAutofit/>
          </a:bodyPr>
          <a:lstStyle/>
          <a:p>
            <a:r>
              <a:rPr lang="en-US" b="1">
                <a:solidFill>
                  <a:srgbClr val="FFFFFF"/>
                </a:solidFill>
              </a:rPr>
              <a:t>Applying to universities abroad</a:t>
            </a:r>
            <a:endParaRPr lang="en-GB"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33F548-C211-923C-94B7-2AF789AF88CB}"/>
              </a:ext>
            </a:extLst>
          </p:cNvPr>
          <p:cNvSpPr>
            <a:spLocks noGrp="1"/>
          </p:cNvSpPr>
          <p:nvPr>
            <p:ph idx="1"/>
          </p:nvPr>
        </p:nvSpPr>
        <p:spPr>
          <a:xfrm>
            <a:off x="4447308" y="591344"/>
            <a:ext cx="6906491" cy="5585619"/>
          </a:xfrm>
        </p:spPr>
        <p:txBody>
          <a:bodyPr anchor="ctr">
            <a:normAutofit/>
          </a:bodyPr>
          <a:lstStyle/>
          <a:p>
            <a:endParaRPr lang="en-US"/>
          </a:p>
          <a:p>
            <a:endParaRPr lang="en-US"/>
          </a:p>
          <a:p>
            <a:r>
              <a:rPr lang="en-US"/>
              <a:t>Every year, we have a few students who decide to apply to universities abroad</a:t>
            </a:r>
          </a:p>
          <a:p>
            <a:r>
              <a:rPr lang="en-US"/>
              <a:t>This is definitely an option for some of you and you should all do some research.  The costs can actually be less and many universities in Europe offer courses taught in English</a:t>
            </a:r>
          </a:p>
          <a:p>
            <a:r>
              <a:rPr lang="en-US" err="1"/>
              <a:t>Unifrog</a:t>
            </a:r>
            <a:r>
              <a:rPr lang="en-US"/>
              <a:t> lets you search these:</a:t>
            </a:r>
            <a:endParaRPr lang="en-GB"/>
          </a:p>
        </p:txBody>
      </p:sp>
    </p:spTree>
    <p:extLst>
      <p:ext uri="{BB962C8B-B14F-4D97-AF65-F5344CB8AC3E}">
        <p14:creationId xmlns:p14="http://schemas.microsoft.com/office/powerpoint/2010/main" val="294910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C7B970-8FBD-6937-7E9A-122D052A504E}"/>
              </a:ext>
            </a:extLst>
          </p:cNvPr>
          <p:cNvPicPr>
            <a:picLocks noGrp="1" noChangeAspect="1"/>
          </p:cNvPicPr>
          <p:nvPr>
            <p:ph idx="1"/>
          </p:nvPr>
        </p:nvPicPr>
        <p:blipFill>
          <a:blip r:embed="rId3"/>
          <a:srcRect t="3287" b="9520"/>
          <a:stretch/>
        </p:blipFill>
        <p:spPr>
          <a:xfrm>
            <a:off x="20" y="1282"/>
            <a:ext cx="12191980" cy="6856718"/>
          </a:xfrm>
          <a:prstGeom prst="rect">
            <a:avLst/>
          </a:prstGeom>
        </p:spPr>
      </p:pic>
    </p:spTree>
    <p:extLst>
      <p:ext uri="{BB962C8B-B14F-4D97-AF65-F5344CB8AC3E}">
        <p14:creationId xmlns:p14="http://schemas.microsoft.com/office/powerpoint/2010/main" val="4193272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D66C70-60CE-32FF-2076-88DEB8B44BA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D2013-6F43-55D9-90E0-BF98688EE8E8}"/>
              </a:ext>
            </a:extLst>
          </p:cNvPr>
          <p:cNvSpPr>
            <a:spLocks noGrp="1"/>
          </p:cNvSpPr>
          <p:nvPr>
            <p:ph type="title"/>
          </p:nvPr>
        </p:nvSpPr>
        <p:spPr>
          <a:xfrm>
            <a:off x="686834" y="1153572"/>
            <a:ext cx="3200400" cy="4461163"/>
          </a:xfrm>
        </p:spPr>
        <p:txBody>
          <a:bodyPr>
            <a:normAutofit/>
          </a:bodyPr>
          <a:lstStyle/>
          <a:p>
            <a:r>
              <a:rPr lang="en-US" sz="4100" b="1">
                <a:solidFill>
                  <a:srgbClr val="FFFFFF"/>
                </a:solidFill>
              </a:rPr>
              <a:t>WORK EXPERIENCE</a:t>
            </a:r>
            <a:endParaRPr lang="en-GB" sz="41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E69752-BD4A-F5F2-E177-6168AABF143D}"/>
              </a:ext>
            </a:extLst>
          </p:cNvPr>
          <p:cNvSpPr>
            <a:spLocks noGrp="1"/>
          </p:cNvSpPr>
          <p:nvPr>
            <p:ph idx="1"/>
          </p:nvPr>
        </p:nvSpPr>
        <p:spPr>
          <a:xfrm>
            <a:off x="4447308" y="591344"/>
            <a:ext cx="6906491" cy="5585619"/>
          </a:xfrm>
        </p:spPr>
        <p:txBody>
          <a:bodyPr anchor="ctr">
            <a:normAutofit/>
          </a:bodyPr>
          <a:lstStyle/>
          <a:p>
            <a:r>
              <a:rPr lang="en-US" dirty="0"/>
              <a:t>Get it onto </a:t>
            </a:r>
            <a:r>
              <a:rPr lang="en-US" dirty="0" err="1"/>
              <a:t>Unifrog</a:t>
            </a:r>
            <a:r>
              <a:rPr lang="en-US" dirty="0"/>
              <a:t> asap if you have a place sorted.</a:t>
            </a:r>
          </a:p>
          <a:p>
            <a:r>
              <a:rPr lang="en-US" dirty="0"/>
              <a:t>If not, look at the list I’ve been sending out.</a:t>
            </a:r>
          </a:p>
          <a:p>
            <a:r>
              <a:rPr lang="en-US" dirty="0"/>
              <a:t>Be proactive – you need to approach employers, ask your friends and parents’ friends….</a:t>
            </a:r>
          </a:p>
          <a:p>
            <a:endParaRPr lang="en-US" dirty="0"/>
          </a:p>
          <a:p>
            <a:endParaRPr lang="en-US" dirty="0"/>
          </a:p>
          <a:p>
            <a:r>
              <a:rPr lang="en-US" b="1" dirty="0"/>
              <a:t>Week beginning 6</a:t>
            </a:r>
            <a:r>
              <a:rPr lang="en-US" b="1" baseline="30000" dirty="0"/>
              <a:t>th</a:t>
            </a:r>
            <a:r>
              <a:rPr lang="en-US" b="1" dirty="0"/>
              <a:t> July</a:t>
            </a:r>
            <a:endParaRPr lang="en-GB" b="1" dirty="0"/>
          </a:p>
        </p:txBody>
      </p:sp>
    </p:spTree>
    <p:extLst>
      <p:ext uri="{BB962C8B-B14F-4D97-AF65-F5344CB8AC3E}">
        <p14:creationId xmlns:p14="http://schemas.microsoft.com/office/powerpoint/2010/main" val="89387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518-2487-9B2A-7185-4BF72FAAF04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4552179-2001-75D6-C2C2-11CDDDC80F9E}"/>
              </a:ext>
            </a:extLst>
          </p:cNvPr>
          <p:cNvSpPr>
            <a:spLocks noGrp="1"/>
          </p:cNvSpPr>
          <p:nvPr>
            <p:ph idx="1"/>
          </p:nvPr>
        </p:nvSpPr>
        <p:spPr/>
        <p:txBody>
          <a:bodyPr>
            <a:normAutofit lnSpcReduction="10000"/>
          </a:bodyPr>
          <a:lstStyle/>
          <a:p>
            <a:pPr marL="0" indent="0">
              <a:buNone/>
            </a:pPr>
            <a:r>
              <a:rPr lang="en-US" sz="7200" b="1"/>
              <a:t>ANY QUESTIONS?</a:t>
            </a:r>
          </a:p>
          <a:p>
            <a:pPr marL="0" indent="0">
              <a:buNone/>
            </a:pPr>
            <a:endParaRPr lang="en-US" sz="7200" b="1"/>
          </a:p>
          <a:p>
            <a:pPr marL="0" indent="0">
              <a:buNone/>
            </a:pPr>
            <a:endParaRPr lang="en-US" sz="7200" b="1"/>
          </a:p>
          <a:p>
            <a:pPr marL="0" indent="0">
              <a:buNone/>
            </a:pPr>
            <a:r>
              <a:rPr lang="en-US" sz="7200" b="1"/>
              <a:t>Get booking </a:t>
            </a:r>
            <a:r>
              <a:rPr lang="en-US" sz="7200" b="1">
                <a:sym typeface="Wingdings" panose="05000000000000000000" pitchFamily="2" charset="2"/>
              </a:rPr>
              <a:t></a:t>
            </a:r>
            <a:endParaRPr lang="en-GB" sz="7200" b="1"/>
          </a:p>
        </p:txBody>
      </p:sp>
    </p:spTree>
    <p:extLst>
      <p:ext uri="{BB962C8B-B14F-4D97-AF65-F5344CB8AC3E}">
        <p14:creationId xmlns:p14="http://schemas.microsoft.com/office/powerpoint/2010/main" val="32794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Therefore…</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GB"/>
              <a:t>Researching all the options available and making an informed choice is vital.  In surveys, current university students say their number one piece of advice for new students is to </a:t>
            </a:r>
            <a:r>
              <a:rPr lang="en-GB" b="1"/>
              <a:t>do more research</a:t>
            </a:r>
          </a:p>
          <a:p>
            <a:endParaRPr lang="en-GB" b="1"/>
          </a:p>
          <a:p>
            <a:endParaRPr lang="en-GB"/>
          </a:p>
        </p:txBody>
      </p:sp>
    </p:spTree>
    <p:extLst>
      <p:ext uri="{BB962C8B-B14F-4D97-AF65-F5344CB8AC3E}">
        <p14:creationId xmlns:p14="http://schemas.microsoft.com/office/powerpoint/2010/main" val="170151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35466-3AAD-4619-AC6C-B1BD8DA80872}"/>
              </a:ext>
            </a:extLst>
          </p:cNvPr>
          <p:cNvSpPr>
            <a:spLocks noGrp="1"/>
          </p:cNvSpPr>
          <p:nvPr>
            <p:ph type="title"/>
          </p:nvPr>
        </p:nvSpPr>
        <p:spPr>
          <a:xfrm>
            <a:off x="686834" y="1153572"/>
            <a:ext cx="3200400" cy="4461163"/>
          </a:xfrm>
        </p:spPr>
        <p:txBody>
          <a:bodyPr>
            <a:normAutofit/>
          </a:bodyPr>
          <a:lstStyle/>
          <a:p>
            <a:r>
              <a:rPr lang="en-US" b="1">
                <a:solidFill>
                  <a:srgbClr val="FFFFFF"/>
                </a:solidFill>
              </a:rPr>
              <a:t>Because…</a:t>
            </a:r>
            <a:endParaRPr lang="en-GB" b="1">
              <a:solidFill>
                <a:srgbClr val="FFFFFF"/>
              </a:solidFill>
            </a:endParaRP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63CC897-44E3-46B5-9829-36D0EDDAC864}"/>
              </a:ext>
            </a:extLst>
          </p:cNvPr>
          <p:cNvSpPr>
            <a:spLocks noGrp="1"/>
          </p:cNvSpPr>
          <p:nvPr>
            <p:ph idx="1"/>
          </p:nvPr>
        </p:nvSpPr>
        <p:spPr>
          <a:xfrm>
            <a:off x="4447308" y="591344"/>
            <a:ext cx="6906491" cy="5585619"/>
          </a:xfrm>
        </p:spPr>
        <p:txBody>
          <a:bodyPr anchor="ctr">
            <a:normAutofit/>
          </a:bodyPr>
          <a:lstStyle/>
          <a:p>
            <a:pPr marL="0" indent="0">
              <a:buFont typeface="Wingdings" panose="05000000000000000000" pitchFamily="2" charset="2"/>
              <a:buNone/>
              <a:defRPr/>
            </a:pPr>
            <a:r>
              <a:rPr lang="en-GB" b="1"/>
              <a:t>On average, 1 in 10 UK undergraduates will drop out of university before their second year of study</a:t>
            </a:r>
            <a:r>
              <a:rPr lang="en-GB"/>
              <a:t>. </a:t>
            </a:r>
          </a:p>
          <a:p>
            <a:pPr marL="0" indent="0">
              <a:buFont typeface="Wingdings" panose="05000000000000000000" pitchFamily="2" charset="2"/>
              <a:buNone/>
              <a:defRPr/>
            </a:pPr>
            <a:endParaRPr lang="en-GB"/>
          </a:p>
          <a:p>
            <a:pPr marL="0" indent="0">
              <a:buFont typeface="Wingdings" panose="05000000000000000000" pitchFamily="2" charset="2"/>
              <a:buNone/>
              <a:defRPr/>
            </a:pPr>
            <a:r>
              <a:rPr lang="en-GB" b="1"/>
              <a:t>But in some institutions, that figure is as high as 1 in 4.</a:t>
            </a:r>
          </a:p>
          <a:p>
            <a:pPr marL="0" indent="0">
              <a:buFont typeface="Wingdings" panose="05000000000000000000" pitchFamily="2" charset="2"/>
              <a:buNone/>
              <a:defRPr/>
            </a:pPr>
            <a:endParaRPr lang="en-GB" b="1"/>
          </a:p>
          <a:p>
            <a:endParaRPr lang="en-GB"/>
          </a:p>
        </p:txBody>
      </p:sp>
    </p:spTree>
    <p:extLst>
      <p:ext uri="{BB962C8B-B14F-4D97-AF65-F5344CB8AC3E}">
        <p14:creationId xmlns:p14="http://schemas.microsoft.com/office/powerpoint/2010/main" val="351974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Choosing Courses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342900" indent="-342900"/>
            <a:r>
              <a:rPr lang="en-GB" sz="1800"/>
              <a:t>If you want to study Business, you can do this at most universities in the country</a:t>
            </a:r>
          </a:p>
          <a:p>
            <a:pPr marL="0" indent="0">
              <a:buNone/>
            </a:pPr>
            <a:endParaRPr lang="en-GB" sz="1800"/>
          </a:p>
          <a:p>
            <a:pPr marL="342900" indent="-342900"/>
            <a:r>
              <a:rPr lang="en-GB" sz="1800"/>
              <a:t>Some courses will have far fewer options, e.g. Burmese or Veterinary Science</a:t>
            </a:r>
          </a:p>
          <a:p>
            <a:pPr marL="342900" indent="-342900"/>
            <a:endParaRPr lang="en-GB" sz="1800"/>
          </a:p>
          <a:p>
            <a:pPr marL="342900" indent="-342900"/>
            <a:r>
              <a:rPr lang="en-GB" sz="1800"/>
              <a:t>You need to be using the </a:t>
            </a:r>
            <a:r>
              <a:rPr lang="en-GB" sz="1800" b="1" err="1"/>
              <a:t>Unifrog</a:t>
            </a:r>
            <a:r>
              <a:rPr lang="en-GB" sz="1800" b="1"/>
              <a:t> tool </a:t>
            </a:r>
            <a:r>
              <a:rPr lang="en-GB" sz="1800"/>
              <a:t>and </a:t>
            </a:r>
            <a:r>
              <a:rPr lang="en-GB" sz="1800" b="1"/>
              <a:t>UCAS Hub </a:t>
            </a:r>
            <a:r>
              <a:rPr lang="en-GB" sz="1800"/>
              <a:t>to search courses you could study</a:t>
            </a:r>
          </a:p>
          <a:p>
            <a:pPr marL="0" indent="0">
              <a:buNone/>
            </a:pPr>
            <a:endParaRPr lang="en-GB" sz="1800"/>
          </a:p>
          <a:p>
            <a:pPr marL="342900" indent="-342900"/>
            <a:r>
              <a:rPr lang="en-GB" sz="1800" b="1"/>
              <a:t>UCAS</a:t>
            </a:r>
            <a:r>
              <a:rPr lang="en-GB" sz="1800"/>
              <a:t> – courses starting September 2027 will be updated at the end of April (at the moment you are searching courses starting September 2026). You can search through your UCAS Hub or here </a:t>
            </a:r>
            <a:r>
              <a:rPr lang="en-GB" sz="1800">
                <a:hlinkClick r:id="rId2"/>
              </a:rPr>
              <a:t>https://digital.ucas.com/coursedisplay/results/courses?studyYear=2024&amp;destination=Undergraduate&amp;postcodeDistanceSystem=imperial&amp;pageNumber=1&amp;sort=MostRelevant&amp;clearingPreference=None</a:t>
            </a:r>
            <a:endParaRPr lang="en-GB" sz="1800"/>
          </a:p>
          <a:p>
            <a:pPr marL="342900" indent="-342900"/>
            <a:r>
              <a:rPr lang="en-GB" sz="1800" b="1" err="1"/>
              <a:t>Unifrog</a:t>
            </a:r>
            <a:r>
              <a:rPr lang="en-GB" sz="1800"/>
              <a:t> – go to the University tool from your homepage</a:t>
            </a:r>
          </a:p>
          <a:p>
            <a:pPr marL="342900" indent="-342900"/>
            <a:endParaRPr lang="en-GB" sz="1800"/>
          </a:p>
          <a:p>
            <a:pPr marL="342900" indent="-342900"/>
            <a:endParaRPr lang="en-GB" sz="1800"/>
          </a:p>
          <a:p>
            <a:pPr marL="0" indent="0">
              <a:buNone/>
            </a:pPr>
            <a:endParaRPr lang="en-GB" sz="1800"/>
          </a:p>
        </p:txBody>
      </p:sp>
    </p:spTree>
    <p:extLst>
      <p:ext uri="{BB962C8B-B14F-4D97-AF65-F5344CB8AC3E}">
        <p14:creationId xmlns:p14="http://schemas.microsoft.com/office/powerpoint/2010/main" val="148140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Choosing Universities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b="1"/>
              <a:t>What is important to you?</a:t>
            </a:r>
          </a:p>
          <a:p>
            <a:r>
              <a:rPr lang="en-GB" b="1"/>
              <a:t>City centre location? (Bristol)</a:t>
            </a:r>
          </a:p>
          <a:p>
            <a:r>
              <a:rPr lang="en-GB" b="1"/>
              <a:t>Campus location – often away from the city? (</a:t>
            </a:r>
            <a:r>
              <a:rPr lang="en-GB" b="1" err="1"/>
              <a:t>Keele</a:t>
            </a:r>
            <a:r>
              <a:rPr lang="en-GB" b="1"/>
              <a:t>)</a:t>
            </a:r>
          </a:p>
          <a:p>
            <a:r>
              <a:rPr lang="en-GB" b="1"/>
              <a:t>Near good sports facilities? (Loughborough, Nottingham)</a:t>
            </a:r>
          </a:p>
          <a:p>
            <a:r>
              <a:rPr lang="en-GB" b="1"/>
              <a:t>Close to home or far away? (Manchester or Exeter)</a:t>
            </a:r>
          </a:p>
          <a:p>
            <a:r>
              <a:rPr lang="en-GB" b="1"/>
              <a:t>Near a train or bus station? (Durham)</a:t>
            </a:r>
          </a:p>
          <a:p>
            <a:r>
              <a:rPr lang="en-GB" b="1"/>
              <a:t>London?</a:t>
            </a:r>
          </a:p>
          <a:p>
            <a:pPr marL="0" indent="0">
              <a:buNone/>
            </a:pPr>
            <a:endParaRPr lang="en-GB" b="1"/>
          </a:p>
        </p:txBody>
      </p:sp>
    </p:spTree>
    <p:extLst>
      <p:ext uri="{BB962C8B-B14F-4D97-AF65-F5344CB8AC3E}">
        <p14:creationId xmlns:p14="http://schemas.microsoft.com/office/powerpoint/2010/main" val="306390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Choosing Universities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b="1" dirty="0"/>
              <a:t>University websites have lots of information about location and sell the city or campus through identifying the positives.</a:t>
            </a:r>
          </a:p>
          <a:p>
            <a:pPr marL="0" indent="0">
              <a:buNone/>
            </a:pPr>
            <a:endParaRPr lang="en-GB" dirty="0"/>
          </a:p>
          <a:p>
            <a:pPr marL="0" indent="0">
              <a:buNone/>
            </a:pPr>
            <a:r>
              <a:rPr lang="en-GB" b="1" dirty="0"/>
              <a:t>BUT…</a:t>
            </a:r>
          </a:p>
          <a:p>
            <a:pPr marL="0" indent="0">
              <a:buNone/>
            </a:pPr>
            <a:endParaRPr lang="en-GB" dirty="0"/>
          </a:p>
          <a:p>
            <a:pPr marL="0" indent="0">
              <a:buNone/>
            </a:pPr>
            <a:r>
              <a:rPr lang="en-GB" b="1" dirty="0"/>
              <a:t>the only way you can really tell if you like a place is by visiting it.  And you don’t react in the way you’d expect.</a:t>
            </a:r>
          </a:p>
        </p:txBody>
      </p:sp>
    </p:spTree>
    <p:extLst>
      <p:ext uri="{BB962C8B-B14F-4D97-AF65-F5344CB8AC3E}">
        <p14:creationId xmlns:p14="http://schemas.microsoft.com/office/powerpoint/2010/main" val="340634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GB" sz="5200" b="1"/>
              <a:t>Organising An Open Day Visit</a:t>
            </a:r>
          </a:p>
        </p:txBody>
      </p:sp>
      <p:graphicFrame>
        <p:nvGraphicFramePr>
          <p:cNvPr id="5" name="Content Placeholder 2">
            <a:extLst>
              <a:ext uri="{FF2B5EF4-FFF2-40B4-BE49-F238E27FC236}">
                <a16:creationId xmlns:a16="http://schemas.microsoft.com/office/drawing/2014/main" id="{7583C2DC-89A5-C340-1D2F-C7EB351D1504}"/>
              </a:ext>
            </a:extLst>
          </p:cNvPr>
          <p:cNvGraphicFramePr>
            <a:graphicFrameLocks noGrp="1"/>
          </p:cNvGraphicFramePr>
          <p:nvPr>
            <p:ph idx="1"/>
            <p:extLst>
              <p:ext uri="{D42A27DB-BD31-4B8C-83A1-F6EECF244321}">
                <p14:modId xmlns:p14="http://schemas.microsoft.com/office/powerpoint/2010/main" val="332074266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75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9AAA47B-80C7-6EE5-9D1B-8C50A7091326}"/>
              </a:ext>
            </a:extLst>
          </p:cNvPr>
          <p:cNvPicPr>
            <a:picLocks noGrp="1" noChangeAspect="1"/>
          </p:cNvPicPr>
          <p:nvPr>
            <p:ph idx="1"/>
          </p:nvPr>
        </p:nvPicPr>
        <p:blipFill>
          <a:blip r:embed="rId2"/>
          <a:srcRect t="12121" b="10824"/>
          <a:stretch>
            <a:fillRect/>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430298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 xmlns="8ef5c83b-e89f-436b-bf27-c322d8ae33f8" xsi:nil="true"/>
    <_x002e_ xmlns="8ef5c83b-e89f-436b-bf27-c322d8ae33f8">
      <Url xsi:nil="true"/>
      <Description xsi:nil="true"/>
    </_x002e_>
    <_Flow_SignoffStatus xmlns="8ef5c83b-e89f-436b-bf27-c322d8ae33f8" xsi:nil="true"/>
    <lcf76f155ced4ddcb4097134ff3c332f xmlns="8ef5c83b-e89f-436b-bf27-c322d8ae33f8">
      <Terms xmlns="http://schemas.microsoft.com/office/infopath/2007/PartnerControls"/>
    </lcf76f155ced4ddcb4097134ff3c332f>
    <TaxCatchAll xmlns="e1ee5a5c-1b0c-449d-8620-46bf48c4e7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BF37000EF6A74689C02CC0DC2F678B" ma:contentTypeVersion="22" ma:contentTypeDescription="Create a new document." ma:contentTypeScope="" ma:versionID="df6976d08d1c832c27f82f78b1ae7981">
  <xsd:schema xmlns:xsd="http://www.w3.org/2001/XMLSchema" xmlns:xs="http://www.w3.org/2001/XMLSchema" xmlns:p="http://schemas.microsoft.com/office/2006/metadata/properties" xmlns:ns2="e1ee5a5c-1b0c-449d-8620-46bf48c4e7dd" xmlns:ns3="8ef5c83b-e89f-436b-bf27-c322d8ae33f8" targetNamespace="http://schemas.microsoft.com/office/2006/metadata/properties" ma:root="true" ma:fieldsID="2a76b503e4f50bade4173921c2749895" ns2:_="" ns3:_="">
    <xsd:import namespace="e1ee5a5c-1b0c-449d-8620-46bf48c4e7dd"/>
    <xsd:import namespace="8ef5c83b-e89f-436b-bf27-c322d8ae33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Information" minOccurs="0"/>
                <xsd:element ref="ns3:MediaServiceGenerationTime" minOccurs="0"/>
                <xsd:element ref="ns3:MediaServiceEventHashCode" minOccurs="0"/>
                <xsd:element ref="ns3:_x002e_"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e5a5c-1b0c-449d-8620-46bf48c4e7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7b9f010-ecd3-425a-b49b-59b0a47b13ce}" ma:internalName="TaxCatchAll" ma:showField="CatchAllData" ma:web="e1ee5a5c-1b0c-449d-8620-46bf48c4e7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f5c83b-e89f-436b-bf27-c322d8ae33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Information" ma:index="16" nillable="true" ma:displayName="Information" ma:format="Dropdown" ma:internalName="Information">
      <xsd:simpleType>
        <xsd:restriction base="dms:Text">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x002e_" ma:index="19" nillable="true" ma:displayName="." ma:format="Image" ma:internalName="_x002e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10946f2-871d-49b7-964e-fd5a1e125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7C96E-A14A-45C5-B588-485F5B2A3F80}">
  <ds:schemaRefs>
    <ds:schemaRef ds:uri="http://schemas.microsoft.com/office/infopath/2007/PartnerControls"/>
    <ds:schemaRef ds:uri="e1ee5a5c-1b0c-449d-8620-46bf48c4e7dd"/>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8ef5c83b-e89f-436b-bf27-c322d8ae33f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1192DA9-DE24-47CB-A8E3-8C702D4EDDB0}">
  <ds:schemaRefs>
    <ds:schemaRef ds:uri="http://schemas.microsoft.com/sharepoint/v3/contenttype/forms"/>
  </ds:schemaRefs>
</ds:datastoreItem>
</file>

<file path=customXml/itemProps3.xml><?xml version="1.0" encoding="utf-8"?>
<ds:datastoreItem xmlns:ds="http://schemas.openxmlformats.org/officeDocument/2006/customXml" ds:itemID="{E7356B75-8960-4DD7-9070-D5D9D907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ee5a5c-1b0c-449d-8620-46bf48c4e7dd"/>
    <ds:schemaRef ds:uri="8ef5c83b-e89f-436b-bf27-c322d8ae33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TotalTime>
  <Words>1440</Words>
  <Application>Microsoft Office PowerPoint</Application>
  <PresentationFormat>Widescreen</PresentationFormat>
  <Paragraphs>134</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Aptos Display</vt:lpstr>
      <vt:lpstr>Arial</vt:lpstr>
      <vt:lpstr>Calibri</vt:lpstr>
      <vt:lpstr>Wingdings</vt:lpstr>
      <vt:lpstr>Office Theme</vt:lpstr>
      <vt:lpstr>UNIVERSITY OPEN DAYS 12th March 2026</vt:lpstr>
      <vt:lpstr>Choosing courses</vt:lpstr>
      <vt:lpstr>Therefore…</vt:lpstr>
      <vt:lpstr>Because…</vt:lpstr>
      <vt:lpstr>Choosing Courses</vt:lpstr>
      <vt:lpstr>Choosing Universities</vt:lpstr>
      <vt:lpstr>Choosing Universities</vt:lpstr>
      <vt:lpstr>Organising An Open Day Visit</vt:lpstr>
      <vt:lpstr>PowerPoint Presentation</vt:lpstr>
      <vt:lpstr>PowerPoint Presentation</vt:lpstr>
      <vt:lpstr>Some popular choices for our students…</vt:lpstr>
      <vt:lpstr>Organising An Open Day Visit</vt:lpstr>
      <vt:lpstr>Organising An Open Day Visit</vt:lpstr>
      <vt:lpstr>Making The Most Of Open Days</vt:lpstr>
      <vt:lpstr>Making The Most Of Open Days</vt:lpstr>
      <vt:lpstr>Making The Most Of Open Days</vt:lpstr>
      <vt:lpstr>PowerPoint Presentation</vt:lpstr>
      <vt:lpstr>Timetable</vt:lpstr>
      <vt:lpstr>PowerPoint Presentation</vt:lpstr>
      <vt:lpstr>PowerPoint Presentation</vt:lpstr>
      <vt:lpstr>PowerPoint Presentation</vt:lpstr>
      <vt:lpstr>Plan Of The Day</vt:lpstr>
      <vt:lpstr>Making The Most Of Open Days</vt:lpstr>
      <vt:lpstr>Financial support</vt:lpstr>
      <vt:lpstr>Remember…</vt:lpstr>
      <vt:lpstr>Applying to universities abroad</vt:lpstr>
      <vt:lpstr>PowerPoint Presentation</vt:lpstr>
      <vt:lpstr>WORK EXPERIENCE</vt:lpstr>
      <vt:lpstr>PowerPoint Presentation</vt:lpstr>
    </vt:vector>
  </TitlesOfParts>
  <Company>Wilmslow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OPEN DAYS</dc:title>
  <dc:creator>H Cook</dc:creator>
  <cp:lastModifiedBy>H Cook</cp:lastModifiedBy>
  <cp:revision>2</cp:revision>
  <dcterms:created xsi:type="dcterms:W3CDTF">2019-03-21T12:06:07Z</dcterms:created>
  <dcterms:modified xsi:type="dcterms:W3CDTF">2026-03-12T07:32:51Z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0x010100B9BF37000EF6A74689C02CC0DC2F678B</vt:lpwstr>
  </property>
  <property fmtid="{D5CDD505-2E9C-101B-9397-08002B2CF9AE}" pid="3" name="MediaServiceImageTags">
    <vt:lpwstr/>
  </property>
</Properties>
</file>