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EA25F-DA62-4B01-8239-AE271D78553E}" v="84" dt="2024-12-04T10:07:0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8" autoAdjust="0"/>
  </p:normalViewPr>
  <p:slideViewPr>
    <p:cSldViewPr snapToGrid="0">
      <p:cViewPr varScale="1">
        <p:scale>
          <a:sx n="81" d="100"/>
          <a:sy n="81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Plaat" userId="b077d3bd-b504-40ce-b3f8-3ddcaf1694f0" providerId="ADAL" clId="{C70C0334-E67D-4288-9EA5-8E77EC3613D2}"/>
    <pc:docChg chg="delSld">
      <pc:chgData name="P Plaat" userId="b077d3bd-b504-40ce-b3f8-3ddcaf1694f0" providerId="ADAL" clId="{C70C0334-E67D-4288-9EA5-8E77EC3613D2}" dt="2024-12-04T10:08:42.928" v="0" actId="2696"/>
      <pc:docMkLst>
        <pc:docMk/>
      </pc:docMkLst>
      <pc:sldChg chg="del">
        <pc:chgData name="P Plaat" userId="b077d3bd-b504-40ce-b3f8-3ddcaf1694f0" providerId="ADAL" clId="{C70C0334-E67D-4288-9EA5-8E77EC3613D2}" dt="2024-12-04T10:08:42.928" v="0" actId="2696"/>
        <pc:sldMkLst>
          <pc:docMk/>
          <pc:sldMk cId="1868032931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0F7F1-38B2-48BF-97F6-80CB7B2EF7BF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9ADFB-30B3-49BC-AC0C-9CD97875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2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9ADFB-30B3-49BC-AC0C-9CD978757A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5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5261" y="2347511"/>
            <a:ext cx="2712583" cy="15466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b="1" dirty="0">
                <a:latin typeface="Bodoni MT" panose="02070603080606020203" pitchFamily="18" charset="0"/>
                <a:ea typeface="+mn-lt"/>
                <a:cs typeface="+mn-lt"/>
              </a:rPr>
              <a:t>Magical Winter Reads for </a:t>
            </a:r>
          </a:p>
          <a:p>
            <a:r>
              <a:rPr lang="en-US" sz="3000" b="1" dirty="0">
                <a:latin typeface="Bodoni MT" panose="02070603080606020203" pitchFamily="18" charset="0"/>
                <a:ea typeface="+mn-lt"/>
                <a:cs typeface="+mn-lt"/>
              </a:rPr>
              <a:t> KS3</a:t>
            </a:r>
            <a:endParaRPr lang="en-US" sz="3000" b="1" dirty="0">
              <a:latin typeface="Bodoni MT" panose="020706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B046B-996B-333E-A4FA-D915D115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54" y="15648"/>
            <a:ext cx="1552409" cy="2170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B1DFB-3145-2794-D2B8-31B166D07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756" y="-13801"/>
            <a:ext cx="1535882" cy="2191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42676E-70C5-5DE6-4633-3CF27240C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274" y="-13801"/>
            <a:ext cx="1566850" cy="21850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46CC07-846A-3AD6-A695-BAC714577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154" y="-3318"/>
            <a:ext cx="1492169" cy="2182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3B874-D6E8-C483-96E7-A96AC5605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4168" y="2172737"/>
            <a:ext cx="1615232" cy="2431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ADEC0-2628-FB02-4623-977D7F5A1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685" y="4575584"/>
            <a:ext cx="1477220" cy="2282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8E66875-1744-AB0B-226D-99DF6EF3B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1627" y="4592613"/>
            <a:ext cx="1502541" cy="22824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A08DB5B-B470-0158-EF33-FEAED7E898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316" y="4575585"/>
            <a:ext cx="1465804" cy="22824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5A7C60-6E11-E27A-1A14-6E90177AB4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4256" y="-5790"/>
            <a:ext cx="1497743" cy="2271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1747A-EF17-F656-5AE7-063FCA205E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2674" y="4592613"/>
            <a:ext cx="1578953" cy="2282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9F762-434F-A572-111E-97C108474B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9020" y="2185055"/>
            <a:ext cx="1482980" cy="2419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0F8F9D-DC68-5A22-0DCC-312C1150D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170012"/>
            <a:ext cx="1482250" cy="2463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ACADD8-A683-B78B-7D13-5288E45738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2495" y="-1"/>
            <a:ext cx="1591761" cy="21850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E364AC-575D-DE3A-7F70-D14990CBC1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85353" y="4592613"/>
            <a:ext cx="1524093" cy="22824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79CDC3-0549-889B-D683-38D6528FF8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3005" y="0"/>
            <a:ext cx="1566850" cy="21850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F3C0725-C1DF-A924-F5B8-DE79FCA52BC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14280" y="4592613"/>
            <a:ext cx="1615232" cy="22824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F152A1-3C4F-03A2-859C-ED6368252A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5735" y="4592613"/>
            <a:ext cx="1573838" cy="22653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B6529D8-F965-320C-928A-2FE0B0F4E2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9399" y="4575584"/>
            <a:ext cx="1472601" cy="2299715"/>
          </a:xfrm>
          <a:prstGeom prst="rect">
            <a:avLst/>
          </a:prstGeom>
        </p:spPr>
      </p:pic>
      <p:pic>
        <p:nvPicPr>
          <p:cNvPr id="43" name="Picture 42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DBC8CD7B-03C8-6E82-1F84-4BD437D87BB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06" y="3952787"/>
            <a:ext cx="2268187" cy="5089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03D882-2FFE-5871-C354-9EDA61DDB63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" y="0"/>
            <a:ext cx="1470956" cy="217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6B817-6F72-978A-463C-70FD1D7E76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48850" y="2170012"/>
            <a:ext cx="1591761" cy="2430384"/>
          </a:xfrm>
          <a:prstGeom prst="rect">
            <a:avLst/>
          </a:prstGeom>
        </p:spPr>
      </p:pic>
      <p:sp>
        <p:nvSpPr>
          <p:cNvPr id="2" name="AutoShape 2" descr="Holly Leaves for Christmas Decoration and Festivity PNG Cutout | PNG All">
            <a:extLst>
              <a:ext uri="{FF2B5EF4-FFF2-40B4-BE49-F238E27FC236}">
                <a16:creationId xmlns:a16="http://schemas.microsoft.com/office/drawing/2014/main" id="{1990215E-3811-AD6D-45B6-2E451B987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Holly Leaves for Christmas Decoration and Festivity PNG Cutout | PNG All">
            <a:extLst>
              <a:ext uri="{FF2B5EF4-FFF2-40B4-BE49-F238E27FC236}">
                <a16:creationId xmlns:a16="http://schemas.microsoft.com/office/drawing/2014/main" id="{19ADE0A4-FDAD-E721-6046-A21C7FCD2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Christmas Holly Transparent PNG Clip Art">
            <a:extLst>
              <a:ext uri="{FF2B5EF4-FFF2-40B4-BE49-F238E27FC236}">
                <a16:creationId xmlns:a16="http://schemas.microsoft.com/office/drawing/2014/main" id="{BB7C7806-4271-F1F4-8FAE-01A46FDF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516">
            <a:off x="7250839" y="2720521"/>
            <a:ext cx="1552677" cy="135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ristmas Holly Transparent PNG Clip Art">
            <a:extLst>
              <a:ext uri="{FF2B5EF4-FFF2-40B4-BE49-F238E27FC236}">
                <a16:creationId xmlns:a16="http://schemas.microsoft.com/office/drawing/2014/main" id="{3B89355A-D4A9-C1E3-22CA-EF15CF66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091">
            <a:off x="3314125" y="2637724"/>
            <a:ext cx="1574962" cy="1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4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bb5056-71c6-4d54-bb36-558cc8d3c1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6DFA5B258844BBC28CA4AB721A8AB" ma:contentTypeVersion="17" ma:contentTypeDescription="Create a new document." ma:contentTypeScope="" ma:versionID="94fb0833f3adea83147e67105ed980ac">
  <xsd:schema xmlns:xsd="http://www.w3.org/2001/XMLSchema" xmlns:xs="http://www.w3.org/2001/XMLSchema" xmlns:p="http://schemas.microsoft.com/office/2006/metadata/properties" xmlns:ns3="74bb5056-71c6-4d54-bb36-558cc8d3c1fc" xmlns:ns4="0ff13fa5-a5f0-40d6-9166-27e3b1c5d8a8" targetNamespace="http://schemas.microsoft.com/office/2006/metadata/properties" ma:root="true" ma:fieldsID="e0d10ed05a32555c787e75aaf8ffe018" ns3:_="" ns4:_="">
    <xsd:import namespace="74bb5056-71c6-4d54-bb36-558cc8d3c1fc"/>
    <xsd:import namespace="0ff13fa5-a5f0-40d6-9166-27e3b1c5d8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b5056-71c6-4d54-bb36-558cc8d3c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13fa5-a5f0-40d6-9166-27e3b1c5d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998E9-8AFF-4551-A9F6-463B9701A3D3}">
  <ds:schemaRefs>
    <ds:schemaRef ds:uri="74bb5056-71c6-4d54-bb36-558cc8d3c1fc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0ff13fa5-a5f0-40d6-9166-27e3b1c5d8a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7CE449-75C5-408B-BAF4-7EF93C5E1B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BF804-274C-4F15-9AAF-3AC36499B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b5056-71c6-4d54-bb36-558cc8d3c1fc"/>
    <ds:schemaRef ds:uri="0ff13fa5-a5f0-40d6-9166-27e3b1c5d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7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Bodoni MT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Plaat</dc:creator>
  <cp:lastModifiedBy>P Plaat</cp:lastModifiedBy>
  <cp:revision>289</cp:revision>
  <cp:lastPrinted>2022-12-13T10:53:04Z</cp:lastPrinted>
  <dcterms:created xsi:type="dcterms:W3CDTF">2020-07-04T07:45:58Z</dcterms:created>
  <dcterms:modified xsi:type="dcterms:W3CDTF">2024-12-04T10:08:44Z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0x01010042A6DFA5B258844BBC28CA4AB721A8AB</vt:lpwstr>
  </property>
</Properties>
</file>