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Lst>
  <p:sldIdLst>
    <p:sldId id="256" r:id="rId5"/>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589" autoAdjust="0"/>
    <p:restoredTop sz="94660"/>
  </p:normalViewPr>
  <p:slideViewPr>
    <p:cSldViewPr snapToGrid="0" snapToObjects="1">
      <p:cViewPr varScale="1">
        <p:scale>
          <a:sx n="81" d="100"/>
          <a:sy n="81" d="100"/>
        </p:scale>
        <p:origin x="798" y="84"/>
      </p:cViewPr>
      <p:guideLst>
        <p:guide orient="horz" pos="1800"/>
        <p:guide pos="288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p>
        </p:txBody>
      </p:sp>
      <p:sp>
        <p:nvSpPr>
          <p:cNvPr id="3" name="Subtitle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CDB3CC-F982-40F9-8DD6-BCC9AFBF44BD}" type="datetime1">
              <a:rPr lang="en-US" smtClean="0"/>
              <a:pPr/>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5/1/2020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72331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5/1/2020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17996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5/1/2020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220382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9E7B99-7C3F-4BC3-B7B8-7E1F8C620B24}" type="datetime1">
              <a:rPr lang="en-US" smtClean="0"/>
              <a:pPr/>
              <a:t>5/1/2020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F2B4D-6B12-4EDF-87BB-2B55CECB6611}" type="slidenum">
              <a:rPr lang="en-US" smtClean="0"/>
              <a:pPr/>
              <a:t>‹#›</a:t>
            </a:fld>
            <a:endParaRPr lang="en-US"/>
          </a:p>
        </p:txBody>
      </p:sp>
    </p:spTree>
    <p:extLst>
      <p:ext uri="{BB962C8B-B14F-4D97-AF65-F5344CB8AC3E}">
        <p14:creationId xmlns:p14="http://schemas.microsoft.com/office/powerpoint/2010/main" val="1122394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C2560D-EC28-3B41-86E8-18F1CE0113B4}" type="datetimeFigureOut">
              <a:rPr lang="en-US" smtClean="0"/>
              <a:t>5/1/2020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260594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C2560D-EC28-3B41-86E8-18F1CE0113B4}" type="datetimeFigureOut">
              <a:rPr lang="en-US" smtClean="0"/>
              <a:t>5/1/2020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86824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C2560D-EC28-3B41-86E8-18F1CE0113B4}" type="datetimeFigureOut">
              <a:rPr lang="en-US" smtClean="0"/>
              <a:t>5/1/2020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084712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2560D-EC28-3B41-86E8-18F1CE0113B4}" type="datetimeFigureOut">
              <a:rPr lang="en-US" smtClean="0"/>
              <a:t>5/1/2020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249224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5/1/2020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extLst>
      <p:ext uri="{BB962C8B-B14F-4D97-AF65-F5344CB8AC3E}">
        <p14:creationId xmlns:p14="http://schemas.microsoft.com/office/powerpoint/2010/main" val="1218220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5/1/2020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615983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5/1/2020</a:t>
            </a:fld>
            <a:endParaRPr lang="en-US"/>
          </a:p>
        </p:txBody>
      </p:sp>
      <p:sp>
        <p:nvSpPr>
          <p:cNvPr id="5" name="Footer Placeholder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 id="2147493457" r:id="rId2"/>
    <p:sldLayoutId id="2147493458" r:id="rId3"/>
    <p:sldLayoutId id="2147493459" r:id="rId4"/>
    <p:sldLayoutId id="2147493460" r:id="rId5"/>
    <p:sldLayoutId id="2147493461" r:id="rId6"/>
    <p:sldLayoutId id="2147493462" r:id="rId7"/>
    <p:sldLayoutId id="2147493463" r:id="rId8"/>
    <p:sldLayoutId id="2147493464" r:id="rId9"/>
    <p:sldLayoutId id="2147493465" r:id="rId10"/>
    <p:sldLayoutId id="2147493466"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023416" y="2084369"/>
            <a:ext cx="768922" cy="917063"/>
          </a:xfrm>
          <a:prstGeom prst="rect">
            <a:avLst/>
          </a:prstGeom>
        </p:spPr>
      </p:pic>
      <p:sp>
        <p:nvSpPr>
          <p:cNvPr id="6" name="Rectangle 5"/>
          <p:cNvSpPr/>
          <p:nvPr/>
        </p:nvSpPr>
        <p:spPr>
          <a:xfrm>
            <a:off x="1834459" y="429072"/>
            <a:ext cx="5915758" cy="369332"/>
          </a:xfrm>
          <a:prstGeom prst="rect">
            <a:avLst/>
          </a:prstGeom>
        </p:spPr>
        <p:txBody>
          <a:bodyPr wrap="square">
            <a:spAutoFit/>
          </a:bodyPr>
          <a:lstStyle/>
          <a:p>
            <a:r>
              <a:rPr lang="en-US" b="1" u="sng" dirty="0">
                <a:latin typeface="Arial"/>
                <a:cs typeface="Arial"/>
              </a:rPr>
              <a:t>The effect of Covid-19 on Business Decision-Making</a:t>
            </a:r>
            <a:r>
              <a:rPr lang="en-GB" b="1" u="sng" dirty="0">
                <a:latin typeface="Arial"/>
                <a:cs typeface="Arial"/>
              </a:rPr>
              <a:t> </a:t>
            </a:r>
            <a:endParaRPr lang="en-US" b="1" u="sng" dirty="0">
              <a:latin typeface="Arial"/>
              <a:cs typeface="Arial"/>
            </a:endParaRPr>
          </a:p>
        </p:txBody>
      </p:sp>
      <p:sp>
        <p:nvSpPr>
          <p:cNvPr id="8" name="TextBox 7"/>
          <p:cNvSpPr txBox="1"/>
          <p:nvPr/>
        </p:nvSpPr>
        <p:spPr>
          <a:xfrm>
            <a:off x="325919" y="809643"/>
            <a:ext cx="3697497" cy="2339102"/>
          </a:xfrm>
          <a:prstGeom prst="rect">
            <a:avLst/>
          </a:prstGeom>
          <a:noFill/>
        </p:spPr>
        <p:txBody>
          <a:bodyPr wrap="square" rtlCol="0">
            <a:spAutoFit/>
          </a:bodyPr>
          <a:lstStyle/>
          <a:p>
            <a:r>
              <a:rPr lang="en-US" u="sng" dirty="0"/>
              <a:t>Finance</a:t>
            </a:r>
          </a:p>
          <a:p>
            <a:endParaRPr lang="en-US" dirty="0"/>
          </a:p>
          <a:p>
            <a:r>
              <a:rPr lang="en-US" sz="1100" dirty="0"/>
              <a:t>After closing all stores in china apple proceeded to close all other stores in many other countries on march 14 these countries consist of USA England Italy . This will lead to apples sales reducing massively due to the fact there is not footfall in or past there shop fronts this will there fore reduce there revenue for 2020 and consequently reducing profits . This is backed up by analysts which have come out and said there will be a large reduce in shipments of apple products particularly in the first half of 2020 and predicted to stay low for the rest of the year . </a:t>
            </a:r>
          </a:p>
        </p:txBody>
      </p:sp>
      <p:sp>
        <p:nvSpPr>
          <p:cNvPr id="9" name="TextBox 8"/>
          <p:cNvSpPr txBox="1"/>
          <p:nvPr/>
        </p:nvSpPr>
        <p:spPr>
          <a:xfrm>
            <a:off x="325919" y="3293009"/>
            <a:ext cx="3697497" cy="2339102"/>
          </a:xfrm>
          <a:prstGeom prst="rect">
            <a:avLst/>
          </a:prstGeom>
          <a:noFill/>
        </p:spPr>
        <p:txBody>
          <a:bodyPr wrap="square" rtlCol="0">
            <a:spAutoFit/>
          </a:bodyPr>
          <a:lstStyle/>
          <a:p>
            <a:r>
              <a:rPr lang="en-US" u="sng" dirty="0">
                <a:latin typeface="Arial"/>
                <a:cs typeface="Arial"/>
              </a:rPr>
              <a:t>Operations</a:t>
            </a:r>
          </a:p>
          <a:p>
            <a:endParaRPr lang="en-US" dirty="0">
              <a:latin typeface="Arial"/>
              <a:cs typeface="Arial"/>
            </a:endParaRPr>
          </a:p>
          <a:p>
            <a:r>
              <a:rPr lang="en-US" sz="1100" dirty="0">
                <a:latin typeface="Arial"/>
                <a:cs typeface="Arial"/>
              </a:rPr>
              <a:t>Apple have already experienced a delayed shipment times and this problem will be come worse in the near future due to the fact they will need new resources from all around the world this will take a long period of time to get as many factories around the world have been shut down or reduced staff so social distancing measures can be put in place , therefore extending the period of time to produce package and send orders or parts. </a:t>
            </a:r>
          </a:p>
          <a:p>
            <a:r>
              <a:rPr lang="en-US" sz="1100" dirty="0">
                <a:latin typeface="Arial"/>
                <a:cs typeface="Arial"/>
              </a:rPr>
              <a:t>Apples methods of production may also change slightly due to the fact none can be within 6 feet of </a:t>
            </a:r>
            <a:r>
              <a:rPr lang="en-US" sz="1100" dirty="0" err="1">
                <a:latin typeface="Arial"/>
                <a:cs typeface="Arial"/>
              </a:rPr>
              <a:t>eachother</a:t>
            </a:r>
            <a:endParaRPr lang="en-US" sz="1100" dirty="0">
              <a:latin typeface="Arial"/>
              <a:cs typeface="Arial"/>
            </a:endParaRPr>
          </a:p>
        </p:txBody>
      </p:sp>
      <p:sp>
        <p:nvSpPr>
          <p:cNvPr id="10" name="TextBox 9"/>
          <p:cNvSpPr txBox="1"/>
          <p:nvPr/>
        </p:nvSpPr>
        <p:spPr>
          <a:xfrm>
            <a:off x="5147275" y="1157611"/>
            <a:ext cx="3618828" cy="1938992"/>
          </a:xfrm>
          <a:prstGeom prst="rect">
            <a:avLst/>
          </a:prstGeom>
          <a:noFill/>
        </p:spPr>
        <p:txBody>
          <a:bodyPr wrap="square" rtlCol="0">
            <a:spAutoFit/>
          </a:bodyPr>
          <a:lstStyle/>
          <a:p>
            <a:r>
              <a:rPr lang="en-US" u="sng" dirty="0">
                <a:latin typeface="Arial"/>
                <a:cs typeface="Arial"/>
              </a:rPr>
              <a:t>Human resources and management</a:t>
            </a:r>
          </a:p>
          <a:p>
            <a:endParaRPr lang="en-US" dirty="0">
              <a:latin typeface="Arial"/>
              <a:cs typeface="Arial"/>
            </a:endParaRPr>
          </a:p>
          <a:p>
            <a:r>
              <a:rPr lang="en-US" sz="1100" dirty="0">
                <a:latin typeface="Arial"/>
                <a:cs typeface="Arial"/>
              </a:rPr>
              <a:t>Apple have said that they will be able to work more remotely and or completely </a:t>
            </a:r>
            <a:r>
              <a:rPr lang="en-US" sz="1100" dirty="0" err="1">
                <a:latin typeface="Arial"/>
                <a:cs typeface="Arial"/>
              </a:rPr>
              <a:t>ouside</a:t>
            </a:r>
            <a:r>
              <a:rPr lang="en-US" sz="1100" dirty="0">
                <a:latin typeface="Arial"/>
                <a:cs typeface="Arial"/>
              </a:rPr>
              <a:t> o the office if there job allows for that , they will also be </a:t>
            </a:r>
            <a:r>
              <a:rPr lang="en-US" sz="1100" dirty="0" err="1">
                <a:latin typeface="Arial"/>
                <a:cs typeface="Arial"/>
              </a:rPr>
              <a:t>incouraging</a:t>
            </a:r>
            <a:r>
              <a:rPr lang="en-US" sz="1100" dirty="0">
                <a:latin typeface="Arial"/>
                <a:cs typeface="Arial"/>
              </a:rPr>
              <a:t> more flexible hours due to the fact the further spread out over the day people are working will increase the distance between each employee after returning after lockdown</a:t>
            </a:r>
          </a:p>
        </p:txBody>
      </p:sp>
      <p:sp>
        <p:nvSpPr>
          <p:cNvPr id="11" name="TextBox 10"/>
          <p:cNvSpPr txBox="1"/>
          <p:nvPr/>
        </p:nvSpPr>
        <p:spPr>
          <a:xfrm>
            <a:off x="5248423" y="3731327"/>
            <a:ext cx="3517680" cy="1892826"/>
          </a:xfrm>
          <a:prstGeom prst="rect">
            <a:avLst/>
          </a:prstGeom>
          <a:noFill/>
        </p:spPr>
        <p:txBody>
          <a:bodyPr wrap="square" rtlCol="0">
            <a:spAutoFit/>
          </a:bodyPr>
          <a:lstStyle/>
          <a:p>
            <a:r>
              <a:rPr lang="en-US" dirty="0"/>
              <a:t>Marketing</a:t>
            </a:r>
          </a:p>
          <a:p>
            <a:r>
              <a:rPr lang="en-US" sz="1100" dirty="0"/>
              <a:t>Apples marketing has slowed down massively they have recently released the newest </a:t>
            </a:r>
            <a:r>
              <a:rPr lang="en-US" sz="1100" dirty="0" err="1"/>
              <a:t>iphone</a:t>
            </a:r>
            <a:r>
              <a:rPr lang="en-US" sz="1100" dirty="0"/>
              <a:t> whilst in lockdown the </a:t>
            </a:r>
            <a:r>
              <a:rPr lang="en-US" sz="1100" dirty="0" err="1"/>
              <a:t>iphone</a:t>
            </a:r>
            <a:r>
              <a:rPr lang="en-US" sz="1100" dirty="0"/>
              <a:t> se . This phone has had a lot less advertisement around the internet and through  live events compared to other </a:t>
            </a:r>
            <a:r>
              <a:rPr lang="en-US" sz="1100" dirty="0" err="1"/>
              <a:t>iphones</a:t>
            </a:r>
            <a:r>
              <a:rPr lang="en-US" sz="1100" dirty="0"/>
              <a:t> were usually it is one of the biggest announcements of the year. </a:t>
            </a:r>
            <a:r>
              <a:rPr lang="en-US" sz="1100"/>
              <a:t>This may </a:t>
            </a:r>
            <a:r>
              <a:rPr lang="en-US" sz="1100" dirty="0"/>
              <a:t>have been planned previously as this is the cheapest </a:t>
            </a:r>
            <a:r>
              <a:rPr lang="en-US" sz="1100" dirty="0" err="1"/>
              <a:t>iphone</a:t>
            </a:r>
            <a:r>
              <a:rPr lang="en-US" sz="1100" dirty="0"/>
              <a:t> brought out for a long time and therefore the profit margins will be smaller anyway so the </a:t>
            </a:r>
            <a:r>
              <a:rPr lang="en-US" sz="1100" dirty="0" err="1"/>
              <a:t>timimg</a:t>
            </a:r>
            <a:r>
              <a:rPr lang="en-US" sz="1100" dirty="0"/>
              <a:t> was perfect </a:t>
            </a:r>
          </a:p>
        </p:txBody>
      </p:sp>
    </p:spTree>
    <p:extLst>
      <p:ext uri="{BB962C8B-B14F-4D97-AF65-F5344CB8AC3E}">
        <p14:creationId xmlns:p14="http://schemas.microsoft.com/office/powerpoint/2010/main" val="35017592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Props1.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2.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B6F2769-7194-4217-93D3-3AF3A4742282}">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field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FNEMasterTemplateForThemePreview.pptx</Template>
  <TotalTime>1837</TotalTime>
  <Words>364</Words>
  <Application>Microsoft Office PowerPoint</Application>
  <PresentationFormat>On-screen Show (16:10)</PresentationFormat>
  <Paragraphs>13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J McHarg</cp:lastModifiedBy>
  <cp:revision>44</cp:revision>
  <dcterms:created xsi:type="dcterms:W3CDTF">2010-04-12T23:12:02Z</dcterms:created>
  <dcterms:modified xsi:type="dcterms:W3CDTF">2020-05-01T13:48:29Z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0x0101000DE64AEEDD9B7A4D93545ACBE97D4615</vt:lpwstr>
  </property>
</Properties>
</file>