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74" r:id="rId4"/>
    <p:sldId id="276" r:id="rId5"/>
    <p:sldId id="281" r:id="rId6"/>
    <p:sldId id="280" r:id="rId7"/>
    <p:sldId id="279" r:id="rId8"/>
    <p:sldId id="286" r:id="rId9"/>
    <p:sldId id="288" r:id="rId10"/>
    <p:sldId id="287" r:id="rId11"/>
    <p:sldId id="282" r:id="rId12"/>
    <p:sldId id="292" r:id="rId13"/>
    <p:sldId id="291" r:id="rId14"/>
    <p:sldId id="290" r:id="rId15"/>
    <p:sldId id="289" r:id="rId16"/>
    <p:sldId id="285" r:id="rId17"/>
    <p:sldId id="275" r:id="rId18"/>
    <p:sldId id="278" r:id="rId19"/>
    <p:sldId id="298" r:id="rId20"/>
    <p:sldId id="297" r:id="rId21"/>
    <p:sldId id="296" r:id="rId22"/>
    <p:sldId id="295" r:id="rId23"/>
    <p:sldId id="293" r:id="rId24"/>
    <p:sldId id="301" r:id="rId25"/>
    <p:sldId id="299" r:id="rId26"/>
    <p:sldId id="300" r:id="rId27"/>
    <p:sldId id="302" r:id="rId28"/>
    <p:sldId id="303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32C32-2BA4-A909-7214-A1C096EC2A2E}" v="93" dt="2020-05-07T09:25:49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0B9E-9D37-421F-B312-E5974CA91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9303D-3F12-43BB-9A6F-4BF005EF0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A6C7-0C3B-4272-ACF9-7BFCE8CF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79B0-5230-4D00-8B2C-F0875329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CC754-AF85-4248-A367-4BE619D1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6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C78F-2BC8-4916-B4A7-95BE51B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8E674-2B81-4799-ADF0-5236D6471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5F00-D2A8-4819-A54C-11E882B7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F6D0B-BCFD-46DE-85E6-3FDF0CC1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F956-6ED5-4460-B7EE-6091AFC5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80F80-4D78-4832-9974-BB93861B0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2E9F8-0E1D-4114-9CFA-87F3E336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17BE-7744-4809-8E46-691C7655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D42F-544C-467A-8B90-18800503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8DA41-29E8-4418-A44F-00FC6FEA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4D7D-4C5C-4358-933D-62156F6E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02E9-F7CC-4518-A8BA-3BFD99D1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92C4-F1F2-491B-83FB-A5E7973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AA6E-78CB-4F89-8660-8277292C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6AFB2-7944-4E89-BCE6-7BCA4CFF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7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177E-904D-4A4E-B2B3-43FAFB5F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09EBB-459E-4A17-B2A6-D0891697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9EBE-1EE0-45C5-A121-293EBD54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6AC3-E229-40B4-A03D-7C5F8316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E728-F066-401E-9B4C-D798D745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3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E058-4927-4268-8F18-2F170370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A6BA-1274-4CE5-9B55-DF467FE0D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44FF-E413-4B71-9940-0B40EFB3A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E71E7-0441-4FD7-882A-18008093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559-AD0F-4E22-B26C-AE1AC1D5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6AF62-AB92-4B87-966B-404D5D56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7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238E-D648-4FEA-8529-6DB43FEB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BADBC-5505-470D-9E83-F8E80F3F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68D71-2693-4BED-BD9C-24D75987B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477C7-557A-48BA-B482-2E772E7F6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96A69-A430-42A1-908B-A7B8EBE52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08394-531B-4D98-957F-59534CB5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9C060-4EF9-481C-B92C-60ABDCC1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6C40E-2A2B-483A-860F-C8704046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1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2E90-3757-4E0C-9124-4C2517DA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AD2AC-E521-4F01-A623-3823D290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C50ED-84A2-4C5A-AB72-CDADB055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BF3D4-B36B-4836-97D9-617A3173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8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800F2-D26B-4551-AE9A-EF4FBBCB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01B3D-1CEB-4CCC-9819-D4BBD91B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CBC9-E046-4D1E-A321-6F796467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9368-827F-49C4-AC5E-2B76DBCF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81A9-E2F8-476B-9E6B-4C79BC75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2E43A-4080-4E11-8DFB-5200D7D81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84E2E-3DC2-452A-803E-8E10B31A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98453-F5A8-4935-A868-398E4D23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3D831-E953-4D84-9264-A9FC1F7B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A5DC-7254-4D98-8179-BDA899C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7A936-DDFC-4ACD-BEA0-E8FCEBEE4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67D89-847C-4BE0-A92F-AD726C61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DAD93-2FC6-4E2D-9F6B-26554B27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5A7BA-90A6-41CB-82B7-FFF9283E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836EA-D1CD-4414-8E07-E9DB7F2C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7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AE30D-F00D-43FB-872A-9AA264F4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0B671-AB66-4686-86BE-D03E8EDD9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622CF-CE39-4DA3-865D-0E7F3EBB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D74-B781-4E06-B95A-7E47FC475F4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0D28-0A51-47B9-8597-9309CA223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F8B11-E019-4B35-8F5E-958720CC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76DF-5153-4154-BB2D-4676EB408B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6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BDE2E-10BB-4224-861E-0B68FA9A5373}"/>
              </a:ext>
            </a:extLst>
          </p:cNvPr>
          <p:cNvSpPr/>
          <p:nvPr/>
        </p:nvSpPr>
        <p:spPr>
          <a:xfrm>
            <a:off x="3086986" y="3216634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</a:t>
            </a:r>
          </a:p>
        </p:txBody>
      </p:sp>
    </p:spTree>
    <p:extLst>
      <p:ext uri="{BB962C8B-B14F-4D97-AF65-F5344CB8AC3E}">
        <p14:creationId xmlns:p14="http://schemas.microsoft.com/office/powerpoint/2010/main" val="199152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40612" r="42265" b="51285"/>
          <a:stretch/>
        </p:blipFill>
        <p:spPr>
          <a:xfrm>
            <a:off x="361950" y="3600450"/>
            <a:ext cx="71532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47242" r="42265" b="44409"/>
          <a:stretch/>
        </p:blipFill>
        <p:spPr>
          <a:xfrm>
            <a:off x="361950" y="4114800"/>
            <a:ext cx="71532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53381" r="42265" b="38393"/>
          <a:stretch/>
        </p:blipFill>
        <p:spPr>
          <a:xfrm>
            <a:off x="361950" y="4591050"/>
            <a:ext cx="71532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59029" r="42265" b="33236"/>
          <a:stretch/>
        </p:blipFill>
        <p:spPr>
          <a:xfrm>
            <a:off x="361950" y="5029200"/>
            <a:ext cx="71532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66027" r="42265" b="27500"/>
          <a:stretch/>
        </p:blipFill>
        <p:spPr>
          <a:xfrm>
            <a:off x="361950" y="5572124"/>
            <a:ext cx="7153275" cy="5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10483" r="42265" b="27500"/>
          <a:stretch/>
        </p:blipFill>
        <p:spPr>
          <a:xfrm>
            <a:off x="361950" y="1263014"/>
            <a:ext cx="7153275" cy="48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1A988-D409-49B9-8238-9A3E5FB1C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0" t="38156" r="46166" b="3334"/>
          <a:stretch/>
        </p:blipFill>
        <p:spPr>
          <a:xfrm>
            <a:off x="352425" y="1200784"/>
            <a:ext cx="6819900" cy="48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4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weak (regular) verbs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FB9D1-50CA-4413-98BE-060FA50E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5" y="662655"/>
            <a:ext cx="3584759" cy="58369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7CC0B-9853-4B4E-BC99-21EB7C0D5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9" t="33236" r="49233" b="49999"/>
          <a:stretch/>
        </p:blipFill>
        <p:spPr>
          <a:xfrm>
            <a:off x="4332988" y="639007"/>
            <a:ext cx="5458712" cy="1518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F437B-8F02-4ED2-B698-84BF8698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5" t="48677" r="49062" b="39746"/>
          <a:stretch/>
        </p:blipFill>
        <p:spPr>
          <a:xfrm>
            <a:off x="4332987" y="2157421"/>
            <a:ext cx="5458713" cy="1104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5EDA5-0B12-4745-A589-5CF32E8E7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8" t="60254" r="50519" b="22794"/>
          <a:stretch/>
        </p:blipFill>
        <p:spPr>
          <a:xfrm>
            <a:off x="4332987" y="3261459"/>
            <a:ext cx="5458712" cy="16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418CA1-49DC-43F8-BC0C-9B0DC57C4A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5" t="75588" r="48672" b="7366"/>
          <a:stretch/>
        </p:blipFill>
        <p:spPr>
          <a:xfrm>
            <a:off x="4332987" y="4933427"/>
            <a:ext cx="5458712" cy="1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strong (irregular) verbs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C4A0-BC13-4691-810E-36228D23A5A2}"/>
              </a:ext>
            </a:extLst>
          </p:cNvPr>
          <p:cNvSpPr txBox="1"/>
          <p:nvPr/>
        </p:nvSpPr>
        <p:spPr>
          <a:xfrm>
            <a:off x="342900" y="2495550"/>
            <a:ext cx="1148715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go. Past participle?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1A400BC-ACCE-4B99-9752-DEB948757DB4}"/>
              </a:ext>
            </a:extLst>
          </p:cNvPr>
          <p:cNvSpPr/>
          <p:nvPr/>
        </p:nvSpPr>
        <p:spPr>
          <a:xfrm>
            <a:off x="0" y="380710"/>
            <a:ext cx="3381375" cy="1975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stem change in the present tense= strong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7EF-7CBC-4C75-BCDF-F7731E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1721" r="35703" b="45779"/>
          <a:stretch/>
        </p:blipFill>
        <p:spPr>
          <a:xfrm>
            <a:off x="3762375" y="495190"/>
            <a:ext cx="8067675" cy="19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strong (irregular) verbs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C4A0-BC13-4691-810E-36228D23A5A2}"/>
              </a:ext>
            </a:extLst>
          </p:cNvPr>
          <p:cNvSpPr txBox="1"/>
          <p:nvPr/>
        </p:nvSpPr>
        <p:spPr>
          <a:xfrm>
            <a:off x="342900" y="2495550"/>
            <a:ext cx="1148715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go. Past participle?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fahren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1A400BC-ACCE-4B99-9752-DEB948757DB4}"/>
              </a:ext>
            </a:extLst>
          </p:cNvPr>
          <p:cNvSpPr/>
          <p:nvPr/>
        </p:nvSpPr>
        <p:spPr>
          <a:xfrm>
            <a:off x="0" y="380710"/>
            <a:ext cx="3381375" cy="1975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stem change in the present tense= strong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7EF-7CBC-4C75-BCDF-F7731E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1721" r="35703" b="45779"/>
          <a:stretch/>
        </p:blipFill>
        <p:spPr>
          <a:xfrm>
            <a:off x="3762375" y="495190"/>
            <a:ext cx="8067675" cy="19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F1D37F-2845-4449-8950-1F68B63E3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4" t="21469" r="55834" b="20432"/>
          <a:stretch/>
        </p:blipFill>
        <p:spPr>
          <a:xfrm>
            <a:off x="195096" y="359847"/>
            <a:ext cx="7954798" cy="6202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036561-9409-4267-A57D-0736AB8DDADA}"/>
              </a:ext>
            </a:extLst>
          </p:cNvPr>
          <p:cNvSpPr txBox="1"/>
          <p:nvPr/>
        </p:nvSpPr>
        <p:spPr>
          <a:xfrm>
            <a:off x="8270102" y="359847"/>
            <a:ext cx="3726802" cy="64633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CD177-1ED3-4CE0-A6D4-C70B9977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97" y="1419840"/>
            <a:ext cx="3422411" cy="2361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D0FBB7-215F-4D95-ADA6-1C473C35D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96" y="4257561"/>
            <a:ext cx="3422411" cy="23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4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strong (irregular) verbs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C4A0-BC13-4691-810E-36228D23A5A2}"/>
              </a:ext>
            </a:extLst>
          </p:cNvPr>
          <p:cNvSpPr txBox="1"/>
          <p:nvPr/>
        </p:nvSpPr>
        <p:spPr>
          <a:xfrm>
            <a:off x="342900" y="2495550"/>
            <a:ext cx="1148715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go. Past participle?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fahren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1A400BC-ACCE-4B99-9752-DEB948757DB4}"/>
              </a:ext>
            </a:extLst>
          </p:cNvPr>
          <p:cNvSpPr/>
          <p:nvPr/>
        </p:nvSpPr>
        <p:spPr>
          <a:xfrm>
            <a:off x="0" y="380710"/>
            <a:ext cx="3381375" cy="1975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stem change in the present tense= strong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7EF-7CBC-4C75-BCDF-F7731E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1721" r="35703" b="45779"/>
          <a:stretch/>
        </p:blipFill>
        <p:spPr>
          <a:xfrm>
            <a:off x="3762375" y="495190"/>
            <a:ext cx="8067675" cy="19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3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strong (irregular) verbs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C4A0-BC13-4691-810E-36228D23A5A2}"/>
              </a:ext>
            </a:extLst>
          </p:cNvPr>
          <p:cNvSpPr txBox="1"/>
          <p:nvPr/>
        </p:nvSpPr>
        <p:spPr>
          <a:xfrm>
            <a:off x="342900" y="2495550"/>
            <a:ext cx="1148715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go. Past participle?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fahren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1A400BC-ACCE-4B99-9752-DEB948757DB4}"/>
              </a:ext>
            </a:extLst>
          </p:cNvPr>
          <p:cNvSpPr/>
          <p:nvPr/>
        </p:nvSpPr>
        <p:spPr>
          <a:xfrm>
            <a:off x="0" y="380710"/>
            <a:ext cx="3381375" cy="1975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stem change in the present tense= strong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7EF-7CBC-4C75-BCDF-F7731E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1721" r="35703" b="45779"/>
          <a:stretch/>
        </p:blipFill>
        <p:spPr>
          <a:xfrm>
            <a:off x="3762375" y="495190"/>
            <a:ext cx="8067675" cy="19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strong (irregular) verbs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C4A0-BC13-4691-810E-36228D23A5A2}"/>
              </a:ext>
            </a:extLst>
          </p:cNvPr>
          <p:cNvSpPr txBox="1"/>
          <p:nvPr/>
        </p:nvSpPr>
        <p:spPr>
          <a:xfrm>
            <a:off x="342900" y="2495550"/>
            <a:ext cx="1148715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go. Past participle?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fahren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gewinnen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1A400BC-ACCE-4B99-9752-DEB948757DB4}"/>
              </a:ext>
            </a:extLst>
          </p:cNvPr>
          <p:cNvSpPr/>
          <p:nvPr/>
        </p:nvSpPr>
        <p:spPr>
          <a:xfrm>
            <a:off x="0" y="380710"/>
            <a:ext cx="3381375" cy="1975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stem change in the present tense= strong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7EF-7CBC-4C75-BCDF-F7731E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1721" r="35703" b="45779"/>
          <a:stretch/>
        </p:blipFill>
        <p:spPr>
          <a:xfrm>
            <a:off x="3762375" y="495190"/>
            <a:ext cx="8067675" cy="19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7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strong (irregular) verbs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C4A0-BC13-4691-810E-36228D23A5A2}"/>
              </a:ext>
            </a:extLst>
          </p:cNvPr>
          <p:cNvSpPr txBox="1"/>
          <p:nvPr/>
        </p:nvSpPr>
        <p:spPr>
          <a:xfrm>
            <a:off x="342900" y="2495550"/>
            <a:ext cx="1148715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go. Past participle?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fahren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gewinnen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empfehlen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1A400BC-ACCE-4B99-9752-DEB948757DB4}"/>
              </a:ext>
            </a:extLst>
          </p:cNvPr>
          <p:cNvSpPr/>
          <p:nvPr/>
        </p:nvSpPr>
        <p:spPr>
          <a:xfrm>
            <a:off x="0" y="380710"/>
            <a:ext cx="3381375" cy="1975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stem change in the present tense= strong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7EF-7CBC-4C75-BCDF-F7731E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1721" r="35703" b="45779"/>
          <a:stretch/>
        </p:blipFill>
        <p:spPr>
          <a:xfrm>
            <a:off x="3762375" y="495190"/>
            <a:ext cx="8067675" cy="19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2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F3495B-548C-401A-826B-F714808CC7E6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strong (irregular) verbs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1C4A0-BC13-4691-810E-36228D23A5A2}"/>
              </a:ext>
            </a:extLst>
          </p:cNvPr>
          <p:cNvSpPr txBox="1"/>
          <p:nvPr/>
        </p:nvSpPr>
        <p:spPr>
          <a:xfrm>
            <a:off x="342900" y="2495550"/>
            <a:ext cx="11487150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go. Past participle?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dirty="0" err="1">
                <a:latin typeface="Calibri" panose="020F0502020204030204"/>
              </a:rPr>
              <a:t>lesen</a:t>
            </a:r>
            <a:r>
              <a:rPr lang="en-GB" dirty="0">
                <a:latin typeface="Calibri" panose="020F0502020204030204"/>
              </a:rPr>
              <a:t>- </a:t>
            </a:r>
            <a:r>
              <a:rPr lang="en-GB" dirty="0" err="1">
                <a:latin typeface="Calibri" panose="020F0502020204030204"/>
              </a:rPr>
              <a:t>gelesen</a:t>
            </a:r>
            <a:endParaRPr lang="en-GB" sz="18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dirty="0" err="1">
                <a:latin typeface="Calibri" panose="020F0502020204030204"/>
              </a:rPr>
              <a:t>fahren</a:t>
            </a:r>
            <a:r>
              <a:rPr lang="en-GB" dirty="0">
                <a:latin typeface="Calibri" panose="020F0502020204030204"/>
              </a:rPr>
              <a:t>- </a:t>
            </a:r>
            <a:r>
              <a:rPr lang="en-GB" dirty="0" err="1">
                <a:latin typeface="Calibri" panose="020F0502020204030204"/>
              </a:rPr>
              <a:t>gefahren</a:t>
            </a:r>
            <a:endParaRPr lang="en-GB" sz="18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dirty="0" err="1">
                <a:latin typeface="Calibri" panose="020F0502020204030204"/>
              </a:rPr>
              <a:t>essen</a:t>
            </a:r>
            <a:r>
              <a:rPr lang="en-GB" dirty="0">
                <a:latin typeface="Calibri" panose="020F0502020204030204"/>
              </a:rPr>
              <a:t>- </a:t>
            </a:r>
            <a:r>
              <a:rPr lang="en-GB" dirty="0" err="1">
                <a:latin typeface="Calibri" panose="020F0502020204030204"/>
              </a:rPr>
              <a:t>gegessen</a:t>
            </a:r>
            <a:endParaRPr lang="en-GB" sz="18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dirty="0" err="1">
                <a:latin typeface="Calibri" panose="020F0502020204030204"/>
              </a:rPr>
              <a:t>finden</a:t>
            </a:r>
            <a:r>
              <a:rPr lang="en-GB" dirty="0">
                <a:latin typeface="Calibri" panose="020F0502020204030204"/>
              </a:rPr>
              <a:t>- </a:t>
            </a:r>
            <a:r>
              <a:rPr lang="en-GB" dirty="0" err="1">
                <a:latin typeface="Calibri" panose="020F0502020204030204"/>
              </a:rPr>
              <a:t>gefunden</a:t>
            </a:r>
            <a:r>
              <a:rPr lang="en-GB" dirty="0">
                <a:latin typeface="Calibri" panose="020F0502020204030204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dirty="0" err="1">
                <a:latin typeface="Calibri" panose="020F0502020204030204"/>
              </a:rPr>
              <a:t>gewinnen</a:t>
            </a:r>
            <a:r>
              <a:rPr lang="en-GB" dirty="0">
                <a:latin typeface="Calibri" panose="020F0502020204030204"/>
              </a:rPr>
              <a:t>-  </a:t>
            </a:r>
            <a:r>
              <a:rPr lang="en-GB" dirty="0" err="1">
                <a:latin typeface="Calibri" panose="020F0502020204030204"/>
              </a:rPr>
              <a:t>gewonnen</a:t>
            </a:r>
            <a:r>
              <a:rPr lang="en-GB" dirty="0">
                <a:latin typeface="Calibri" panose="020F0502020204030204"/>
              </a:rPr>
              <a:t>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dirty="0" err="1">
                <a:latin typeface="Calibri" panose="020F0502020204030204"/>
                <a:cs typeface="Calibri"/>
              </a:rPr>
              <a:t>empfehlen</a:t>
            </a:r>
            <a:r>
              <a:rPr lang="en-GB" dirty="0">
                <a:latin typeface="Calibri" panose="020F0502020204030204"/>
                <a:cs typeface="Calibri"/>
              </a:rPr>
              <a:t>- </a:t>
            </a:r>
            <a:r>
              <a:rPr lang="en-GB" dirty="0" err="1">
                <a:latin typeface="Calibri" panose="020F0502020204030204"/>
                <a:cs typeface="Calibri"/>
              </a:rPr>
              <a:t>empfohlen</a:t>
            </a: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61A400BC-ACCE-4B99-9752-DEB948757DB4}"/>
              </a:ext>
            </a:extLst>
          </p:cNvPr>
          <p:cNvSpPr/>
          <p:nvPr/>
        </p:nvSpPr>
        <p:spPr>
          <a:xfrm>
            <a:off x="0" y="380710"/>
            <a:ext cx="3381375" cy="19755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stem change in the present tense= strong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0E7EF-7CBC-4C75-BCDF-F7731EE4C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" t="21721" r="35703" b="45779"/>
          <a:stretch/>
        </p:blipFill>
        <p:spPr>
          <a:xfrm>
            <a:off x="3762375" y="495190"/>
            <a:ext cx="8067675" cy="19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5177-C115-4980-BDFA-C2E75DF1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GB" dirty="0"/>
              <a:t>As always, it’s not quite that easy….. there are ‘mixed verbs’ (irregular weak verbs)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075F5-9FF1-41EE-902A-C5BEE0DAF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" t="41176" r="37969" b="5295"/>
          <a:stretch/>
        </p:blipFill>
        <p:spPr>
          <a:xfrm>
            <a:off x="161925" y="1325563"/>
            <a:ext cx="7134226" cy="346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2D8BF-C8DE-49E7-B555-AF2285954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" t="17524" r="28281" b="24265"/>
          <a:stretch/>
        </p:blipFill>
        <p:spPr>
          <a:xfrm>
            <a:off x="7652772" y="1325563"/>
            <a:ext cx="4182607" cy="1837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45A45-5679-4E6B-AABC-BAC74C45A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4" t="17524" r="29922" b="24706"/>
          <a:stretch/>
        </p:blipFill>
        <p:spPr>
          <a:xfrm>
            <a:off x="7652772" y="3361870"/>
            <a:ext cx="4182608" cy="19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3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7C00-B88D-4A16-9623-CB2FF334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That was a lot of information…. here’s a recap/ check list: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CFB3F-BFCE-489C-B6BD-617BC33F6F8E}"/>
              </a:ext>
            </a:extLst>
          </p:cNvPr>
          <p:cNvSpPr txBox="1"/>
          <p:nvPr/>
        </p:nvSpPr>
        <p:spPr>
          <a:xfrm>
            <a:off x="942975" y="1590675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vs. sein…. do you know which to use and when?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 participles- weak verbs (do you know how to identify these?)…. included the omission of the ‘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 participles- strong verbs (do you know how to identify these?)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 participles- mixed verbs (do you know how to identify these?)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are confident that you can answer all of the above, you need to start learning your verbs! P.81-83 of your grammar book.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(The definitions for these verb types are relevant for the imperfect tense, too….but we’ll save that for another week). </a:t>
            </a:r>
          </a:p>
        </p:txBody>
      </p:sp>
    </p:spTree>
    <p:extLst>
      <p:ext uri="{BB962C8B-B14F-4D97-AF65-F5344CB8AC3E}">
        <p14:creationId xmlns:p14="http://schemas.microsoft.com/office/powerpoint/2010/main" val="290642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5B0DB-BF11-487C-9BA5-2298427BF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5412" r="46348" b="60431"/>
          <a:stretch/>
        </p:blipFill>
        <p:spPr>
          <a:xfrm>
            <a:off x="142239" y="142240"/>
            <a:ext cx="6370321" cy="402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64BD4-25E3-44FE-A933-807386C88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1" t="17646" r="21563" b="46912"/>
          <a:stretch/>
        </p:blipFill>
        <p:spPr>
          <a:xfrm>
            <a:off x="4762500" y="4420235"/>
            <a:ext cx="7229476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6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E7AE4-1C71-401E-B864-FA3C12DB7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8" t="47941" r="34531" b="22941"/>
          <a:stretch/>
        </p:blipFill>
        <p:spPr>
          <a:xfrm>
            <a:off x="238125" y="104775"/>
            <a:ext cx="8439150" cy="4075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EEF15-2E8A-441E-8904-2B4C9320A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53" t="14855" r="30781" b="73234"/>
          <a:stretch/>
        </p:blipFill>
        <p:spPr>
          <a:xfrm>
            <a:off x="5343524" y="4705351"/>
            <a:ext cx="6362701" cy="13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6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1711D-2E5C-49F3-A8EB-72FD3EF2A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3" t="76471" r="35156"/>
          <a:stretch/>
        </p:blipFill>
        <p:spPr>
          <a:xfrm>
            <a:off x="161924" y="142874"/>
            <a:ext cx="9505951" cy="3755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4FF2F4-1EA5-4396-9315-C9A0525B8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94" t="26029" r="30312" b="47941"/>
          <a:stretch/>
        </p:blipFill>
        <p:spPr>
          <a:xfrm>
            <a:off x="6953249" y="4238625"/>
            <a:ext cx="4647661" cy="20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4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C18BAC-43F2-43CF-8B23-8CA5EE03CC67}"/>
              </a:ext>
            </a:extLst>
          </p:cNvPr>
          <p:cNvSpPr/>
          <p:nvPr/>
        </p:nvSpPr>
        <p:spPr>
          <a:xfrm>
            <a:off x="2963161" y="121009"/>
            <a:ext cx="6018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perfect tense-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vs. sein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50405-C1D0-411F-9561-31D43515C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t="15000" r="59688" b="12396"/>
          <a:stretch/>
        </p:blipFill>
        <p:spPr>
          <a:xfrm>
            <a:off x="212189" y="682051"/>
            <a:ext cx="5501944" cy="5956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A9C4F-5240-4653-9287-3A9B1354E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04" t="17123" r="44922" b="30293"/>
          <a:stretch/>
        </p:blipFill>
        <p:spPr>
          <a:xfrm>
            <a:off x="6066539" y="673938"/>
            <a:ext cx="5829300" cy="59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2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10483" r="42265" b="27500"/>
          <a:stretch/>
        </p:blipFill>
        <p:spPr>
          <a:xfrm>
            <a:off x="361950" y="1263014"/>
            <a:ext cx="7153275" cy="48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10483" r="42265" b="81242"/>
          <a:stretch/>
        </p:blipFill>
        <p:spPr>
          <a:xfrm>
            <a:off x="361950" y="1263014"/>
            <a:ext cx="7153275" cy="6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16916" r="42265" b="75226"/>
          <a:stretch/>
        </p:blipFill>
        <p:spPr>
          <a:xfrm>
            <a:off x="361950" y="1762124"/>
            <a:ext cx="715327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22319" r="42265" b="69086"/>
          <a:stretch/>
        </p:blipFill>
        <p:spPr>
          <a:xfrm>
            <a:off x="361950" y="2181224"/>
            <a:ext cx="7153275" cy="6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9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28580" r="42265" b="62825"/>
          <a:stretch/>
        </p:blipFill>
        <p:spPr>
          <a:xfrm>
            <a:off x="361950" y="2667000"/>
            <a:ext cx="7153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00B8F-38B1-4840-A04C-A8FFDE257333}"/>
              </a:ext>
            </a:extLst>
          </p:cNvPr>
          <p:cNvSpPr txBox="1"/>
          <p:nvPr/>
        </p:nvSpPr>
        <p:spPr>
          <a:xfrm>
            <a:off x="266700" y="216396"/>
            <a:ext cx="11496675" cy="59093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auxiliary?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8B02-5885-4467-803A-ADAC38A6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33982" r="42265" b="57424"/>
          <a:stretch/>
        </p:blipFill>
        <p:spPr>
          <a:xfrm>
            <a:off x="361950" y="3086100"/>
            <a:ext cx="71532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96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491</Words>
  <Application>Microsoft Office PowerPoint</Application>
  <PresentationFormat>Widescreen</PresentationFormat>
  <Paragraphs>352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always, it’s not quite that easy….. there are ‘mixed verbs’ (irregular weak verbs) </vt:lpstr>
      <vt:lpstr>That was a lot of information…. here’s a recap/ check list: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hollis</dc:creator>
  <cp:lastModifiedBy>benjamin hollis</cp:lastModifiedBy>
  <cp:revision>21</cp:revision>
  <dcterms:created xsi:type="dcterms:W3CDTF">2020-05-06T16:48:35Z</dcterms:created>
  <dcterms:modified xsi:type="dcterms:W3CDTF">2020-05-07T09:49:10Z</dcterms:modified>
</cp:coreProperties>
</file>