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57" r:id="rId3"/>
    <p:sldId id="264" r:id="rId4"/>
    <p:sldId id="260" r:id="rId5"/>
    <p:sldId id="258" r:id="rId6"/>
    <p:sldId id="259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3FAB35-DBAD-45B3-A378-8B6E65B89F44}" type="doc">
      <dgm:prSet loTypeId="urn:microsoft.com/office/officeart/2005/8/layout/hierarchy1" loCatId="hierarchy" qsTypeId="urn:microsoft.com/office/officeart/2005/8/quickstyle/simple2" qsCatId="simple" csTypeId="urn:microsoft.com/office/officeart/2005/8/colors/accent2_4" csCatId="accent2"/>
      <dgm:spPr/>
      <dgm:t>
        <a:bodyPr/>
        <a:lstStyle/>
        <a:p>
          <a:endParaRPr lang="en-US"/>
        </a:p>
      </dgm:t>
    </dgm:pt>
    <dgm:pt modelId="{AEE8BCCB-8663-4775-9611-A9CA4F83FA45}">
      <dgm:prSet/>
      <dgm:spPr/>
      <dgm:t>
        <a:bodyPr/>
        <a:lstStyle/>
        <a:p>
          <a:r>
            <a:rPr lang="en-GB"/>
            <a:t>Solid state devices are a form of flash memory, it is therefore non-volatile like ROM so the contents are not lost when there is no power supply, but able to be written to as in RAM.</a:t>
          </a:r>
          <a:endParaRPr lang="en-US"/>
        </a:p>
      </dgm:t>
    </dgm:pt>
    <dgm:pt modelId="{524548C2-BDB3-43E6-902C-57C0EB1E7E3A}" type="parTrans" cxnId="{074A070A-12CC-4D7F-A3C1-CD49CB8C2B02}">
      <dgm:prSet/>
      <dgm:spPr/>
      <dgm:t>
        <a:bodyPr/>
        <a:lstStyle/>
        <a:p>
          <a:endParaRPr lang="en-US"/>
        </a:p>
      </dgm:t>
    </dgm:pt>
    <dgm:pt modelId="{829F7B99-3A87-454E-B497-5FA098F13C76}" type="sibTrans" cxnId="{074A070A-12CC-4D7F-A3C1-CD49CB8C2B02}">
      <dgm:prSet/>
      <dgm:spPr/>
      <dgm:t>
        <a:bodyPr/>
        <a:lstStyle/>
        <a:p>
          <a:endParaRPr lang="en-US"/>
        </a:p>
      </dgm:t>
    </dgm:pt>
    <dgm:pt modelId="{19210A9F-2724-417E-BF57-2AECE3AA1CE1}">
      <dgm:prSet/>
      <dgm:spPr/>
      <dgm:t>
        <a:bodyPr/>
        <a:lstStyle/>
        <a:p>
          <a:r>
            <a:rPr lang="en-GB"/>
            <a:t>Solid State Devices can replace the hard drive as the main secondary storage device in a computer, where really large storage capacities are not required. </a:t>
          </a:r>
          <a:endParaRPr lang="en-US"/>
        </a:p>
      </dgm:t>
    </dgm:pt>
    <dgm:pt modelId="{0F5FF06A-CCAC-40F6-9556-2927B3064EF0}" type="parTrans" cxnId="{38DB3B5E-A0DE-47E9-86DB-3258CE125A29}">
      <dgm:prSet/>
      <dgm:spPr/>
      <dgm:t>
        <a:bodyPr/>
        <a:lstStyle/>
        <a:p>
          <a:endParaRPr lang="en-US"/>
        </a:p>
      </dgm:t>
    </dgm:pt>
    <dgm:pt modelId="{C657FF30-B0D1-4845-9D08-EBE321784FF2}" type="sibTrans" cxnId="{38DB3B5E-A0DE-47E9-86DB-3258CE125A29}">
      <dgm:prSet/>
      <dgm:spPr/>
      <dgm:t>
        <a:bodyPr/>
        <a:lstStyle/>
        <a:p>
          <a:endParaRPr lang="en-US"/>
        </a:p>
      </dgm:t>
    </dgm:pt>
    <dgm:pt modelId="{AB3CB013-7BD5-4F03-B54D-86565F46495E}">
      <dgm:prSet/>
      <dgm:spPr/>
      <dgm:t>
        <a:bodyPr/>
        <a:lstStyle/>
        <a:p>
          <a:r>
            <a:rPr lang="en-GB"/>
            <a:t>They form the main storage for Smartphones</a:t>
          </a:r>
          <a:endParaRPr lang="en-US"/>
        </a:p>
      </dgm:t>
    </dgm:pt>
    <dgm:pt modelId="{383A1DF6-28B5-4055-87BB-82C0BC4266D0}" type="parTrans" cxnId="{3CB5063A-09E0-4080-AF41-5CE2A12D7054}">
      <dgm:prSet/>
      <dgm:spPr/>
      <dgm:t>
        <a:bodyPr/>
        <a:lstStyle/>
        <a:p>
          <a:endParaRPr lang="en-US"/>
        </a:p>
      </dgm:t>
    </dgm:pt>
    <dgm:pt modelId="{C595E386-36BC-4716-8E6B-5EC96888F28F}" type="sibTrans" cxnId="{3CB5063A-09E0-4080-AF41-5CE2A12D7054}">
      <dgm:prSet/>
      <dgm:spPr/>
      <dgm:t>
        <a:bodyPr/>
        <a:lstStyle/>
        <a:p>
          <a:endParaRPr lang="en-US"/>
        </a:p>
      </dgm:t>
    </dgm:pt>
    <dgm:pt modelId="{073A2809-7E6E-4130-8FBF-D4689784ABE8}" type="pres">
      <dgm:prSet presAssocID="{F13FAB35-DBAD-45B3-A378-8B6E65B89F4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149E1D-9D25-4D8B-8E7B-6270AB2B218A}" type="pres">
      <dgm:prSet presAssocID="{AEE8BCCB-8663-4775-9611-A9CA4F83FA45}" presName="hierRoot1" presStyleCnt="0"/>
      <dgm:spPr/>
    </dgm:pt>
    <dgm:pt modelId="{B4C773E4-C7EE-4FBF-B433-67118BC8C8EF}" type="pres">
      <dgm:prSet presAssocID="{AEE8BCCB-8663-4775-9611-A9CA4F83FA45}" presName="composite" presStyleCnt="0"/>
      <dgm:spPr/>
    </dgm:pt>
    <dgm:pt modelId="{72FB9B55-AC9B-462B-A2D6-13EA4087BC43}" type="pres">
      <dgm:prSet presAssocID="{AEE8BCCB-8663-4775-9611-A9CA4F83FA45}" presName="background" presStyleLbl="node0" presStyleIdx="0" presStyleCnt="3"/>
      <dgm:spPr/>
    </dgm:pt>
    <dgm:pt modelId="{D1A17E35-87EF-4011-AD23-7E8DC5BA4753}" type="pres">
      <dgm:prSet presAssocID="{AEE8BCCB-8663-4775-9611-A9CA4F83FA45}" presName="text" presStyleLbl="fgAcc0" presStyleIdx="0" presStyleCnt="3">
        <dgm:presLayoutVars>
          <dgm:chPref val="3"/>
        </dgm:presLayoutVars>
      </dgm:prSet>
      <dgm:spPr/>
    </dgm:pt>
    <dgm:pt modelId="{D8ADC8D3-8D61-4A89-9BAA-66D80A7EFE9A}" type="pres">
      <dgm:prSet presAssocID="{AEE8BCCB-8663-4775-9611-A9CA4F83FA45}" presName="hierChild2" presStyleCnt="0"/>
      <dgm:spPr/>
    </dgm:pt>
    <dgm:pt modelId="{8112F5B4-5A69-435D-AEA6-E9DB9081E7A4}" type="pres">
      <dgm:prSet presAssocID="{19210A9F-2724-417E-BF57-2AECE3AA1CE1}" presName="hierRoot1" presStyleCnt="0"/>
      <dgm:spPr/>
    </dgm:pt>
    <dgm:pt modelId="{328579D5-94D4-486A-AE3C-84BA6A9882A1}" type="pres">
      <dgm:prSet presAssocID="{19210A9F-2724-417E-BF57-2AECE3AA1CE1}" presName="composite" presStyleCnt="0"/>
      <dgm:spPr/>
    </dgm:pt>
    <dgm:pt modelId="{825B063E-D985-4539-BD00-6F1274A9ED80}" type="pres">
      <dgm:prSet presAssocID="{19210A9F-2724-417E-BF57-2AECE3AA1CE1}" presName="background" presStyleLbl="node0" presStyleIdx="1" presStyleCnt="3"/>
      <dgm:spPr/>
    </dgm:pt>
    <dgm:pt modelId="{5353B109-3D53-4EA7-A8F4-67DAA72721CC}" type="pres">
      <dgm:prSet presAssocID="{19210A9F-2724-417E-BF57-2AECE3AA1CE1}" presName="text" presStyleLbl="fgAcc0" presStyleIdx="1" presStyleCnt="3">
        <dgm:presLayoutVars>
          <dgm:chPref val="3"/>
        </dgm:presLayoutVars>
      </dgm:prSet>
      <dgm:spPr/>
    </dgm:pt>
    <dgm:pt modelId="{E50D7872-16F3-4CDF-A906-630BB44C9C72}" type="pres">
      <dgm:prSet presAssocID="{19210A9F-2724-417E-BF57-2AECE3AA1CE1}" presName="hierChild2" presStyleCnt="0"/>
      <dgm:spPr/>
    </dgm:pt>
    <dgm:pt modelId="{BFDA337C-DC00-4FDA-A583-0EFCB1749ACB}" type="pres">
      <dgm:prSet presAssocID="{AB3CB013-7BD5-4F03-B54D-86565F46495E}" presName="hierRoot1" presStyleCnt="0"/>
      <dgm:spPr/>
    </dgm:pt>
    <dgm:pt modelId="{5DC56F58-9B12-4459-B21F-391DDB14E38A}" type="pres">
      <dgm:prSet presAssocID="{AB3CB013-7BD5-4F03-B54D-86565F46495E}" presName="composite" presStyleCnt="0"/>
      <dgm:spPr/>
    </dgm:pt>
    <dgm:pt modelId="{AB5F0A88-A399-4C5F-8AD8-94B28C54C6D3}" type="pres">
      <dgm:prSet presAssocID="{AB3CB013-7BD5-4F03-B54D-86565F46495E}" presName="background" presStyleLbl="node0" presStyleIdx="2" presStyleCnt="3"/>
      <dgm:spPr/>
    </dgm:pt>
    <dgm:pt modelId="{D3EC6F93-A0B0-445D-B60C-9659F88E9521}" type="pres">
      <dgm:prSet presAssocID="{AB3CB013-7BD5-4F03-B54D-86565F46495E}" presName="text" presStyleLbl="fgAcc0" presStyleIdx="2" presStyleCnt="3">
        <dgm:presLayoutVars>
          <dgm:chPref val="3"/>
        </dgm:presLayoutVars>
      </dgm:prSet>
      <dgm:spPr/>
    </dgm:pt>
    <dgm:pt modelId="{BA170FE6-C656-4CFF-BD07-1A1605C55CD1}" type="pres">
      <dgm:prSet presAssocID="{AB3CB013-7BD5-4F03-B54D-86565F46495E}" presName="hierChild2" presStyleCnt="0"/>
      <dgm:spPr/>
    </dgm:pt>
  </dgm:ptLst>
  <dgm:cxnLst>
    <dgm:cxn modelId="{074A070A-12CC-4D7F-A3C1-CD49CB8C2B02}" srcId="{F13FAB35-DBAD-45B3-A378-8B6E65B89F44}" destId="{AEE8BCCB-8663-4775-9611-A9CA4F83FA45}" srcOrd="0" destOrd="0" parTransId="{524548C2-BDB3-43E6-902C-57C0EB1E7E3A}" sibTransId="{829F7B99-3A87-454E-B497-5FA098F13C76}"/>
    <dgm:cxn modelId="{0A83EC23-2A97-4E66-8706-59D3FF6ECCB3}" type="presOf" srcId="{19210A9F-2724-417E-BF57-2AECE3AA1CE1}" destId="{5353B109-3D53-4EA7-A8F4-67DAA72721CC}" srcOrd="0" destOrd="0" presId="urn:microsoft.com/office/officeart/2005/8/layout/hierarchy1"/>
    <dgm:cxn modelId="{3CB5063A-09E0-4080-AF41-5CE2A12D7054}" srcId="{F13FAB35-DBAD-45B3-A378-8B6E65B89F44}" destId="{AB3CB013-7BD5-4F03-B54D-86565F46495E}" srcOrd="2" destOrd="0" parTransId="{383A1DF6-28B5-4055-87BB-82C0BC4266D0}" sibTransId="{C595E386-36BC-4716-8E6B-5EC96888F28F}"/>
    <dgm:cxn modelId="{38DB3B5E-A0DE-47E9-86DB-3258CE125A29}" srcId="{F13FAB35-DBAD-45B3-A378-8B6E65B89F44}" destId="{19210A9F-2724-417E-BF57-2AECE3AA1CE1}" srcOrd="1" destOrd="0" parTransId="{0F5FF06A-CCAC-40F6-9556-2927B3064EF0}" sibTransId="{C657FF30-B0D1-4845-9D08-EBE321784FF2}"/>
    <dgm:cxn modelId="{B918447F-45FF-4161-982C-EEED67CF8F1D}" type="presOf" srcId="{F13FAB35-DBAD-45B3-A378-8B6E65B89F44}" destId="{073A2809-7E6E-4130-8FBF-D4689784ABE8}" srcOrd="0" destOrd="0" presId="urn:microsoft.com/office/officeart/2005/8/layout/hierarchy1"/>
    <dgm:cxn modelId="{3ED4EDF4-6E4F-4EBF-BA87-E7B7FF7B1784}" type="presOf" srcId="{AEE8BCCB-8663-4775-9611-A9CA4F83FA45}" destId="{D1A17E35-87EF-4011-AD23-7E8DC5BA4753}" srcOrd="0" destOrd="0" presId="urn:microsoft.com/office/officeart/2005/8/layout/hierarchy1"/>
    <dgm:cxn modelId="{0DD2BCF7-FB55-4E2D-BFB5-5555E98B7020}" type="presOf" srcId="{AB3CB013-7BD5-4F03-B54D-86565F46495E}" destId="{D3EC6F93-A0B0-445D-B60C-9659F88E9521}" srcOrd="0" destOrd="0" presId="urn:microsoft.com/office/officeart/2005/8/layout/hierarchy1"/>
    <dgm:cxn modelId="{1B38FAC7-1B00-4ED0-BC36-EAA15D2E9663}" type="presParOf" srcId="{073A2809-7E6E-4130-8FBF-D4689784ABE8}" destId="{B5149E1D-9D25-4D8B-8E7B-6270AB2B218A}" srcOrd="0" destOrd="0" presId="urn:microsoft.com/office/officeart/2005/8/layout/hierarchy1"/>
    <dgm:cxn modelId="{68669EB7-908F-4571-9D45-DAD07E9570DC}" type="presParOf" srcId="{B5149E1D-9D25-4D8B-8E7B-6270AB2B218A}" destId="{B4C773E4-C7EE-4FBF-B433-67118BC8C8EF}" srcOrd="0" destOrd="0" presId="urn:microsoft.com/office/officeart/2005/8/layout/hierarchy1"/>
    <dgm:cxn modelId="{4F66AAB5-31B8-49A7-8519-7F9C5A80FE43}" type="presParOf" srcId="{B4C773E4-C7EE-4FBF-B433-67118BC8C8EF}" destId="{72FB9B55-AC9B-462B-A2D6-13EA4087BC43}" srcOrd="0" destOrd="0" presId="urn:microsoft.com/office/officeart/2005/8/layout/hierarchy1"/>
    <dgm:cxn modelId="{0C632D2A-2796-4B07-A0A0-EC27D2A3C61F}" type="presParOf" srcId="{B4C773E4-C7EE-4FBF-B433-67118BC8C8EF}" destId="{D1A17E35-87EF-4011-AD23-7E8DC5BA4753}" srcOrd="1" destOrd="0" presId="urn:microsoft.com/office/officeart/2005/8/layout/hierarchy1"/>
    <dgm:cxn modelId="{10A5C08B-B9BA-4E34-9203-C3E617771744}" type="presParOf" srcId="{B5149E1D-9D25-4D8B-8E7B-6270AB2B218A}" destId="{D8ADC8D3-8D61-4A89-9BAA-66D80A7EFE9A}" srcOrd="1" destOrd="0" presId="urn:microsoft.com/office/officeart/2005/8/layout/hierarchy1"/>
    <dgm:cxn modelId="{5AEA09A9-BF48-47EC-9981-678EF756F3A1}" type="presParOf" srcId="{073A2809-7E6E-4130-8FBF-D4689784ABE8}" destId="{8112F5B4-5A69-435D-AEA6-E9DB9081E7A4}" srcOrd="1" destOrd="0" presId="urn:microsoft.com/office/officeart/2005/8/layout/hierarchy1"/>
    <dgm:cxn modelId="{21DAF661-8EE7-478A-B44B-64669EFFDEAA}" type="presParOf" srcId="{8112F5B4-5A69-435D-AEA6-E9DB9081E7A4}" destId="{328579D5-94D4-486A-AE3C-84BA6A9882A1}" srcOrd="0" destOrd="0" presId="urn:microsoft.com/office/officeart/2005/8/layout/hierarchy1"/>
    <dgm:cxn modelId="{2DA335E3-AE78-4EB2-9237-20D4FA6A8233}" type="presParOf" srcId="{328579D5-94D4-486A-AE3C-84BA6A9882A1}" destId="{825B063E-D985-4539-BD00-6F1274A9ED80}" srcOrd="0" destOrd="0" presId="urn:microsoft.com/office/officeart/2005/8/layout/hierarchy1"/>
    <dgm:cxn modelId="{B5BD5051-F91F-4677-BDAC-63B8D012B8FF}" type="presParOf" srcId="{328579D5-94D4-486A-AE3C-84BA6A9882A1}" destId="{5353B109-3D53-4EA7-A8F4-67DAA72721CC}" srcOrd="1" destOrd="0" presId="urn:microsoft.com/office/officeart/2005/8/layout/hierarchy1"/>
    <dgm:cxn modelId="{706F96EA-EF08-4A54-8CDC-698D0029FFDD}" type="presParOf" srcId="{8112F5B4-5A69-435D-AEA6-E9DB9081E7A4}" destId="{E50D7872-16F3-4CDF-A906-630BB44C9C72}" srcOrd="1" destOrd="0" presId="urn:microsoft.com/office/officeart/2005/8/layout/hierarchy1"/>
    <dgm:cxn modelId="{73CF203B-7A41-4A3D-9DD8-39687B93C8FA}" type="presParOf" srcId="{073A2809-7E6E-4130-8FBF-D4689784ABE8}" destId="{BFDA337C-DC00-4FDA-A583-0EFCB1749ACB}" srcOrd="2" destOrd="0" presId="urn:microsoft.com/office/officeart/2005/8/layout/hierarchy1"/>
    <dgm:cxn modelId="{72B5BAF1-1C33-4919-898D-E618F88601E9}" type="presParOf" srcId="{BFDA337C-DC00-4FDA-A583-0EFCB1749ACB}" destId="{5DC56F58-9B12-4459-B21F-391DDB14E38A}" srcOrd="0" destOrd="0" presId="urn:microsoft.com/office/officeart/2005/8/layout/hierarchy1"/>
    <dgm:cxn modelId="{B412ED53-1DFC-4150-94F9-64A70DD11D8B}" type="presParOf" srcId="{5DC56F58-9B12-4459-B21F-391DDB14E38A}" destId="{AB5F0A88-A399-4C5F-8AD8-94B28C54C6D3}" srcOrd="0" destOrd="0" presId="urn:microsoft.com/office/officeart/2005/8/layout/hierarchy1"/>
    <dgm:cxn modelId="{BA7BB79A-36B8-42B3-918C-915B79AAF09C}" type="presParOf" srcId="{5DC56F58-9B12-4459-B21F-391DDB14E38A}" destId="{D3EC6F93-A0B0-445D-B60C-9659F88E9521}" srcOrd="1" destOrd="0" presId="urn:microsoft.com/office/officeart/2005/8/layout/hierarchy1"/>
    <dgm:cxn modelId="{B2AF192E-72B9-48A4-8CBE-F4AF1A26A7ED}" type="presParOf" srcId="{BFDA337C-DC00-4FDA-A583-0EFCB1749ACB}" destId="{BA170FE6-C656-4CFF-BD07-1A1605C55CD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3EC583-2161-49CD-AFC5-72E7A5F73E10}" type="doc">
      <dgm:prSet loTypeId="urn:microsoft.com/office/officeart/2005/8/layout/hierarchy1" loCatId="hierarchy" qsTypeId="urn:microsoft.com/office/officeart/2005/8/quickstyle/simple5" qsCatId="simple" csTypeId="urn:microsoft.com/office/officeart/2005/8/colors/accent4_3" csCatId="accent4"/>
      <dgm:spPr/>
      <dgm:t>
        <a:bodyPr/>
        <a:lstStyle/>
        <a:p>
          <a:endParaRPr lang="en-US"/>
        </a:p>
      </dgm:t>
    </dgm:pt>
    <dgm:pt modelId="{C69F6126-2580-467D-906B-DEEE3D2C7B03}">
      <dgm:prSet/>
      <dgm:spPr/>
      <dgm:t>
        <a:bodyPr/>
        <a:lstStyle/>
        <a:p>
          <a:r>
            <a:rPr lang="en-GB"/>
            <a:t>Solid State Devices offer </a:t>
          </a:r>
          <a:r>
            <a:rPr lang="en-GB" b="1"/>
            <a:t>faster</a:t>
          </a:r>
          <a:r>
            <a:rPr lang="en-GB"/>
            <a:t> read/write times than either magnetic or optical storage devices.</a:t>
          </a:r>
          <a:endParaRPr lang="en-US"/>
        </a:p>
      </dgm:t>
    </dgm:pt>
    <dgm:pt modelId="{BBCFCF7A-B0FE-4557-86CF-EF1790F3CB55}" type="parTrans" cxnId="{372AEA72-9CE0-47F6-8B84-0693279CED9C}">
      <dgm:prSet/>
      <dgm:spPr/>
      <dgm:t>
        <a:bodyPr/>
        <a:lstStyle/>
        <a:p>
          <a:endParaRPr lang="en-US"/>
        </a:p>
      </dgm:t>
    </dgm:pt>
    <dgm:pt modelId="{17AC8AA9-8914-4C70-B3F4-DDED73514B94}" type="sibTrans" cxnId="{372AEA72-9CE0-47F6-8B84-0693279CED9C}">
      <dgm:prSet/>
      <dgm:spPr/>
      <dgm:t>
        <a:bodyPr/>
        <a:lstStyle/>
        <a:p>
          <a:endParaRPr lang="en-US"/>
        </a:p>
      </dgm:t>
    </dgm:pt>
    <dgm:pt modelId="{B825C8C5-5C76-4FBE-99A2-A9D0FF60CF47}">
      <dgm:prSet/>
      <dgm:spPr/>
      <dgm:t>
        <a:bodyPr/>
        <a:lstStyle/>
        <a:p>
          <a:r>
            <a:rPr lang="en-GB"/>
            <a:t>They are also silent and </a:t>
          </a:r>
          <a:r>
            <a:rPr lang="en-GB" b="1"/>
            <a:t>resistant to physical shock</a:t>
          </a:r>
          <a:r>
            <a:rPr lang="en-GB"/>
            <a:t> which makes them ideal as </a:t>
          </a:r>
          <a:r>
            <a:rPr lang="en-GB" b="1"/>
            <a:t>portable</a:t>
          </a:r>
          <a:r>
            <a:rPr lang="en-GB"/>
            <a:t> storage devices.</a:t>
          </a:r>
          <a:endParaRPr lang="en-US"/>
        </a:p>
      </dgm:t>
    </dgm:pt>
    <dgm:pt modelId="{FF50F12B-2A0B-4588-B038-C3089BE1A739}" type="parTrans" cxnId="{FD19B606-6235-4457-867F-648BFEF6DB2C}">
      <dgm:prSet/>
      <dgm:spPr/>
      <dgm:t>
        <a:bodyPr/>
        <a:lstStyle/>
        <a:p>
          <a:endParaRPr lang="en-US"/>
        </a:p>
      </dgm:t>
    </dgm:pt>
    <dgm:pt modelId="{585EFFBE-6AC3-425E-8F02-679296D6BDBC}" type="sibTrans" cxnId="{FD19B606-6235-4457-867F-648BFEF6DB2C}">
      <dgm:prSet/>
      <dgm:spPr/>
      <dgm:t>
        <a:bodyPr/>
        <a:lstStyle/>
        <a:p>
          <a:endParaRPr lang="en-US"/>
        </a:p>
      </dgm:t>
    </dgm:pt>
    <dgm:pt modelId="{B367C715-3D65-4BDF-82B1-2D8BD13DA805}">
      <dgm:prSet/>
      <dgm:spPr/>
      <dgm:t>
        <a:bodyPr/>
        <a:lstStyle/>
        <a:p>
          <a:r>
            <a:rPr lang="en-GB"/>
            <a:t>They don’t need defragmenting</a:t>
          </a:r>
          <a:endParaRPr lang="en-US"/>
        </a:p>
      </dgm:t>
    </dgm:pt>
    <dgm:pt modelId="{DA3639EE-CE86-48E3-87E9-23F1906351C0}" type="parTrans" cxnId="{384B5545-7724-43CC-81F7-907465CE0325}">
      <dgm:prSet/>
      <dgm:spPr/>
      <dgm:t>
        <a:bodyPr/>
        <a:lstStyle/>
        <a:p>
          <a:endParaRPr lang="en-US"/>
        </a:p>
      </dgm:t>
    </dgm:pt>
    <dgm:pt modelId="{9848D6F6-478E-456E-A149-FCBC7624CFE0}" type="sibTrans" cxnId="{384B5545-7724-43CC-81F7-907465CE0325}">
      <dgm:prSet/>
      <dgm:spPr/>
      <dgm:t>
        <a:bodyPr/>
        <a:lstStyle/>
        <a:p>
          <a:endParaRPr lang="en-US"/>
        </a:p>
      </dgm:t>
    </dgm:pt>
    <dgm:pt modelId="{07A39DCD-9426-4FDC-BB75-A424B4F8F177}" type="pres">
      <dgm:prSet presAssocID="{733EC583-2161-49CD-AFC5-72E7A5F73E1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1172A1-615B-4C17-AA25-F4FAB497E1DB}" type="pres">
      <dgm:prSet presAssocID="{C69F6126-2580-467D-906B-DEEE3D2C7B03}" presName="hierRoot1" presStyleCnt="0"/>
      <dgm:spPr/>
    </dgm:pt>
    <dgm:pt modelId="{49EDAC71-FEB1-466A-9134-6F2F5EB6E5B7}" type="pres">
      <dgm:prSet presAssocID="{C69F6126-2580-467D-906B-DEEE3D2C7B03}" presName="composite" presStyleCnt="0"/>
      <dgm:spPr/>
    </dgm:pt>
    <dgm:pt modelId="{A8FA1D4C-3177-47C4-A0EF-6473D1BCB8EE}" type="pres">
      <dgm:prSet presAssocID="{C69F6126-2580-467D-906B-DEEE3D2C7B03}" presName="background" presStyleLbl="node0" presStyleIdx="0" presStyleCnt="3"/>
      <dgm:spPr/>
    </dgm:pt>
    <dgm:pt modelId="{D10B0037-90DB-4CCD-B8C2-9DD50448754A}" type="pres">
      <dgm:prSet presAssocID="{C69F6126-2580-467D-906B-DEEE3D2C7B03}" presName="text" presStyleLbl="fgAcc0" presStyleIdx="0" presStyleCnt="3">
        <dgm:presLayoutVars>
          <dgm:chPref val="3"/>
        </dgm:presLayoutVars>
      </dgm:prSet>
      <dgm:spPr/>
    </dgm:pt>
    <dgm:pt modelId="{5FD3C555-BEEB-42DC-8247-48AA777B1997}" type="pres">
      <dgm:prSet presAssocID="{C69F6126-2580-467D-906B-DEEE3D2C7B03}" presName="hierChild2" presStyleCnt="0"/>
      <dgm:spPr/>
    </dgm:pt>
    <dgm:pt modelId="{0289B80C-D2C2-495A-9327-011DBCF43112}" type="pres">
      <dgm:prSet presAssocID="{B825C8C5-5C76-4FBE-99A2-A9D0FF60CF47}" presName="hierRoot1" presStyleCnt="0"/>
      <dgm:spPr/>
    </dgm:pt>
    <dgm:pt modelId="{02804AEE-9BB2-431F-9242-8F9DF02F6371}" type="pres">
      <dgm:prSet presAssocID="{B825C8C5-5C76-4FBE-99A2-A9D0FF60CF47}" presName="composite" presStyleCnt="0"/>
      <dgm:spPr/>
    </dgm:pt>
    <dgm:pt modelId="{3FA6BF16-B3AC-4CF4-9EE2-E5CFF322F48C}" type="pres">
      <dgm:prSet presAssocID="{B825C8C5-5C76-4FBE-99A2-A9D0FF60CF47}" presName="background" presStyleLbl="node0" presStyleIdx="1" presStyleCnt="3"/>
      <dgm:spPr/>
    </dgm:pt>
    <dgm:pt modelId="{B2621C0E-0F3E-4256-A674-8D6E81AF0554}" type="pres">
      <dgm:prSet presAssocID="{B825C8C5-5C76-4FBE-99A2-A9D0FF60CF47}" presName="text" presStyleLbl="fgAcc0" presStyleIdx="1" presStyleCnt="3">
        <dgm:presLayoutVars>
          <dgm:chPref val="3"/>
        </dgm:presLayoutVars>
      </dgm:prSet>
      <dgm:spPr/>
    </dgm:pt>
    <dgm:pt modelId="{D1042922-380C-458F-8D47-1AED047AE8BC}" type="pres">
      <dgm:prSet presAssocID="{B825C8C5-5C76-4FBE-99A2-A9D0FF60CF47}" presName="hierChild2" presStyleCnt="0"/>
      <dgm:spPr/>
    </dgm:pt>
    <dgm:pt modelId="{2A6B3B92-A376-4327-8375-739B88ACC42A}" type="pres">
      <dgm:prSet presAssocID="{B367C715-3D65-4BDF-82B1-2D8BD13DA805}" presName="hierRoot1" presStyleCnt="0"/>
      <dgm:spPr/>
    </dgm:pt>
    <dgm:pt modelId="{B1F80550-45B0-4AD3-AFC8-97B5A085F9F3}" type="pres">
      <dgm:prSet presAssocID="{B367C715-3D65-4BDF-82B1-2D8BD13DA805}" presName="composite" presStyleCnt="0"/>
      <dgm:spPr/>
    </dgm:pt>
    <dgm:pt modelId="{9A4EC6F9-8F0A-4B16-B7C9-643122617551}" type="pres">
      <dgm:prSet presAssocID="{B367C715-3D65-4BDF-82B1-2D8BD13DA805}" presName="background" presStyleLbl="node0" presStyleIdx="2" presStyleCnt="3"/>
      <dgm:spPr/>
    </dgm:pt>
    <dgm:pt modelId="{0E35457F-B9BA-4641-8745-A3CACE12E19D}" type="pres">
      <dgm:prSet presAssocID="{B367C715-3D65-4BDF-82B1-2D8BD13DA805}" presName="text" presStyleLbl="fgAcc0" presStyleIdx="2" presStyleCnt="3">
        <dgm:presLayoutVars>
          <dgm:chPref val="3"/>
        </dgm:presLayoutVars>
      </dgm:prSet>
      <dgm:spPr/>
    </dgm:pt>
    <dgm:pt modelId="{B17C2375-8D89-4E36-AD49-C8B3E1A1AD35}" type="pres">
      <dgm:prSet presAssocID="{B367C715-3D65-4BDF-82B1-2D8BD13DA805}" presName="hierChild2" presStyleCnt="0"/>
      <dgm:spPr/>
    </dgm:pt>
  </dgm:ptLst>
  <dgm:cxnLst>
    <dgm:cxn modelId="{FD19B606-6235-4457-867F-648BFEF6DB2C}" srcId="{733EC583-2161-49CD-AFC5-72E7A5F73E10}" destId="{B825C8C5-5C76-4FBE-99A2-A9D0FF60CF47}" srcOrd="1" destOrd="0" parTransId="{FF50F12B-2A0B-4588-B038-C3089BE1A739}" sibTransId="{585EFFBE-6AC3-425E-8F02-679296D6BDBC}"/>
    <dgm:cxn modelId="{384B5545-7724-43CC-81F7-907465CE0325}" srcId="{733EC583-2161-49CD-AFC5-72E7A5F73E10}" destId="{B367C715-3D65-4BDF-82B1-2D8BD13DA805}" srcOrd="2" destOrd="0" parTransId="{DA3639EE-CE86-48E3-87E9-23F1906351C0}" sibTransId="{9848D6F6-478E-456E-A149-FCBC7624CFE0}"/>
    <dgm:cxn modelId="{43480D46-914A-400B-979B-ECEA2F3DD9DF}" type="presOf" srcId="{B367C715-3D65-4BDF-82B1-2D8BD13DA805}" destId="{0E35457F-B9BA-4641-8745-A3CACE12E19D}" srcOrd="0" destOrd="0" presId="urn:microsoft.com/office/officeart/2005/8/layout/hierarchy1"/>
    <dgm:cxn modelId="{372AEA72-9CE0-47F6-8B84-0693279CED9C}" srcId="{733EC583-2161-49CD-AFC5-72E7A5F73E10}" destId="{C69F6126-2580-467D-906B-DEEE3D2C7B03}" srcOrd="0" destOrd="0" parTransId="{BBCFCF7A-B0FE-4557-86CF-EF1790F3CB55}" sibTransId="{17AC8AA9-8914-4C70-B3F4-DDED73514B94}"/>
    <dgm:cxn modelId="{3842DD56-3EC1-4305-B608-1F8D61B0D296}" type="presOf" srcId="{B825C8C5-5C76-4FBE-99A2-A9D0FF60CF47}" destId="{B2621C0E-0F3E-4256-A674-8D6E81AF0554}" srcOrd="0" destOrd="0" presId="urn:microsoft.com/office/officeart/2005/8/layout/hierarchy1"/>
    <dgm:cxn modelId="{34EEFAF2-27EF-485B-A484-8114B046C4FA}" type="presOf" srcId="{733EC583-2161-49CD-AFC5-72E7A5F73E10}" destId="{07A39DCD-9426-4FDC-BB75-A424B4F8F177}" srcOrd="0" destOrd="0" presId="urn:microsoft.com/office/officeart/2005/8/layout/hierarchy1"/>
    <dgm:cxn modelId="{BABE71F5-37FA-4CE6-B86F-C9154E1B89F8}" type="presOf" srcId="{C69F6126-2580-467D-906B-DEEE3D2C7B03}" destId="{D10B0037-90DB-4CCD-B8C2-9DD50448754A}" srcOrd="0" destOrd="0" presId="urn:microsoft.com/office/officeart/2005/8/layout/hierarchy1"/>
    <dgm:cxn modelId="{03D346D5-4438-49C2-8474-4D246FD023FE}" type="presParOf" srcId="{07A39DCD-9426-4FDC-BB75-A424B4F8F177}" destId="{9A1172A1-615B-4C17-AA25-F4FAB497E1DB}" srcOrd="0" destOrd="0" presId="urn:microsoft.com/office/officeart/2005/8/layout/hierarchy1"/>
    <dgm:cxn modelId="{CB28DD46-4534-41CC-B55F-B74BD4976278}" type="presParOf" srcId="{9A1172A1-615B-4C17-AA25-F4FAB497E1DB}" destId="{49EDAC71-FEB1-466A-9134-6F2F5EB6E5B7}" srcOrd="0" destOrd="0" presId="urn:microsoft.com/office/officeart/2005/8/layout/hierarchy1"/>
    <dgm:cxn modelId="{F739C789-EC5C-4048-95D2-DEAB40ED094F}" type="presParOf" srcId="{49EDAC71-FEB1-466A-9134-6F2F5EB6E5B7}" destId="{A8FA1D4C-3177-47C4-A0EF-6473D1BCB8EE}" srcOrd="0" destOrd="0" presId="urn:microsoft.com/office/officeart/2005/8/layout/hierarchy1"/>
    <dgm:cxn modelId="{94BE7C6F-62FA-498B-B667-6781CB164147}" type="presParOf" srcId="{49EDAC71-FEB1-466A-9134-6F2F5EB6E5B7}" destId="{D10B0037-90DB-4CCD-B8C2-9DD50448754A}" srcOrd="1" destOrd="0" presId="urn:microsoft.com/office/officeart/2005/8/layout/hierarchy1"/>
    <dgm:cxn modelId="{680B124E-B8C6-4406-9993-E3B000611EBF}" type="presParOf" srcId="{9A1172A1-615B-4C17-AA25-F4FAB497E1DB}" destId="{5FD3C555-BEEB-42DC-8247-48AA777B1997}" srcOrd="1" destOrd="0" presId="urn:microsoft.com/office/officeart/2005/8/layout/hierarchy1"/>
    <dgm:cxn modelId="{2E7D3556-DB5E-4C0F-9AF5-9F29646D42DF}" type="presParOf" srcId="{07A39DCD-9426-4FDC-BB75-A424B4F8F177}" destId="{0289B80C-D2C2-495A-9327-011DBCF43112}" srcOrd="1" destOrd="0" presId="urn:microsoft.com/office/officeart/2005/8/layout/hierarchy1"/>
    <dgm:cxn modelId="{8B9BDFFB-1911-4EC0-AD0B-4A4A7301489C}" type="presParOf" srcId="{0289B80C-D2C2-495A-9327-011DBCF43112}" destId="{02804AEE-9BB2-431F-9242-8F9DF02F6371}" srcOrd="0" destOrd="0" presId="urn:microsoft.com/office/officeart/2005/8/layout/hierarchy1"/>
    <dgm:cxn modelId="{B96188D9-D233-4907-8A58-6838B0BC9B68}" type="presParOf" srcId="{02804AEE-9BB2-431F-9242-8F9DF02F6371}" destId="{3FA6BF16-B3AC-4CF4-9EE2-E5CFF322F48C}" srcOrd="0" destOrd="0" presId="urn:microsoft.com/office/officeart/2005/8/layout/hierarchy1"/>
    <dgm:cxn modelId="{F8C9015F-A63B-4A97-B78B-44CFC582B1D0}" type="presParOf" srcId="{02804AEE-9BB2-431F-9242-8F9DF02F6371}" destId="{B2621C0E-0F3E-4256-A674-8D6E81AF0554}" srcOrd="1" destOrd="0" presId="urn:microsoft.com/office/officeart/2005/8/layout/hierarchy1"/>
    <dgm:cxn modelId="{66A5073D-C6DD-4CFB-A073-606CBB4D30C6}" type="presParOf" srcId="{0289B80C-D2C2-495A-9327-011DBCF43112}" destId="{D1042922-380C-458F-8D47-1AED047AE8BC}" srcOrd="1" destOrd="0" presId="urn:microsoft.com/office/officeart/2005/8/layout/hierarchy1"/>
    <dgm:cxn modelId="{40891E6F-247D-4577-AA2F-76336E0B005D}" type="presParOf" srcId="{07A39DCD-9426-4FDC-BB75-A424B4F8F177}" destId="{2A6B3B92-A376-4327-8375-739B88ACC42A}" srcOrd="2" destOrd="0" presId="urn:microsoft.com/office/officeart/2005/8/layout/hierarchy1"/>
    <dgm:cxn modelId="{262ACADA-439C-4D9F-ACC1-A25F69468B3E}" type="presParOf" srcId="{2A6B3B92-A376-4327-8375-739B88ACC42A}" destId="{B1F80550-45B0-4AD3-AFC8-97B5A085F9F3}" srcOrd="0" destOrd="0" presId="urn:microsoft.com/office/officeart/2005/8/layout/hierarchy1"/>
    <dgm:cxn modelId="{0C068379-4844-4DBE-B471-1C91AB260AF4}" type="presParOf" srcId="{B1F80550-45B0-4AD3-AFC8-97B5A085F9F3}" destId="{9A4EC6F9-8F0A-4B16-B7C9-643122617551}" srcOrd="0" destOrd="0" presId="urn:microsoft.com/office/officeart/2005/8/layout/hierarchy1"/>
    <dgm:cxn modelId="{BED06F42-BC6B-4BCA-97B9-49A5587D7D3C}" type="presParOf" srcId="{B1F80550-45B0-4AD3-AFC8-97B5A085F9F3}" destId="{0E35457F-B9BA-4641-8745-A3CACE12E19D}" srcOrd="1" destOrd="0" presId="urn:microsoft.com/office/officeart/2005/8/layout/hierarchy1"/>
    <dgm:cxn modelId="{41C7A7B3-BC06-43C8-BFFF-1A8997B1A130}" type="presParOf" srcId="{2A6B3B92-A376-4327-8375-739B88ACC42A}" destId="{B17C2375-8D89-4E36-AD49-C8B3E1A1AD3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726DA5-4DFE-4B37-ADAD-E5B9A8E809D4}" type="doc">
      <dgm:prSet loTypeId="urn:microsoft.com/office/officeart/2005/8/layout/hierarchy1" loCatId="hierarchy" qsTypeId="urn:microsoft.com/office/officeart/2005/8/quickstyle/simple5" qsCatId="simple" csTypeId="urn:microsoft.com/office/officeart/2005/8/colors/accent3_1" csCatId="accent3"/>
      <dgm:spPr/>
      <dgm:t>
        <a:bodyPr/>
        <a:lstStyle/>
        <a:p>
          <a:endParaRPr lang="en-US"/>
        </a:p>
      </dgm:t>
    </dgm:pt>
    <dgm:pt modelId="{DCB4CA22-EB46-48B6-BF85-7614CB37623D}">
      <dgm:prSet/>
      <dgm:spPr/>
      <dgm:t>
        <a:bodyPr/>
        <a:lstStyle/>
        <a:p>
          <a:r>
            <a:rPr lang="en-GB"/>
            <a:t>The storage capacity cannot yet match that of modern hard drives.</a:t>
          </a:r>
          <a:endParaRPr lang="en-US"/>
        </a:p>
      </dgm:t>
    </dgm:pt>
    <dgm:pt modelId="{A6F4AC01-D554-4318-868D-0C4ABF631273}" type="parTrans" cxnId="{B54E4A5A-EAC9-44AB-97E0-EF37686375F0}">
      <dgm:prSet/>
      <dgm:spPr/>
      <dgm:t>
        <a:bodyPr/>
        <a:lstStyle/>
        <a:p>
          <a:endParaRPr lang="en-US"/>
        </a:p>
      </dgm:t>
    </dgm:pt>
    <dgm:pt modelId="{E66178A3-E923-490F-B383-4DC45574AE00}" type="sibTrans" cxnId="{B54E4A5A-EAC9-44AB-97E0-EF37686375F0}">
      <dgm:prSet/>
      <dgm:spPr/>
      <dgm:t>
        <a:bodyPr/>
        <a:lstStyle/>
        <a:p>
          <a:endParaRPr lang="en-US"/>
        </a:p>
      </dgm:t>
    </dgm:pt>
    <dgm:pt modelId="{D77ECD08-D56A-43FB-9E9A-685AABB9AC97}">
      <dgm:prSet/>
      <dgm:spPr/>
      <dgm:t>
        <a:bodyPr/>
        <a:lstStyle/>
        <a:p>
          <a:r>
            <a:rPr lang="en-GB"/>
            <a:t>Relatively expensive compared to magnetic media in terms of data capacity per unit price so they tend to be smaller capacity than magnetic storage devices.</a:t>
          </a:r>
          <a:endParaRPr lang="en-US"/>
        </a:p>
      </dgm:t>
    </dgm:pt>
    <dgm:pt modelId="{F48BD7CC-0DF6-42FE-B6A5-36682456CD42}" type="parTrans" cxnId="{251710D4-4024-4278-8076-E865AE269FBD}">
      <dgm:prSet/>
      <dgm:spPr/>
      <dgm:t>
        <a:bodyPr/>
        <a:lstStyle/>
        <a:p>
          <a:endParaRPr lang="en-US"/>
        </a:p>
      </dgm:t>
    </dgm:pt>
    <dgm:pt modelId="{487910F6-A60E-4A87-A2FB-1B32C70473FE}" type="sibTrans" cxnId="{251710D4-4024-4278-8076-E865AE269FBD}">
      <dgm:prSet/>
      <dgm:spPr/>
      <dgm:t>
        <a:bodyPr/>
        <a:lstStyle/>
        <a:p>
          <a:endParaRPr lang="en-US"/>
        </a:p>
      </dgm:t>
    </dgm:pt>
    <dgm:pt modelId="{40D87D0D-93F3-43E5-9821-63CF608A8F6E}">
      <dgm:prSet/>
      <dgm:spPr/>
      <dgm:t>
        <a:bodyPr/>
        <a:lstStyle/>
        <a:p>
          <a:r>
            <a:rPr lang="en-GB"/>
            <a:t>They can only be written to a limited number of times</a:t>
          </a:r>
          <a:endParaRPr lang="en-US"/>
        </a:p>
      </dgm:t>
    </dgm:pt>
    <dgm:pt modelId="{9BB76E1F-A521-4E4C-829B-B23D9628BA2A}" type="parTrans" cxnId="{8031FEB0-7179-4AE8-971E-9E91959ED923}">
      <dgm:prSet/>
      <dgm:spPr/>
      <dgm:t>
        <a:bodyPr/>
        <a:lstStyle/>
        <a:p>
          <a:endParaRPr lang="en-US"/>
        </a:p>
      </dgm:t>
    </dgm:pt>
    <dgm:pt modelId="{D2D46A2A-A5FD-40A8-BF2F-DFEB052FF07F}" type="sibTrans" cxnId="{8031FEB0-7179-4AE8-971E-9E91959ED923}">
      <dgm:prSet/>
      <dgm:spPr/>
      <dgm:t>
        <a:bodyPr/>
        <a:lstStyle/>
        <a:p>
          <a:endParaRPr lang="en-US"/>
        </a:p>
      </dgm:t>
    </dgm:pt>
    <dgm:pt modelId="{EC18C98B-F26B-44C9-89E1-FF6820318B17}" type="pres">
      <dgm:prSet presAssocID="{56726DA5-4DFE-4B37-ADAD-E5B9A8E809D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64763D-FCC4-4FFB-898C-8A721A333760}" type="pres">
      <dgm:prSet presAssocID="{DCB4CA22-EB46-48B6-BF85-7614CB37623D}" presName="hierRoot1" presStyleCnt="0"/>
      <dgm:spPr/>
    </dgm:pt>
    <dgm:pt modelId="{D1A25F59-DCBD-47DD-9DDE-8178CEA26D95}" type="pres">
      <dgm:prSet presAssocID="{DCB4CA22-EB46-48B6-BF85-7614CB37623D}" presName="composite" presStyleCnt="0"/>
      <dgm:spPr/>
    </dgm:pt>
    <dgm:pt modelId="{5FA43BD6-3262-42C9-AB69-17ADAE5342D1}" type="pres">
      <dgm:prSet presAssocID="{DCB4CA22-EB46-48B6-BF85-7614CB37623D}" presName="background" presStyleLbl="node0" presStyleIdx="0" presStyleCnt="3"/>
      <dgm:spPr/>
    </dgm:pt>
    <dgm:pt modelId="{A5559D7B-76BB-4861-88E3-A06D63CB7C54}" type="pres">
      <dgm:prSet presAssocID="{DCB4CA22-EB46-48B6-BF85-7614CB37623D}" presName="text" presStyleLbl="fgAcc0" presStyleIdx="0" presStyleCnt="3">
        <dgm:presLayoutVars>
          <dgm:chPref val="3"/>
        </dgm:presLayoutVars>
      </dgm:prSet>
      <dgm:spPr/>
    </dgm:pt>
    <dgm:pt modelId="{A0490EFA-593F-4532-9567-BE2EDF82FA33}" type="pres">
      <dgm:prSet presAssocID="{DCB4CA22-EB46-48B6-BF85-7614CB37623D}" presName="hierChild2" presStyleCnt="0"/>
      <dgm:spPr/>
    </dgm:pt>
    <dgm:pt modelId="{EC6D457F-FDAD-43CE-9BC1-079F2631AFE9}" type="pres">
      <dgm:prSet presAssocID="{D77ECD08-D56A-43FB-9E9A-685AABB9AC97}" presName="hierRoot1" presStyleCnt="0"/>
      <dgm:spPr/>
    </dgm:pt>
    <dgm:pt modelId="{CB1128B4-23D2-4144-97D7-09D673ED928A}" type="pres">
      <dgm:prSet presAssocID="{D77ECD08-D56A-43FB-9E9A-685AABB9AC97}" presName="composite" presStyleCnt="0"/>
      <dgm:spPr/>
    </dgm:pt>
    <dgm:pt modelId="{8EBC0FE9-E6F3-4B04-9DE6-A0735BE47DD9}" type="pres">
      <dgm:prSet presAssocID="{D77ECD08-D56A-43FB-9E9A-685AABB9AC97}" presName="background" presStyleLbl="node0" presStyleIdx="1" presStyleCnt="3"/>
      <dgm:spPr/>
    </dgm:pt>
    <dgm:pt modelId="{697DF603-E485-459C-87DC-025C2C64C28A}" type="pres">
      <dgm:prSet presAssocID="{D77ECD08-D56A-43FB-9E9A-685AABB9AC97}" presName="text" presStyleLbl="fgAcc0" presStyleIdx="1" presStyleCnt="3">
        <dgm:presLayoutVars>
          <dgm:chPref val="3"/>
        </dgm:presLayoutVars>
      </dgm:prSet>
      <dgm:spPr/>
    </dgm:pt>
    <dgm:pt modelId="{328131F5-1FB9-4820-82AE-BE9A129DBA75}" type="pres">
      <dgm:prSet presAssocID="{D77ECD08-D56A-43FB-9E9A-685AABB9AC97}" presName="hierChild2" presStyleCnt="0"/>
      <dgm:spPr/>
    </dgm:pt>
    <dgm:pt modelId="{46A9D082-0A2D-45C0-96F0-FB2E0BB542B0}" type="pres">
      <dgm:prSet presAssocID="{40D87D0D-93F3-43E5-9821-63CF608A8F6E}" presName="hierRoot1" presStyleCnt="0"/>
      <dgm:spPr/>
    </dgm:pt>
    <dgm:pt modelId="{C32E735B-F629-4394-BCC2-0ADEAAB5D88A}" type="pres">
      <dgm:prSet presAssocID="{40D87D0D-93F3-43E5-9821-63CF608A8F6E}" presName="composite" presStyleCnt="0"/>
      <dgm:spPr/>
    </dgm:pt>
    <dgm:pt modelId="{0912A5A9-ABE8-406A-B08D-DA7CADF286D9}" type="pres">
      <dgm:prSet presAssocID="{40D87D0D-93F3-43E5-9821-63CF608A8F6E}" presName="background" presStyleLbl="node0" presStyleIdx="2" presStyleCnt="3"/>
      <dgm:spPr/>
    </dgm:pt>
    <dgm:pt modelId="{B8FA8B7C-B79A-45D7-B3B9-1BC9FF656AAA}" type="pres">
      <dgm:prSet presAssocID="{40D87D0D-93F3-43E5-9821-63CF608A8F6E}" presName="text" presStyleLbl="fgAcc0" presStyleIdx="2" presStyleCnt="3">
        <dgm:presLayoutVars>
          <dgm:chPref val="3"/>
        </dgm:presLayoutVars>
      </dgm:prSet>
      <dgm:spPr/>
    </dgm:pt>
    <dgm:pt modelId="{1BF7AC36-695A-45C7-817D-B754F004CDF2}" type="pres">
      <dgm:prSet presAssocID="{40D87D0D-93F3-43E5-9821-63CF608A8F6E}" presName="hierChild2" presStyleCnt="0"/>
      <dgm:spPr/>
    </dgm:pt>
  </dgm:ptLst>
  <dgm:cxnLst>
    <dgm:cxn modelId="{434BC109-BAA0-4CD9-81AF-E1669B17E4EE}" type="presOf" srcId="{DCB4CA22-EB46-48B6-BF85-7614CB37623D}" destId="{A5559D7B-76BB-4861-88E3-A06D63CB7C54}" srcOrd="0" destOrd="0" presId="urn:microsoft.com/office/officeart/2005/8/layout/hierarchy1"/>
    <dgm:cxn modelId="{E901741B-67EC-4154-A47F-824740201B74}" type="presOf" srcId="{56726DA5-4DFE-4B37-ADAD-E5B9A8E809D4}" destId="{EC18C98B-F26B-44C9-89E1-FF6820318B17}" srcOrd="0" destOrd="0" presId="urn:microsoft.com/office/officeart/2005/8/layout/hierarchy1"/>
    <dgm:cxn modelId="{B54E4A5A-EAC9-44AB-97E0-EF37686375F0}" srcId="{56726DA5-4DFE-4B37-ADAD-E5B9A8E809D4}" destId="{DCB4CA22-EB46-48B6-BF85-7614CB37623D}" srcOrd="0" destOrd="0" parTransId="{A6F4AC01-D554-4318-868D-0C4ABF631273}" sibTransId="{E66178A3-E923-490F-B383-4DC45574AE00}"/>
    <dgm:cxn modelId="{E7C08A9A-797F-4EE2-874F-6CB59D61B441}" type="presOf" srcId="{D77ECD08-D56A-43FB-9E9A-685AABB9AC97}" destId="{697DF603-E485-459C-87DC-025C2C64C28A}" srcOrd="0" destOrd="0" presId="urn:microsoft.com/office/officeart/2005/8/layout/hierarchy1"/>
    <dgm:cxn modelId="{8031FEB0-7179-4AE8-971E-9E91959ED923}" srcId="{56726DA5-4DFE-4B37-ADAD-E5B9A8E809D4}" destId="{40D87D0D-93F3-43E5-9821-63CF608A8F6E}" srcOrd="2" destOrd="0" parTransId="{9BB76E1F-A521-4E4C-829B-B23D9628BA2A}" sibTransId="{D2D46A2A-A5FD-40A8-BF2F-DFEB052FF07F}"/>
    <dgm:cxn modelId="{251710D4-4024-4278-8076-E865AE269FBD}" srcId="{56726DA5-4DFE-4B37-ADAD-E5B9A8E809D4}" destId="{D77ECD08-D56A-43FB-9E9A-685AABB9AC97}" srcOrd="1" destOrd="0" parTransId="{F48BD7CC-0DF6-42FE-B6A5-36682456CD42}" sibTransId="{487910F6-A60E-4A87-A2FB-1B32C70473FE}"/>
    <dgm:cxn modelId="{48FCD9E0-41F9-47E1-A0BD-DCFA8D3AB79F}" type="presOf" srcId="{40D87D0D-93F3-43E5-9821-63CF608A8F6E}" destId="{B8FA8B7C-B79A-45D7-B3B9-1BC9FF656AAA}" srcOrd="0" destOrd="0" presId="urn:microsoft.com/office/officeart/2005/8/layout/hierarchy1"/>
    <dgm:cxn modelId="{862202D4-9FCC-4186-A669-89A205727EEE}" type="presParOf" srcId="{EC18C98B-F26B-44C9-89E1-FF6820318B17}" destId="{D064763D-FCC4-4FFB-898C-8A721A333760}" srcOrd="0" destOrd="0" presId="urn:microsoft.com/office/officeart/2005/8/layout/hierarchy1"/>
    <dgm:cxn modelId="{95A31566-2561-47FF-BE09-9DD5C2843DE1}" type="presParOf" srcId="{D064763D-FCC4-4FFB-898C-8A721A333760}" destId="{D1A25F59-DCBD-47DD-9DDE-8178CEA26D95}" srcOrd="0" destOrd="0" presId="urn:microsoft.com/office/officeart/2005/8/layout/hierarchy1"/>
    <dgm:cxn modelId="{EFF2E744-42E7-4410-88CC-7A7F50E51539}" type="presParOf" srcId="{D1A25F59-DCBD-47DD-9DDE-8178CEA26D95}" destId="{5FA43BD6-3262-42C9-AB69-17ADAE5342D1}" srcOrd="0" destOrd="0" presId="urn:microsoft.com/office/officeart/2005/8/layout/hierarchy1"/>
    <dgm:cxn modelId="{3C58045C-BC7D-4174-BBEA-636B639AEAC6}" type="presParOf" srcId="{D1A25F59-DCBD-47DD-9DDE-8178CEA26D95}" destId="{A5559D7B-76BB-4861-88E3-A06D63CB7C54}" srcOrd="1" destOrd="0" presId="urn:microsoft.com/office/officeart/2005/8/layout/hierarchy1"/>
    <dgm:cxn modelId="{75B0F1B4-25EA-4ACB-B30E-99695241DE59}" type="presParOf" srcId="{D064763D-FCC4-4FFB-898C-8A721A333760}" destId="{A0490EFA-593F-4532-9567-BE2EDF82FA33}" srcOrd="1" destOrd="0" presId="urn:microsoft.com/office/officeart/2005/8/layout/hierarchy1"/>
    <dgm:cxn modelId="{1685DDD6-5FF0-4092-BCE9-48CE2B06BC7D}" type="presParOf" srcId="{EC18C98B-F26B-44C9-89E1-FF6820318B17}" destId="{EC6D457F-FDAD-43CE-9BC1-079F2631AFE9}" srcOrd="1" destOrd="0" presId="urn:microsoft.com/office/officeart/2005/8/layout/hierarchy1"/>
    <dgm:cxn modelId="{BABB7579-C7B8-4898-97BD-AAD0FDFDAA19}" type="presParOf" srcId="{EC6D457F-FDAD-43CE-9BC1-079F2631AFE9}" destId="{CB1128B4-23D2-4144-97D7-09D673ED928A}" srcOrd="0" destOrd="0" presId="urn:microsoft.com/office/officeart/2005/8/layout/hierarchy1"/>
    <dgm:cxn modelId="{6A9F0697-86FD-4585-835A-DA0979CDD0BA}" type="presParOf" srcId="{CB1128B4-23D2-4144-97D7-09D673ED928A}" destId="{8EBC0FE9-E6F3-4B04-9DE6-A0735BE47DD9}" srcOrd="0" destOrd="0" presId="urn:microsoft.com/office/officeart/2005/8/layout/hierarchy1"/>
    <dgm:cxn modelId="{C883BA13-951E-43C8-A125-833801725036}" type="presParOf" srcId="{CB1128B4-23D2-4144-97D7-09D673ED928A}" destId="{697DF603-E485-459C-87DC-025C2C64C28A}" srcOrd="1" destOrd="0" presId="urn:microsoft.com/office/officeart/2005/8/layout/hierarchy1"/>
    <dgm:cxn modelId="{3A75ADB1-788D-41F9-93E1-501143F200C6}" type="presParOf" srcId="{EC6D457F-FDAD-43CE-9BC1-079F2631AFE9}" destId="{328131F5-1FB9-4820-82AE-BE9A129DBA75}" srcOrd="1" destOrd="0" presId="urn:microsoft.com/office/officeart/2005/8/layout/hierarchy1"/>
    <dgm:cxn modelId="{8C06A013-D516-4EA2-A127-9E0F8E8C749E}" type="presParOf" srcId="{EC18C98B-F26B-44C9-89E1-FF6820318B17}" destId="{46A9D082-0A2D-45C0-96F0-FB2E0BB542B0}" srcOrd="2" destOrd="0" presId="urn:microsoft.com/office/officeart/2005/8/layout/hierarchy1"/>
    <dgm:cxn modelId="{6FA4947B-6D80-4CB1-8CB6-8314B3192198}" type="presParOf" srcId="{46A9D082-0A2D-45C0-96F0-FB2E0BB542B0}" destId="{C32E735B-F629-4394-BCC2-0ADEAAB5D88A}" srcOrd="0" destOrd="0" presId="urn:microsoft.com/office/officeart/2005/8/layout/hierarchy1"/>
    <dgm:cxn modelId="{228FECE4-BFF5-4478-86DB-307086A8FBEE}" type="presParOf" srcId="{C32E735B-F629-4394-BCC2-0ADEAAB5D88A}" destId="{0912A5A9-ABE8-406A-B08D-DA7CADF286D9}" srcOrd="0" destOrd="0" presId="urn:microsoft.com/office/officeart/2005/8/layout/hierarchy1"/>
    <dgm:cxn modelId="{9517FD5E-071B-4D8F-90DE-D121095EE52B}" type="presParOf" srcId="{C32E735B-F629-4394-BCC2-0ADEAAB5D88A}" destId="{B8FA8B7C-B79A-45D7-B3B9-1BC9FF656AAA}" srcOrd="1" destOrd="0" presId="urn:microsoft.com/office/officeart/2005/8/layout/hierarchy1"/>
    <dgm:cxn modelId="{635C26F6-7322-4146-90B2-A8E6A1A9C303}" type="presParOf" srcId="{46A9D082-0A2D-45C0-96F0-FB2E0BB542B0}" destId="{1BF7AC36-695A-45C7-817D-B754F004CD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FB9B55-AC9B-462B-A2D6-13EA4087BC43}">
      <dsp:nvSpPr>
        <dsp:cNvPr id="0" name=""/>
        <dsp:cNvSpPr/>
      </dsp:nvSpPr>
      <dsp:spPr>
        <a:xfrm>
          <a:off x="0" y="556339"/>
          <a:ext cx="2968228" cy="1884824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1A17E35-87EF-4011-AD23-7E8DC5BA4753}">
      <dsp:nvSpPr>
        <dsp:cNvPr id="0" name=""/>
        <dsp:cNvSpPr/>
      </dsp:nvSpPr>
      <dsp:spPr>
        <a:xfrm>
          <a:off x="329803" y="869652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Solid state devices are a form of flash memory, it is therefore non-volatile like ROM so the contents are not lost when there is no power supply, but able to be written to as in RAM.</a:t>
          </a:r>
          <a:endParaRPr lang="en-US" sz="1600" kern="1200"/>
        </a:p>
      </dsp:txBody>
      <dsp:txXfrm>
        <a:off x="385008" y="924857"/>
        <a:ext cx="2857818" cy="1774414"/>
      </dsp:txXfrm>
    </dsp:sp>
    <dsp:sp modelId="{825B063E-D985-4539-BD00-6F1274A9ED80}">
      <dsp:nvSpPr>
        <dsp:cNvPr id="0" name=""/>
        <dsp:cNvSpPr/>
      </dsp:nvSpPr>
      <dsp:spPr>
        <a:xfrm>
          <a:off x="3627834" y="556339"/>
          <a:ext cx="2968228" cy="1884824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53B109-3D53-4EA7-A8F4-67DAA72721CC}">
      <dsp:nvSpPr>
        <dsp:cNvPr id="0" name=""/>
        <dsp:cNvSpPr/>
      </dsp:nvSpPr>
      <dsp:spPr>
        <a:xfrm>
          <a:off x="3957637" y="869652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Solid State Devices can replace the hard drive as the main secondary storage device in a computer, where really large storage capacities are not required. </a:t>
          </a:r>
          <a:endParaRPr lang="en-US" sz="1600" kern="1200"/>
        </a:p>
      </dsp:txBody>
      <dsp:txXfrm>
        <a:off x="4012842" y="924857"/>
        <a:ext cx="2857818" cy="1774414"/>
      </dsp:txXfrm>
    </dsp:sp>
    <dsp:sp modelId="{AB5F0A88-A399-4C5F-8AD8-94B28C54C6D3}">
      <dsp:nvSpPr>
        <dsp:cNvPr id="0" name=""/>
        <dsp:cNvSpPr/>
      </dsp:nvSpPr>
      <dsp:spPr>
        <a:xfrm>
          <a:off x="7255668" y="556339"/>
          <a:ext cx="2968228" cy="1884824"/>
        </a:xfrm>
        <a:prstGeom prst="roundRect">
          <a:avLst>
            <a:gd name="adj" fmla="val 10000"/>
          </a:avLst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3EC6F93-A0B0-445D-B60C-9659F88E9521}">
      <dsp:nvSpPr>
        <dsp:cNvPr id="0" name=""/>
        <dsp:cNvSpPr/>
      </dsp:nvSpPr>
      <dsp:spPr>
        <a:xfrm>
          <a:off x="7585471" y="869652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They form the main storage for Smartphones</a:t>
          </a:r>
          <a:endParaRPr lang="en-US" sz="1600" kern="1200"/>
        </a:p>
      </dsp:txBody>
      <dsp:txXfrm>
        <a:off x="7640676" y="924857"/>
        <a:ext cx="2857818" cy="17744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A1D4C-3177-47C4-A0EF-6473D1BCB8EE}">
      <dsp:nvSpPr>
        <dsp:cNvPr id="0" name=""/>
        <dsp:cNvSpPr/>
      </dsp:nvSpPr>
      <dsp:spPr>
        <a:xfrm>
          <a:off x="0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shade val="80000"/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10B0037-90DB-4CCD-B8C2-9DD50448754A}">
      <dsp:nvSpPr>
        <dsp:cNvPr id="0" name=""/>
        <dsp:cNvSpPr/>
      </dsp:nvSpPr>
      <dsp:spPr>
        <a:xfrm>
          <a:off x="329803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Solid State Devices offer </a:t>
          </a:r>
          <a:r>
            <a:rPr lang="en-GB" sz="1900" b="1" kern="1200"/>
            <a:t>faster</a:t>
          </a:r>
          <a:r>
            <a:rPr lang="en-GB" sz="1900" kern="1200"/>
            <a:t> read/write times than either magnetic or optical storage devices.</a:t>
          </a:r>
          <a:endParaRPr lang="en-US" sz="1900" kern="1200"/>
        </a:p>
      </dsp:txBody>
      <dsp:txXfrm>
        <a:off x="385008" y="951819"/>
        <a:ext cx="2857818" cy="1774414"/>
      </dsp:txXfrm>
    </dsp:sp>
    <dsp:sp modelId="{3FA6BF16-B3AC-4CF4-9EE2-E5CFF322F48C}">
      <dsp:nvSpPr>
        <dsp:cNvPr id="0" name=""/>
        <dsp:cNvSpPr/>
      </dsp:nvSpPr>
      <dsp:spPr>
        <a:xfrm>
          <a:off x="3627834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shade val="80000"/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2621C0E-0F3E-4256-A674-8D6E81AF0554}">
      <dsp:nvSpPr>
        <dsp:cNvPr id="0" name=""/>
        <dsp:cNvSpPr/>
      </dsp:nvSpPr>
      <dsp:spPr>
        <a:xfrm>
          <a:off x="3957637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They are also silent and </a:t>
          </a:r>
          <a:r>
            <a:rPr lang="en-GB" sz="1900" b="1" kern="1200"/>
            <a:t>resistant to physical shock</a:t>
          </a:r>
          <a:r>
            <a:rPr lang="en-GB" sz="1900" kern="1200"/>
            <a:t> which makes them ideal as </a:t>
          </a:r>
          <a:r>
            <a:rPr lang="en-GB" sz="1900" b="1" kern="1200"/>
            <a:t>portable</a:t>
          </a:r>
          <a:r>
            <a:rPr lang="en-GB" sz="1900" kern="1200"/>
            <a:t> storage devices.</a:t>
          </a:r>
          <a:endParaRPr lang="en-US" sz="1900" kern="1200"/>
        </a:p>
      </dsp:txBody>
      <dsp:txXfrm>
        <a:off x="4012842" y="951819"/>
        <a:ext cx="2857818" cy="1774414"/>
      </dsp:txXfrm>
    </dsp:sp>
    <dsp:sp modelId="{9A4EC6F9-8F0A-4B16-B7C9-643122617551}">
      <dsp:nvSpPr>
        <dsp:cNvPr id="0" name=""/>
        <dsp:cNvSpPr/>
      </dsp:nvSpPr>
      <dsp:spPr>
        <a:xfrm>
          <a:off x="7255668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4">
                <a:shade val="80000"/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4">
                <a:shade val="80000"/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E35457F-B9BA-4641-8745-A3CACE12E19D}">
      <dsp:nvSpPr>
        <dsp:cNvPr id="0" name=""/>
        <dsp:cNvSpPr/>
      </dsp:nvSpPr>
      <dsp:spPr>
        <a:xfrm>
          <a:off x="7585471" y="896614"/>
          <a:ext cx="2968228" cy="18848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They don’t need defragmenting</a:t>
          </a:r>
          <a:endParaRPr lang="en-US" sz="1900" kern="1200"/>
        </a:p>
      </dsp:txBody>
      <dsp:txXfrm>
        <a:off x="7640676" y="951819"/>
        <a:ext cx="2857818" cy="17744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A43BD6-3262-42C9-AB69-17ADAE5342D1}">
      <dsp:nvSpPr>
        <dsp:cNvPr id="0" name=""/>
        <dsp:cNvSpPr/>
      </dsp:nvSpPr>
      <dsp:spPr>
        <a:xfrm>
          <a:off x="0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l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5559D7B-76BB-4861-88E3-A06D63CB7C54}">
      <dsp:nvSpPr>
        <dsp:cNvPr id="0" name=""/>
        <dsp:cNvSpPr/>
      </dsp:nvSpPr>
      <dsp:spPr>
        <a:xfrm>
          <a:off x="329803" y="896614"/>
          <a:ext cx="2968228" cy="18848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storage capacity cannot yet match that of modern hard drives.</a:t>
          </a:r>
          <a:endParaRPr lang="en-US" sz="1600" kern="1200"/>
        </a:p>
      </dsp:txBody>
      <dsp:txXfrm>
        <a:off x="385008" y="951819"/>
        <a:ext cx="2857818" cy="1774414"/>
      </dsp:txXfrm>
    </dsp:sp>
    <dsp:sp modelId="{8EBC0FE9-E6F3-4B04-9DE6-A0735BE47DD9}">
      <dsp:nvSpPr>
        <dsp:cNvPr id="0" name=""/>
        <dsp:cNvSpPr/>
      </dsp:nvSpPr>
      <dsp:spPr>
        <a:xfrm>
          <a:off x="3627834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l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7DF603-E485-459C-87DC-025C2C64C28A}">
      <dsp:nvSpPr>
        <dsp:cNvPr id="0" name=""/>
        <dsp:cNvSpPr/>
      </dsp:nvSpPr>
      <dsp:spPr>
        <a:xfrm>
          <a:off x="3957637" y="896614"/>
          <a:ext cx="2968228" cy="18848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Relatively expensive compared to magnetic media in terms of data capacity per unit price so they tend to be smaller capacity than magnetic storage devices.</a:t>
          </a:r>
          <a:endParaRPr lang="en-US" sz="1600" kern="1200"/>
        </a:p>
      </dsp:txBody>
      <dsp:txXfrm>
        <a:off x="4012842" y="951819"/>
        <a:ext cx="2857818" cy="1774414"/>
      </dsp:txXfrm>
    </dsp:sp>
    <dsp:sp modelId="{0912A5A9-ABE8-406A-B08D-DA7CADF286D9}">
      <dsp:nvSpPr>
        <dsp:cNvPr id="0" name=""/>
        <dsp:cNvSpPr/>
      </dsp:nvSpPr>
      <dsp:spPr>
        <a:xfrm>
          <a:off x="7255668" y="583301"/>
          <a:ext cx="2968228" cy="188482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l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>
          <a:innerShdw blurRad="63500" dist="25400" dir="13500000">
            <a:srgbClr val="000000">
              <a:alpha val="7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8FA8B7C-B79A-45D7-B3B9-1BC9FF656AAA}">
      <dsp:nvSpPr>
        <dsp:cNvPr id="0" name=""/>
        <dsp:cNvSpPr/>
      </dsp:nvSpPr>
      <dsp:spPr>
        <a:xfrm>
          <a:off x="7585471" y="896614"/>
          <a:ext cx="2968228" cy="1884824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They can only be written to a limited number of times</a:t>
          </a:r>
          <a:endParaRPr lang="en-US" sz="1600" kern="1200"/>
        </a:p>
      </dsp:txBody>
      <dsp:txXfrm>
        <a:off x="7640676" y="951819"/>
        <a:ext cx="2857818" cy="1774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7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71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22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140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14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277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52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56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58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60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88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3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7971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HDD vs SSD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Key Revision Points</a:t>
            </a:r>
          </a:p>
        </p:txBody>
      </p:sp>
    </p:spTree>
    <p:extLst>
      <p:ext uri="{BB962C8B-B14F-4D97-AF65-F5344CB8AC3E}">
        <p14:creationId xmlns:p14="http://schemas.microsoft.com/office/powerpoint/2010/main" val="240842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HDD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these devices the binary data is stored on the magnetised surface in a circular pattern on the surface of flat, circular plates called platters. These rotate at very high speed and a read/write head moves from side to side to load and save data.</a:t>
            </a:r>
          </a:p>
        </p:txBody>
      </p:sp>
    </p:spTree>
    <p:extLst>
      <p:ext uri="{BB962C8B-B14F-4D97-AF65-F5344CB8AC3E}">
        <p14:creationId xmlns:p14="http://schemas.microsoft.com/office/powerpoint/2010/main" val="80648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4E971-B6BC-4D94-8320-47B6A551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Comparing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A9526-D10A-4638-9B93-1A6714AB8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When comparing any storage media (not just HDD and SSD) you should compare:</a:t>
            </a:r>
          </a:p>
          <a:p>
            <a:pPr lvl="1"/>
            <a:r>
              <a:rPr lang="en-GB" dirty="0"/>
              <a:t>Capacity</a:t>
            </a:r>
          </a:p>
          <a:p>
            <a:pPr lvl="1"/>
            <a:r>
              <a:rPr lang="en-GB" dirty="0"/>
              <a:t>Speed</a:t>
            </a:r>
          </a:p>
          <a:p>
            <a:pPr lvl="1"/>
            <a:r>
              <a:rPr lang="en-GB" dirty="0"/>
              <a:t>Portability</a:t>
            </a:r>
          </a:p>
          <a:p>
            <a:pPr lvl="1"/>
            <a:r>
              <a:rPr lang="en-GB" dirty="0"/>
              <a:t>Durability</a:t>
            </a:r>
          </a:p>
          <a:p>
            <a:pPr lvl="1"/>
            <a:r>
              <a:rPr lang="en-GB" dirty="0"/>
              <a:t>Reliability</a:t>
            </a:r>
          </a:p>
        </p:txBody>
      </p:sp>
    </p:spTree>
    <p:extLst>
      <p:ext uri="{BB962C8B-B14F-4D97-AF65-F5344CB8AC3E}">
        <p14:creationId xmlns:p14="http://schemas.microsoft.com/office/powerpoint/2010/main" val="1174851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HDD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Relatively cheap</a:t>
            </a:r>
            <a:r>
              <a:rPr lang="en-GB" dirty="0"/>
              <a:t> in terms of capacity per unit price.</a:t>
            </a:r>
          </a:p>
          <a:p>
            <a:r>
              <a:rPr lang="en-GB" dirty="0"/>
              <a:t>Very </a:t>
            </a:r>
            <a:r>
              <a:rPr lang="en-GB" b="1" dirty="0"/>
              <a:t>reliable</a:t>
            </a:r>
            <a:r>
              <a:rPr lang="en-GB" dirty="0"/>
              <a:t>, lasting for many years in typical use.</a:t>
            </a:r>
          </a:p>
          <a:p>
            <a:r>
              <a:rPr lang="en-GB" dirty="0"/>
              <a:t>Very </a:t>
            </a:r>
            <a:r>
              <a:rPr lang="en-GB" b="1" dirty="0"/>
              <a:t>large capacity</a:t>
            </a:r>
            <a:r>
              <a:rPr lang="en-GB" dirty="0"/>
              <a:t>, significantly larger than any other form of secondary storage.</a:t>
            </a:r>
          </a:p>
        </p:txBody>
      </p:sp>
    </p:spTree>
    <p:extLst>
      <p:ext uri="{BB962C8B-B14F-4D97-AF65-F5344CB8AC3E}">
        <p14:creationId xmlns:p14="http://schemas.microsoft.com/office/powerpoint/2010/main" val="30888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HDD Disadvantages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Vulnerable to </a:t>
            </a:r>
            <a:r>
              <a:rPr lang="en-GB" b="1" dirty="0"/>
              <a:t>damage if moved</a:t>
            </a:r>
            <a:r>
              <a:rPr lang="en-GB" dirty="0"/>
              <a:t> too violently, particularly while reading/writing data which can damage the read/write head</a:t>
            </a:r>
          </a:p>
          <a:p>
            <a:r>
              <a:rPr lang="en-GB" dirty="0"/>
              <a:t>Slower read/write times than SSDs</a:t>
            </a:r>
          </a:p>
        </p:txBody>
      </p:sp>
    </p:spTree>
    <p:extLst>
      <p:ext uri="{BB962C8B-B14F-4D97-AF65-F5344CB8AC3E}">
        <p14:creationId xmlns:p14="http://schemas.microsoft.com/office/powerpoint/2010/main" val="397565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SSD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2743D9B-70A0-4259-9BBC-C243714D83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2258008"/>
              </p:ext>
            </p:extLst>
          </p:nvPr>
        </p:nvGraphicFramePr>
        <p:xfrm>
          <a:off x="819150" y="2548647"/>
          <a:ext cx="10553700" cy="3310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4192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SSD Advantages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6DF98E-D7FA-4473-A45F-822399A56D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9941537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57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/>
              <a:t>SSD Disadvantages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768AA75-894C-468C-8282-F9198842AC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242059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201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Textbook and Firefly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Textbook pages 6-7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20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85</TotalTime>
  <Words>234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2</vt:lpstr>
      <vt:lpstr>Quotable</vt:lpstr>
      <vt:lpstr>HDD vs SSD</vt:lpstr>
      <vt:lpstr>HDD</vt:lpstr>
      <vt:lpstr>Comparing Storage</vt:lpstr>
      <vt:lpstr>HDD Advantages</vt:lpstr>
      <vt:lpstr>HDD Disadvantages</vt:lpstr>
      <vt:lpstr>SSD</vt:lpstr>
      <vt:lpstr>SSD Advantages</vt:lpstr>
      <vt:lpstr>SSD Disadvantages</vt:lpstr>
      <vt:lpstr>Textbook and Firefly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CPU</dc:title>
  <dc:creator>Paul Burgess</dc:creator>
  <cp:lastModifiedBy>P Burgess</cp:lastModifiedBy>
  <cp:revision>9</cp:revision>
  <dcterms:created xsi:type="dcterms:W3CDTF">2017-02-25T07:03:32Z</dcterms:created>
  <dcterms:modified xsi:type="dcterms:W3CDTF">2018-03-11T06:39:16Z</dcterms:modified>
</cp:coreProperties>
</file>