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E428-57CB-483A-B5F2-10AE6A61F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C3B9C-5409-4E22-826A-1163907E7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DEEDC-9E99-45A8-8FB6-305E1DB1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8643D-0851-4990-B8D5-20A18212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CF89-8D86-4DE4-BED7-AB21B754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7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8C58-F895-4A7E-A8BA-C08EEB5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7A740-10C8-4460-B620-E7D5BC733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8359-C31A-4244-BBE8-389BCCE4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688D-30A5-4E2F-9D26-4AFA68E4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5C55-100A-4006-8897-8CBA0031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1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55130-0E67-448B-970C-0E0931EBB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9F096-8EBE-47E3-8C19-515B399EC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0298-B4DE-439D-8D4A-01F7EFD0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E31FA-E870-4219-8D2A-7427CECE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314E-8805-4014-BB3A-2F100467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9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0030-55E5-495C-844E-6E94FA0F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0A05-5374-46FE-8967-E68BD21C2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08C43-6FEC-4AC1-A199-F82E0CD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B370-C68A-4860-BC03-F614FCFC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2D83-F54D-4BBD-87ED-9914C83E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6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A8AC-1D7F-475B-8B35-3D9BC605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A8D97-41D1-4EA9-A657-FA8FC4E4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48BFF-F242-4D18-8241-DA162BA2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83C3-3AAF-4DF6-9522-8271C297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65CDB-B812-467D-B022-EB9B0BF2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F5FE-5D49-41EC-B110-1F2BE020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E84AB-7F14-45A9-A68F-CCD30FA50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10E28-0E29-4937-B5F1-4C52D7F9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F8DEB-1A0B-44F5-B2A5-1C9046A2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267F0-3EE4-45EA-AA0C-B51940E9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326D9-E445-453A-8ACD-CC3EBB21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7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23DD-1C71-4FBC-BC41-FB86865E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D8B20-DDA6-4F37-BC22-0CCAFAF46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AADAC-5F87-4D90-BF4D-384704AA6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DFC34-5E77-40A1-ADFC-B15B68596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A8543-DA0B-4DCE-B464-E8C659BCA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7A92C-5B5A-4AA1-B4ED-DFC262F7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DE75C-86CD-47FC-9636-E7F7CD34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E8435-7A10-4FB5-ABEF-57FDB79D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5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E414-769B-4273-9C6F-4E6B8040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0678F-89C2-4F3E-B227-4DFE5589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177EF-102D-4AFB-84FB-7A22D415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2A302-CB16-47A8-B222-1E8B1DA9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0BD6C-E3BA-48E0-BC99-1EBBE847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431D1-ED19-4B87-9939-0F2CB9A4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7E8C4-1A23-4016-AFBB-E969F2B7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30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C72B-CE4D-4288-BC95-E463069B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6094-8615-4533-8DF3-CB53406B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27E9A-2EB1-4869-8342-5AEFC8054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D71DD-8AF5-486B-8D1C-B663B314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609AA-4182-4F94-96F8-4DBEF349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A813F-D13E-4063-B0FD-18360B5D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395D-8925-4DCB-AD25-7072C0C8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86E18-FF9F-4A9F-AF7B-80A459198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3BA17-775F-49BF-8B83-E45FA8072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25AA8-BCB6-4978-AE05-FDABD8DE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867C8-02FC-44D6-AEDE-F4DC9618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F862A-22D0-4AB9-B136-730638E3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6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ED66B-45AB-423D-9643-9D2BE4DE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81E34-198A-4660-AEF5-5FD4BE0E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DE290-7FF9-424D-B28E-31012BAEB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2D00-55B6-4FBC-B1CB-55EEF8B70A25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B67F-92FA-4036-B3A4-20E9EE7F9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4B245-ED81-4549-9F03-BD15AFEDE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5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DAB94C-94AF-4126-A4AE-ADB9F7340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2373313"/>
            <a:ext cx="9144000" cy="1655762"/>
          </a:xfrm>
        </p:spPr>
        <p:txBody>
          <a:bodyPr/>
          <a:lstStyle/>
          <a:p>
            <a:r>
              <a:rPr lang="en-GB" dirty="0"/>
              <a:t>Modal verbs in the present tense </a:t>
            </a:r>
          </a:p>
        </p:txBody>
      </p:sp>
    </p:spTree>
    <p:extLst>
      <p:ext uri="{BB962C8B-B14F-4D97-AF65-F5344CB8AC3E}">
        <p14:creationId xmlns:p14="http://schemas.microsoft.com/office/powerpoint/2010/main" val="113762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6C07E-EF41-4F75-B89B-C9B360D38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3" t="10441" r="27031" b="10588"/>
          <a:stretch/>
        </p:blipFill>
        <p:spPr>
          <a:xfrm>
            <a:off x="238125" y="152399"/>
            <a:ext cx="8401050" cy="65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CD72-BC64-4551-B730-6E8EF2D1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68175" cy="1325563"/>
          </a:xfrm>
        </p:spPr>
        <p:txBody>
          <a:bodyPr/>
          <a:lstStyle/>
          <a:p>
            <a:r>
              <a:rPr lang="en-GB" dirty="0"/>
              <a:t>https://www.languagesonline.org.uk/German/Grammar/Modal_Verbs/Index.htm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6EF3FC-EA4B-49C8-968F-0B316D982F5E}"/>
              </a:ext>
            </a:extLst>
          </p:cNvPr>
          <p:cNvSpPr/>
          <p:nvPr/>
        </p:nvSpPr>
        <p:spPr>
          <a:xfrm>
            <a:off x="-1" y="4580205"/>
            <a:ext cx="1188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https://wilmslowhigh.fireflycloud.net/german-1/school-closure-quizzes/unit-5/unit-5-lesson-8-modals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F4100-80A6-438A-A534-6FF7B98BEA0C}"/>
              </a:ext>
            </a:extLst>
          </p:cNvPr>
          <p:cNvSpPr/>
          <p:nvPr/>
        </p:nvSpPr>
        <p:spPr>
          <a:xfrm>
            <a:off x="-1" y="2083137"/>
            <a:ext cx="96678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https://german.net/exercises/verbs/modal/</a:t>
            </a:r>
          </a:p>
        </p:txBody>
      </p:sp>
    </p:spTree>
    <p:extLst>
      <p:ext uri="{BB962C8B-B14F-4D97-AF65-F5344CB8AC3E}">
        <p14:creationId xmlns:p14="http://schemas.microsoft.com/office/powerpoint/2010/main" val="230127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E70E54-71DA-4C92-8A9D-A8996D430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60" t="20430" r="7205" b="53083"/>
          <a:stretch/>
        </p:blipFill>
        <p:spPr>
          <a:xfrm>
            <a:off x="1323975" y="1476375"/>
            <a:ext cx="9514767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BDDE-9CB5-403A-963B-6835D39E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406525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400" dirty="0" err="1"/>
              <a:t>wollen</a:t>
            </a:r>
            <a:r>
              <a:rPr lang="en-GB" sz="4400" dirty="0"/>
              <a:t> </a:t>
            </a:r>
          </a:p>
          <a:p>
            <a:pPr>
              <a:buFontTx/>
              <a:buChar char="-"/>
            </a:pPr>
            <a:r>
              <a:rPr lang="en-GB" sz="4400" dirty="0" err="1"/>
              <a:t>sollen</a:t>
            </a:r>
            <a:r>
              <a:rPr lang="en-GB" sz="4400" dirty="0"/>
              <a:t> </a:t>
            </a:r>
          </a:p>
          <a:p>
            <a:pPr>
              <a:buFontTx/>
              <a:buChar char="-"/>
            </a:pPr>
            <a:r>
              <a:rPr lang="en-GB" sz="4400" dirty="0" err="1"/>
              <a:t>müssen</a:t>
            </a:r>
            <a:endParaRPr lang="en-GB" sz="4400" dirty="0"/>
          </a:p>
          <a:p>
            <a:pPr>
              <a:buFontTx/>
              <a:buChar char="-"/>
            </a:pPr>
            <a:r>
              <a:rPr lang="en-GB" sz="4400" dirty="0" err="1"/>
              <a:t>dürfen</a:t>
            </a:r>
            <a:endParaRPr lang="en-GB" sz="4400" dirty="0"/>
          </a:p>
          <a:p>
            <a:pPr>
              <a:buFontTx/>
              <a:buChar char="-"/>
            </a:pPr>
            <a:r>
              <a:rPr lang="en-GB" sz="4400" dirty="0" err="1"/>
              <a:t>können</a:t>
            </a:r>
            <a:r>
              <a:rPr lang="en-GB" sz="4400" dirty="0"/>
              <a:t> </a:t>
            </a:r>
          </a:p>
          <a:p>
            <a:pPr>
              <a:buFontTx/>
              <a:buChar char="-"/>
            </a:pPr>
            <a:r>
              <a:rPr lang="en-GB" sz="4400" dirty="0" err="1"/>
              <a:t>mögen</a:t>
            </a:r>
            <a:r>
              <a:rPr lang="en-GB" sz="4400" dirty="0"/>
              <a:t> (</a:t>
            </a:r>
            <a:r>
              <a:rPr lang="en-GB" sz="4400" dirty="0" err="1"/>
              <a:t>möchten</a:t>
            </a:r>
            <a:r>
              <a:rPr lang="en-GB" sz="4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7795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BDDE-9CB5-403A-963B-6835D39E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723900"/>
            <a:ext cx="11887200" cy="54387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400" dirty="0" err="1"/>
              <a:t>wollen</a:t>
            </a:r>
            <a:r>
              <a:rPr lang="en-GB" sz="4400" dirty="0"/>
              <a:t> 			= 			want</a:t>
            </a:r>
          </a:p>
          <a:p>
            <a:pPr>
              <a:buFontTx/>
              <a:buChar char="-"/>
            </a:pPr>
            <a:r>
              <a:rPr lang="en-GB" sz="4400" dirty="0" err="1"/>
              <a:t>sollen</a:t>
            </a:r>
            <a:r>
              <a:rPr lang="en-GB" sz="4400" dirty="0"/>
              <a:t> 				=			should</a:t>
            </a:r>
          </a:p>
          <a:p>
            <a:pPr>
              <a:buFontTx/>
              <a:buChar char="-"/>
            </a:pPr>
            <a:r>
              <a:rPr lang="en-GB" sz="4400" dirty="0" err="1"/>
              <a:t>müssen</a:t>
            </a:r>
            <a:r>
              <a:rPr lang="en-GB" sz="4400" dirty="0"/>
              <a:t>			=			must</a:t>
            </a:r>
          </a:p>
          <a:p>
            <a:pPr>
              <a:buFontTx/>
              <a:buChar char="-"/>
            </a:pPr>
            <a:r>
              <a:rPr lang="en-GB" sz="4400" dirty="0" err="1"/>
              <a:t>dürfen</a:t>
            </a:r>
            <a:r>
              <a:rPr lang="en-GB" sz="4400" dirty="0"/>
              <a:t>				=			may/ be allowed</a:t>
            </a:r>
          </a:p>
          <a:p>
            <a:pPr>
              <a:buFontTx/>
              <a:buChar char="-"/>
            </a:pPr>
            <a:r>
              <a:rPr lang="en-GB" sz="4400" dirty="0" err="1"/>
              <a:t>können</a:t>
            </a:r>
            <a:r>
              <a:rPr lang="en-GB" sz="4400" dirty="0"/>
              <a:t> 			=			can</a:t>
            </a:r>
          </a:p>
          <a:p>
            <a:pPr>
              <a:buFontTx/>
              <a:buChar char="-"/>
            </a:pPr>
            <a:r>
              <a:rPr lang="en-GB" sz="4400" dirty="0" err="1"/>
              <a:t>mögen</a:t>
            </a:r>
            <a:r>
              <a:rPr lang="en-GB" sz="4400" dirty="0"/>
              <a:t> (</a:t>
            </a:r>
            <a:r>
              <a:rPr lang="en-GB" sz="4400" dirty="0" err="1"/>
              <a:t>möchten</a:t>
            </a:r>
            <a:r>
              <a:rPr lang="en-GB" sz="4400" dirty="0"/>
              <a:t>) 	=			like/ would like</a:t>
            </a:r>
          </a:p>
        </p:txBody>
      </p:sp>
    </p:spTree>
    <p:extLst>
      <p:ext uri="{BB962C8B-B14F-4D97-AF65-F5344CB8AC3E}">
        <p14:creationId xmlns:p14="http://schemas.microsoft.com/office/powerpoint/2010/main" val="428795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A92BC-F5EB-41F3-8C0B-2ECE55BF7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0" t="19019" r="50000" b="12275"/>
          <a:stretch/>
        </p:blipFill>
        <p:spPr>
          <a:xfrm>
            <a:off x="229235" y="193740"/>
            <a:ext cx="7711440" cy="6470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607DAE-F13B-4CD7-B296-640F90B4DA74}"/>
              </a:ext>
            </a:extLst>
          </p:cNvPr>
          <p:cNvSpPr txBox="1"/>
          <p:nvPr/>
        </p:nvSpPr>
        <p:spPr>
          <a:xfrm>
            <a:off x="8048625" y="193740"/>
            <a:ext cx="4143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Tips: 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The endings follow a familiar pattern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Expect a vowel change (not for </a:t>
            </a:r>
            <a:r>
              <a:rPr lang="en-GB" dirty="0" err="1"/>
              <a:t>sollen</a:t>
            </a:r>
            <a:r>
              <a:rPr lang="en-GB" dirty="0"/>
              <a:t>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Plurals are far more regular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Ich/ </a:t>
            </a:r>
            <a:r>
              <a:rPr lang="en-GB" dirty="0" err="1"/>
              <a:t>er</a:t>
            </a:r>
            <a:r>
              <a:rPr lang="en-GB" dirty="0"/>
              <a:t>, </a:t>
            </a:r>
            <a:r>
              <a:rPr lang="en-GB" dirty="0" err="1"/>
              <a:t>sie</a:t>
            </a:r>
            <a:r>
              <a:rPr lang="en-GB" dirty="0"/>
              <a:t>, es, man forms are the same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60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D859-31E6-4A70-97F0-72FDED4F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2000"/>
          </a:xfrm>
        </p:spPr>
        <p:txBody>
          <a:bodyPr/>
          <a:lstStyle/>
          <a:p>
            <a:r>
              <a:rPr lang="en-GB" dirty="0"/>
              <a:t>They send the verb to the end as an infinitive: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64766-640C-4C01-8AB9-2915C3FD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54" t="53089" r="4149" b="13971"/>
          <a:stretch/>
        </p:blipFill>
        <p:spPr>
          <a:xfrm>
            <a:off x="5995095" y="958258"/>
            <a:ext cx="6006405" cy="4912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B2410E-EF5F-48A0-86A2-06431FE2B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210"/>
          <a:stretch/>
        </p:blipFill>
        <p:spPr>
          <a:xfrm>
            <a:off x="190500" y="958258"/>
            <a:ext cx="5644255" cy="49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1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8370-D077-4ACA-A077-14B28105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book exercises: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F95F3-6136-488D-8F83-42D025AE0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4" t="33464" r="34083" b="36745"/>
          <a:stretch/>
        </p:blipFill>
        <p:spPr>
          <a:xfrm>
            <a:off x="142240" y="1117600"/>
            <a:ext cx="11887200" cy="56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7DCA00-0869-418A-814E-27764177E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56" t="59722" r="34453" b="21667"/>
          <a:stretch/>
        </p:blipFill>
        <p:spPr>
          <a:xfrm>
            <a:off x="581025" y="1476375"/>
            <a:ext cx="10972800" cy="34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5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8C4D81-B281-42ED-9B9E-842BA4B01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6" t="81618" r="33906" b="1152"/>
          <a:stretch/>
        </p:blipFill>
        <p:spPr>
          <a:xfrm>
            <a:off x="733424" y="2005012"/>
            <a:ext cx="10525283" cy="28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178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They send the verb to the end as an infinitive:</vt:lpstr>
      <vt:lpstr>Grammar book exercises:  </vt:lpstr>
      <vt:lpstr>PowerPoint Presentation</vt:lpstr>
      <vt:lpstr>PowerPoint Presentation</vt:lpstr>
      <vt:lpstr>PowerPoint Presentation</vt:lpstr>
      <vt:lpstr>https://www.languagesonline.org.uk/German/Grammar/Modal_Verbs/Index.htm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hollis</dc:creator>
  <cp:lastModifiedBy>benjamin hollis</cp:lastModifiedBy>
  <cp:revision>5</cp:revision>
  <dcterms:created xsi:type="dcterms:W3CDTF">2020-06-09T16:51:05Z</dcterms:created>
  <dcterms:modified xsi:type="dcterms:W3CDTF">2020-06-09T17:37:02Z</dcterms:modified>
</cp:coreProperties>
</file>