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Bits and Bytes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Key Revision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0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Smallest unit of storage </a:t>
            </a:r>
            <a:r>
              <a:rPr lang="en-GB" b="1" u="sng" dirty="0"/>
              <a:t>1 bit</a:t>
            </a:r>
          </a:p>
          <a:p>
            <a:r>
              <a:rPr lang="en-GB" dirty="0"/>
              <a:t>Can store either </a:t>
            </a:r>
            <a:r>
              <a:rPr lang="en-GB" b="1" u="sng" dirty="0"/>
              <a:t>1 or 0 only</a:t>
            </a:r>
            <a:r>
              <a:rPr lang="en-GB" dirty="0"/>
              <a:t> – used to represent an electrical signal being on/off</a:t>
            </a:r>
          </a:p>
          <a:p>
            <a:r>
              <a:rPr lang="en-GB" dirty="0"/>
              <a:t>To store anything meaningful need to be combined in larger units</a:t>
            </a:r>
          </a:p>
        </p:txBody>
      </p:sp>
    </p:spTree>
    <p:extLst>
      <p:ext uri="{BB962C8B-B14F-4D97-AF65-F5344CB8AC3E}">
        <p14:creationId xmlns:p14="http://schemas.microsoft.com/office/powerpoint/2010/main" val="141967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Bits in modern computer grouped together in blocks of 8 (for historical reasons)</a:t>
            </a:r>
          </a:p>
          <a:p>
            <a:r>
              <a:rPr lang="en-GB" dirty="0"/>
              <a:t>1 Byte = 8 Bits</a:t>
            </a:r>
          </a:p>
          <a:p>
            <a:r>
              <a:rPr lang="en-GB" dirty="0"/>
              <a:t>1 Byte – any combination of eight 1s or 0s</a:t>
            </a:r>
          </a:p>
          <a:p>
            <a:r>
              <a:rPr lang="en-GB" dirty="0"/>
              <a:t>00000000 – 11111111</a:t>
            </a:r>
          </a:p>
          <a:p>
            <a:r>
              <a:rPr lang="en-GB" dirty="0"/>
              <a:t>256 possible combinations (2 to the power of 8)</a:t>
            </a:r>
          </a:p>
        </p:txBody>
      </p:sp>
    </p:spTree>
    <p:extLst>
      <p:ext uri="{BB962C8B-B14F-4D97-AF65-F5344CB8AC3E}">
        <p14:creationId xmlns:p14="http://schemas.microsoft.com/office/powerpoint/2010/main" val="1220749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Nibble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Half a byte – geek humour!</a:t>
            </a:r>
          </a:p>
          <a:p>
            <a:r>
              <a:rPr lang="en-GB" dirty="0"/>
              <a:t>1 Nibble = 4 bits</a:t>
            </a:r>
          </a:p>
          <a:p>
            <a:r>
              <a:rPr lang="en-GB" dirty="0"/>
              <a:t>0000-1111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67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Larger Units (in size order)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Bit</a:t>
            </a:r>
          </a:p>
          <a:p>
            <a:r>
              <a:rPr lang="en-GB" dirty="0"/>
              <a:t>Nibble</a:t>
            </a:r>
          </a:p>
          <a:p>
            <a:r>
              <a:rPr lang="en-GB" dirty="0"/>
              <a:t>Byte</a:t>
            </a:r>
          </a:p>
          <a:p>
            <a:r>
              <a:rPr lang="en-GB" dirty="0"/>
              <a:t>Kilobyte – exactly 1024 bytes (approx. 1 thousand bytes)</a:t>
            </a:r>
          </a:p>
          <a:p>
            <a:r>
              <a:rPr lang="en-GB" dirty="0"/>
              <a:t>Megabyte – exactly </a:t>
            </a:r>
            <a:r>
              <a:rPr lang="en-GB" dirty="0" smtClean="0"/>
              <a:t>1048576 bytes</a:t>
            </a:r>
            <a:r>
              <a:rPr lang="en-GB" dirty="0" smtClean="0"/>
              <a:t> </a:t>
            </a:r>
            <a:r>
              <a:rPr lang="en-GB" dirty="0"/>
              <a:t>(approx. 1 million bytes or 1000 Kilobytes)</a:t>
            </a:r>
          </a:p>
          <a:p>
            <a:r>
              <a:rPr lang="en-GB" dirty="0"/>
              <a:t>Gigabyte –exactly </a:t>
            </a:r>
            <a:r>
              <a:rPr lang="en-GB" dirty="0" smtClean="0"/>
              <a:t>1073741824 bytes</a:t>
            </a:r>
            <a:r>
              <a:rPr lang="en-GB" dirty="0" smtClean="0"/>
              <a:t> </a:t>
            </a:r>
            <a:r>
              <a:rPr lang="en-GB" dirty="0"/>
              <a:t>(approx. 1 billion bytes or 1000 Megabytes)</a:t>
            </a:r>
          </a:p>
          <a:p>
            <a:r>
              <a:rPr lang="en-GB" dirty="0"/>
              <a:t>Terabyte – exactly </a:t>
            </a:r>
            <a:r>
              <a:rPr lang="en-GB" dirty="0"/>
              <a:t>1099511627776</a:t>
            </a:r>
            <a:r>
              <a:rPr lang="en-GB" dirty="0" smtClean="0"/>
              <a:t> </a:t>
            </a:r>
            <a:r>
              <a:rPr lang="en-GB" dirty="0"/>
              <a:t>(approx. 1 trillion bytes or 1000 Gigabytes)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315361" y="2751589"/>
            <a:ext cx="184558" cy="1065402"/>
          </a:xfrm>
          <a:prstGeom prst="rightBrac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97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21</TotalTime>
  <Words>165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Bits and Bytes</vt:lpstr>
      <vt:lpstr>Bits</vt:lpstr>
      <vt:lpstr>Bytes</vt:lpstr>
      <vt:lpstr>Nibble</vt:lpstr>
      <vt:lpstr>Larger Units (in size order)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and Bytes</dc:title>
  <dc:creator>Paul Burgess</dc:creator>
  <cp:lastModifiedBy>P Burgess</cp:lastModifiedBy>
  <cp:revision>3</cp:revision>
  <dcterms:created xsi:type="dcterms:W3CDTF">2017-02-25T19:43:42Z</dcterms:created>
  <dcterms:modified xsi:type="dcterms:W3CDTF">2017-03-06T07:37:45Z</dcterms:modified>
</cp:coreProperties>
</file>